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6"/>
  </p:notesMasterIdLst>
  <p:sldIdLst>
    <p:sldId id="29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8" autoAdjust="0"/>
    <p:restoredTop sz="93817" autoAdjust="0"/>
  </p:normalViewPr>
  <p:slideViewPr>
    <p:cSldViewPr snapToGrid="0" showGuides="1">
      <p:cViewPr varScale="1">
        <p:scale>
          <a:sx n="107" d="100"/>
          <a:sy n="107" d="100"/>
        </p:scale>
        <p:origin x="684" y="102"/>
      </p:cViewPr>
      <p:guideLst>
        <p:guide orient="horz" pos="3838"/>
        <p:guide pos="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1C3E8-DD27-42BC-962A-986056E399E6}" type="datetimeFigureOut">
              <a:rPr lang="fi-FI" smtClean="0"/>
              <a:t>27.8.2020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07483-BEC1-468F-9070-CBB08B73FB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138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69422"/>
            <a:ext cx="12192000" cy="17989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34000"/>
            <a:ext cx="10363200" cy="1800000"/>
          </a:xfrm>
        </p:spPr>
        <p:txBody>
          <a:bodyPr anchor="t"/>
          <a:lstStyle>
            <a:lvl1pPr algn="ctr"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320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409-F40F-4D14-BCA5-859408973089}" type="datetime1">
              <a:rPr lang="fi-FI" smtClean="0"/>
              <a:t>27.8.2020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3273281" cy="9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79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ain 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AAB4FC-0713-4279-A0D1-BCE836963C19}" type="datetime1">
              <a:rPr lang="fi-FI" smtClean="0"/>
              <a:t>27.8.2020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944802" cy="9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09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alko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4A397D-E526-4FCF-995F-236D1E41A368}" type="datetime1">
              <a:rPr lang="fi-FI" smtClean="0"/>
              <a:t>27.8.2020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846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73" y="1332000"/>
            <a:ext cx="11352000" cy="4608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A49F-846E-4F33-9F3B-1E045D45829E}" type="datetime1">
              <a:rPr lang="fi-FI" smtClean="0"/>
              <a:t>27.8.2020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6588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711" y="2632674"/>
            <a:ext cx="10032000" cy="1779083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2903" y="4438745"/>
            <a:ext cx="10032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9533-0B7F-41BC-8D86-D0ECA4A9CF45}" type="datetime1">
              <a:rPr lang="fi-FI" smtClean="0"/>
              <a:t>27.8.2020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500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ruotsi"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69422"/>
            <a:ext cx="12192000" cy="17989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34000"/>
            <a:ext cx="10363200" cy="1800000"/>
          </a:xfrm>
        </p:spPr>
        <p:txBody>
          <a:bodyPr anchor="t"/>
          <a:lstStyle>
            <a:lvl1pPr algn="ctr"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320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1B55-C173-4206-BE33-A46164E34E9C}" type="datetime1">
              <a:rPr lang="fi-FI" smtClean="0"/>
              <a:t>27.8.2020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82" y="155611"/>
            <a:ext cx="4213077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57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englanti"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69422"/>
            <a:ext cx="12192000" cy="17989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34000"/>
            <a:ext cx="10363200" cy="1800000"/>
          </a:xfrm>
        </p:spPr>
        <p:txBody>
          <a:bodyPr anchor="t"/>
          <a:lstStyle>
            <a:lvl1pPr algn="ctr"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320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F1AFD-21DD-473A-8DC1-4F81F526CC87}" type="datetime1">
              <a:rPr lang="fi-FI" smtClean="0"/>
              <a:t>27.8.2020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3815780" cy="95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56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480" y="1332000"/>
            <a:ext cx="5472000" cy="4608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791" y="1332000"/>
            <a:ext cx="5472000" cy="4608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B3F4-7E19-4F9D-A15E-921164D1F3E5}" type="datetime1">
              <a:rPr lang="fi-FI" smtClean="0"/>
              <a:t>27.8.2020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17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8000" y="1332000"/>
            <a:ext cx="5472000" cy="823912"/>
          </a:xfrm>
        </p:spPr>
        <p:txBody>
          <a:bodyPr anchor="b">
            <a:normAutofit/>
          </a:bodyPr>
          <a:lstStyle>
            <a:lvl1pPr marL="0" indent="0">
              <a:lnSpc>
                <a:spcPts val="25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8000" y="2193582"/>
            <a:ext cx="5472000" cy="3744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2775" y="1332000"/>
            <a:ext cx="5472000" cy="823912"/>
          </a:xfrm>
        </p:spPr>
        <p:txBody>
          <a:bodyPr anchor="b">
            <a:normAutofit/>
          </a:bodyPr>
          <a:lstStyle>
            <a:lvl1pPr marL="0" indent="0">
              <a:lnSpc>
                <a:spcPts val="25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2775" y="2193582"/>
            <a:ext cx="5472000" cy="3744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5E24-8AD7-4A1B-B297-39246EC73ABC}" type="datetime1">
              <a:rPr lang="fi-FI" smtClean="0"/>
              <a:t>27.8.2020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726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1A64-F3E3-445D-9A00-D31B8F742D5C}" type="datetime1">
              <a:rPr lang="fi-FI" smtClean="0"/>
              <a:t>27.8.2020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959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4F09F-B80B-47CB-BE69-70704B6B54F7}" type="datetime1">
              <a:rPr lang="fi-FI" smtClean="0"/>
              <a:t>27.8.2020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336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8341"/>
            <a:ext cx="12192000" cy="115244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2628" y="234502"/>
            <a:ext cx="9984000" cy="72000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473" y="1332000"/>
            <a:ext cx="11352000" cy="460851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52000" y="6356352"/>
            <a:ext cx="1850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BBB914A4-83FC-40B5-ADCB-A068FF061C90}" type="datetime1">
              <a:rPr lang="fi-FI" smtClean="0"/>
              <a:t>27.8.2020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8000" y="6356352"/>
            <a:ext cx="8476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3600" y="6356352"/>
            <a:ext cx="52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7553BCE1-90E1-49D0-AD04-DCD41DE0341D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0"/>
            <a:ext cx="944802" cy="9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32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300"/>
        </a:spcBef>
        <a:buFont typeface="Calibri" panose="020F0502020204030204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300"/>
        </a:spcBef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300"/>
        </a:spcBef>
        <a:buFont typeface="Calibri" panose="020F0502020204030204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300"/>
        </a:spcBef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512000" indent="-252000" algn="l" defTabSz="914400" rtl="0" eaLnBrk="1" latinLnBrk="0" hangingPunct="1">
        <a:lnSpc>
          <a:spcPct val="100000"/>
        </a:lnSpc>
        <a:spcBef>
          <a:spcPts val="300"/>
        </a:spcBef>
        <a:buFont typeface="Calibri" panose="020F0502020204030204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6pPr>
      <a:lvl7pPr marL="1764000" indent="-252000" algn="l" defTabSz="914400" rtl="0" eaLnBrk="1" latinLnBrk="0" hangingPunct="1">
        <a:lnSpc>
          <a:spcPct val="100000"/>
        </a:lnSpc>
        <a:spcBef>
          <a:spcPts val="300"/>
        </a:spcBef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7pPr>
      <a:lvl8pPr marL="2016000" indent="-252000" algn="l" defTabSz="914400" rtl="0" eaLnBrk="1" latinLnBrk="0" hangingPunct="1">
        <a:lnSpc>
          <a:spcPct val="100000"/>
        </a:lnSpc>
        <a:spcBef>
          <a:spcPts val="300"/>
        </a:spcBef>
        <a:buFont typeface="Calibri" panose="020F0502020204030204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8pPr>
      <a:lvl9pPr marL="2268000" indent="-252000" algn="l" defTabSz="914400" rtl="0" eaLnBrk="1" latinLnBrk="0" hangingPunct="1">
        <a:lnSpc>
          <a:spcPct val="100000"/>
        </a:lnSpc>
        <a:spcBef>
          <a:spcPts val="300"/>
        </a:spcBef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DAAE89C-90A9-4FC7-BEC1-E2A58E4235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</p:spPr>
      </p:pic>
    </p:spTree>
    <p:extLst>
      <p:ext uri="{BB962C8B-B14F-4D97-AF65-F5344CB8AC3E}">
        <p14:creationId xmlns:p14="http://schemas.microsoft.com/office/powerpoint/2010/main" val="3076773774"/>
      </p:ext>
    </p:extLst>
  </p:cSld>
  <p:clrMapOvr>
    <a:masterClrMapping/>
  </p:clrMapOvr>
</p:sld>
</file>

<file path=ppt/theme/theme1.xml><?xml version="1.0" encoding="utf-8"?>
<a:theme xmlns:a="http://schemas.openxmlformats.org/drawingml/2006/main" name="Aluehallintovirasto">
  <a:themeElements>
    <a:clrScheme name="Avi">
      <a:dk1>
        <a:srgbClr val="000000"/>
      </a:dk1>
      <a:lt1>
        <a:srgbClr val="FFFFFF"/>
      </a:lt1>
      <a:dk2>
        <a:srgbClr val="1F3C7E"/>
      </a:dk2>
      <a:lt2>
        <a:srgbClr val="FFF9E3"/>
      </a:lt2>
      <a:accent1>
        <a:srgbClr val="1F3C7E"/>
      </a:accent1>
      <a:accent2>
        <a:srgbClr val="00559F"/>
      </a:accent2>
      <a:accent3>
        <a:srgbClr val="8AC2E6"/>
      </a:accent3>
      <a:accent4>
        <a:srgbClr val="B2B2B2"/>
      </a:accent4>
      <a:accent5>
        <a:srgbClr val="C3C4A4"/>
      </a:accent5>
      <a:accent6>
        <a:srgbClr val="DADBC8"/>
      </a:accent6>
      <a:hlink>
        <a:srgbClr val="1F3C7E"/>
      </a:hlink>
      <a:folHlink>
        <a:srgbClr val="C3C4A4"/>
      </a:folHlink>
    </a:clrScheme>
    <a:fontScheme name="_AV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Aluehallintovirasto laajakuva 16_9-esitysmalli.potx" id="{5FF36350-AC5B-48A4-AE14-A4C5F6E2C5BD}" vid="{F498BCD7-FE5E-4BC6-A380-C44D3FBC48C7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18775A89EC5964C82C04435DB4A1E9D" ma:contentTypeVersion="1" ma:contentTypeDescription="Luo uusi asiakirja." ma:contentTypeScope="" ma:versionID="2fd3dae1cb1905ca31881ff3ad55dda8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E46BD15-559A-4E2F-B524-4699682C4E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24C333-E948-4F98-A3FE-369327ADC5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CD6F46-338A-4C40-9F41-CCD2D83C4058}">
  <ds:schemaRefs>
    <ds:schemaRef ds:uri="http://schemas.microsoft.com/office/infopath/2007/PartnerControls"/>
    <ds:schemaRef ds:uri="ebb82943-49da-4504-a2f3-a33fb2eb95f1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Aluehallintovirasto PowerPoint-esitysmalli</Template>
  <TotalTime>1625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Aluehallintovirasto</vt:lpstr>
      <vt:lpstr>PowerPoint-esitys</vt:lpstr>
    </vt:vector>
  </TitlesOfParts>
  <Company>Aluehallintovirasto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Saarinen Virpi</dc:creator>
  <cp:keywords/>
  <cp:lastModifiedBy>Vento Virpi</cp:lastModifiedBy>
  <cp:revision>69</cp:revision>
  <cp:lastPrinted>2020-02-21T13:02:51Z</cp:lastPrinted>
  <dcterms:created xsi:type="dcterms:W3CDTF">2017-11-15T13:20:24Z</dcterms:created>
  <dcterms:modified xsi:type="dcterms:W3CDTF">2020-08-27T08:01:24Z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0x010100818775A89EC5964C82C04435DB4A1E9D</vt:lpwstr>
  </property>
  <property fmtid="{D5CDD505-2E9C-101B-9397-08002B2CF9AE}" pid="3" name="TaxKeyword">
    <vt:lpwstr/>
  </property>
</Properties>
</file>