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9" r:id="rId6"/>
    <p:sldId id="261" r:id="rId7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7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411C11-44EA-69BB-8252-5F1B04E95C76}" v="2" dt="2022-03-31T07:30:15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50" d="100"/>
          <a:sy n="50" d="100"/>
        </p:scale>
        <p:origin x="54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ntti Paula" userId="S::paula.juntti@vantaa.fi::e84db4fd-2c72-4afc-9fc6-3d0b347e8aec" providerId="AD" clId="Web-{E7411C11-44EA-69BB-8252-5F1B04E95C76}"/>
    <pc:docChg chg="addSld delSld">
      <pc:chgData name="Juntti Paula" userId="S::paula.juntti@vantaa.fi::e84db4fd-2c72-4afc-9fc6-3d0b347e8aec" providerId="AD" clId="Web-{E7411C11-44EA-69BB-8252-5F1B04E95C76}" dt="2022-03-31T07:30:15.883" v="1"/>
      <pc:docMkLst>
        <pc:docMk/>
      </pc:docMkLst>
      <pc:sldChg chg="add del replId">
        <pc:chgData name="Juntti Paula" userId="S::paula.juntti@vantaa.fi::e84db4fd-2c72-4afc-9fc6-3d0b347e8aec" providerId="AD" clId="Web-{E7411C11-44EA-69BB-8252-5F1B04E95C76}" dt="2022-03-31T07:30:15.883" v="1"/>
        <pc:sldMkLst>
          <pc:docMk/>
          <pc:sldMk cId="2406424553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441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0327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43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57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833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524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73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2219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4294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7330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392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FF540-CEA6-46A9-BA90-92D334CFA2C8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DD407-45E6-4C3A-B0D5-A38B5A87D6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088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D0D3AFE9-E3A6-4736-AEBB-1569285F52D7}"/>
              </a:ext>
            </a:extLst>
          </p:cNvPr>
          <p:cNvSpPr txBox="1">
            <a:spLocks/>
          </p:cNvSpPr>
          <p:nvPr/>
        </p:nvSpPr>
        <p:spPr>
          <a:xfrm>
            <a:off x="6400798" y="1107131"/>
            <a:ext cx="5416373" cy="1347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952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37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5952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006752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Nuorille ja aikuisille suunnattu ilmoitus </a:t>
            </a:r>
          </a:p>
        </p:txBody>
      </p:sp>
      <p:sp>
        <p:nvSpPr>
          <p:cNvPr id="10" name="TextBox 18">
            <a:extLst>
              <a:ext uri="{FF2B5EF4-FFF2-40B4-BE49-F238E27FC236}">
                <a16:creationId xmlns:a16="http://schemas.microsoft.com/office/drawing/2014/main" id="{7BF48545-DFA9-47B1-A0E5-2354045F420D}"/>
              </a:ext>
            </a:extLst>
          </p:cNvPr>
          <p:cNvSpPr txBox="1"/>
          <p:nvPr/>
        </p:nvSpPr>
        <p:spPr>
          <a:xfrm>
            <a:off x="6400797" y="4485164"/>
            <a:ext cx="54163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Mikä ihmeen VR?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Tule kokeilemaan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2 –virtuaalitodellisuuslaseja</a:t>
            </a: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x:n kirjastoon x.y.2022 klo a-ö!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Muutut metsänhaltijaksi, joka etsii metsästä kirjoista karanneita lauseita.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Huom.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2 -lasit on tarkoitettu yli 13-vuotiaille. Nuoremmat pääsevät kokeilemaan laseja vain oman vanhemman läsnä ollessa.</a:t>
            </a:r>
          </a:p>
        </p:txBody>
      </p:sp>
      <p:sp>
        <p:nvSpPr>
          <p:cNvPr id="12" name="TextBox 16">
            <a:extLst>
              <a:ext uri="{FF2B5EF4-FFF2-40B4-BE49-F238E27FC236}">
                <a16:creationId xmlns:a16="http://schemas.microsoft.com/office/drawing/2014/main" id="{1C176409-479C-4056-82F1-2E83C94E93CE}"/>
              </a:ext>
            </a:extLst>
          </p:cNvPr>
          <p:cNvSpPr txBox="1"/>
          <p:nvPr/>
        </p:nvSpPr>
        <p:spPr>
          <a:xfrm>
            <a:off x="6400797" y="2728986"/>
            <a:ext cx="20383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Pv.kk.vuosi</a:t>
            </a: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Klo 00.00 – 00.00</a:t>
            </a: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Paikka</a:t>
            </a: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1926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EC702B33-CC8C-416E-8D77-8560E00788FB}"/>
              </a:ext>
            </a:extLst>
          </p:cNvPr>
          <p:cNvSpPr txBox="1">
            <a:spLocks/>
          </p:cNvSpPr>
          <p:nvPr/>
        </p:nvSpPr>
        <p:spPr>
          <a:xfrm>
            <a:off x="6895789" y="896116"/>
            <a:ext cx="5416373" cy="1347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952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37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5952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Lapsiperheille suunnattu ilmoitus </a:t>
            </a:r>
          </a:p>
        </p:txBody>
      </p:sp>
      <p:sp>
        <p:nvSpPr>
          <p:cNvPr id="13" name="TextBox 18">
            <a:extLst>
              <a:ext uri="{FF2B5EF4-FFF2-40B4-BE49-F238E27FC236}">
                <a16:creationId xmlns:a16="http://schemas.microsoft.com/office/drawing/2014/main" id="{6ECBC341-52BE-4266-89F9-374E0A6C4086}"/>
              </a:ext>
            </a:extLst>
          </p:cNvPr>
          <p:cNvSpPr txBox="1"/>
          <p:nvPr/>
        </p:nvSpPr>
        <p:spPr>
          <a:xfrm>
            <a:off x="6895788" y="4003242"/>
            <a:ext cx="54163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Maaginen myrsky on sotkenut metsänhaltijan kirjaston ja lennättänyt kirjojen lauseita ympäri metsää. 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Tule auttamaan metsänhaltijaa </a:t>
            </a: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x:n kirjastoon x.y.2022 klo a-ö!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Metsänhaltija pelastetaan pelaamalla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2 –virtuaalitodellisuuslaseilla.</a:t>
            </a:r>
          </a:p>
          <a:p>
            <a:pPr defTabSz="995409"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Huom.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Oculus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Quest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2 -lasit on tarkoitettu yli 13-vuotiaille. Nuoremmat pääsevät kokeilemaan laseja vain oman vanhemman läsnä ollessa. 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05B8346D-FD15-45CA-8FA8-8822B61D5D74}"/>
              </a:ext>
            </a:extLst>
          </p:cNvPr>
          <p:cNvSpPr txBox="1"/>
          <p:nvPr/>
        </p:nvSpPr>
        <p:spPr>
          <a:xfrm>
            <a:off x="6895788" y="2384621"/>
            <a:ext cx="20383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Pv.kk.vuosi</a:t>
            </a: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Klo 00.00 – 00.00</a:t>
            </a: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Paikka</a:t>
            </a: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6732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DC6C7DA-66EC-4F5F-B00C-B45DE9170FA8}"/>
              </a:ext>
            </a:extLst>
          </p:cNvPr>
          <p:cNvSpPr txBox="1">
            <a:spLocks/>
          </p:cNvSpPr>
          <p:nvPr/>
        </p:nvSpPr>
        <p:spPr>
          <a:xfrm>
            <a:off x="6400798" y="1107131"/>
            <a:ext cx="5416373" cy="1347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952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37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5952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006752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Kirjoita otsikko</a:t>
            </a: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9823B132-9530-403C-BEDC-C7247856E038}"/>
              </a:ext>
            </a:extLst>
          </p:cNvPr>
          <p:cNvSpPr txBox="1"/>
          <p:nvPr/>
        </p:nvSpPr>
        <p:spPr>
          <a:xfrm>
            <a:off x="6400798" y="4004707"/>
            <a:ext cx="541637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409">
              <a:defRPr/>
            </a:pP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Lorem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consectetur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adipiscing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elit.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Donec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urna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feugiat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malesuada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non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velit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ultricies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pretium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dui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at,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orci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Suspendisse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tellus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metus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Phasellus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turpis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tempor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viverra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lectus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molestie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placerat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Pellentesque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at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sodales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eros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Aliquam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fringilla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eget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ex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mattis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dignissim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rhoncus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nibh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tincidunt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Maecenas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dapibus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vel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ex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egestas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Lorem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consectetur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adipiscing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elit.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Donec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ipsum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amet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urna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feugiat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malesuada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non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velit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ultricies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pretium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dui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at,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vestibulum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orci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Suspendisse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sed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tellus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metus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Phasellus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turpis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tempor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viverra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lectus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molestie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placerat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dolor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Pellentesque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at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sodales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eros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Aliquam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fringilla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est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eget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ex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mattis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dignissim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rhoncus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nibh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tincidunt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Maecenas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dapibus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vel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ex in </a:t>
            </a:r>
            <a:r>
              <a:rPr kumimoji="0" lang="fi-FI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egestas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</a:t>
            </a:r>
          </a:p>
        </p:txBody>
      </p:sp>
      <p:sp>
        <p:nvSpPr>
          <p:cNvPr id="7" name="TextBox 16">
            <a:extLst>
              <a:ext uri="{FF2B5EF4-FFF2-40B4-BE49-F238E27FC236}">
                <a16:creationId xmlns:a16="http://schemas.microsoft.com/office/drawing/2014/main" id="{AB95C30E-27DD-4BCA-9BAB-A62E8A11C4AB}"/>
              </a:ext>
            </a:extLst>
          </p:cNvPr>
          <p:cNvSpPr txBox="1"/>
          <p:nvPr/>
        </p:nvSpPr>
        <p:spPr>
          <a:xfrm>
            <a:off x="6400798" y="2301943"/>
            <a:ext cx="20383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Pv.kk.vuosi</a:t>
            </a: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Klo 00.00 – 00.00</a:t>
            </a: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9540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Paikka</a:t>
            </a: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95414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686FAE82276C84B9B58C5FB738ED2EA" ma:contentTypeVersion="14" ma:contentTypeDescription="Luo uusi asiakirja." ma:contentTypeScope="" ma:versionID="5120e6e010f777c601311e03e3ff095e">
  <xsd:schema xmlns:xsd="http://www.w3.org/2001/XMLSchema" xmlns:xs="http://www.w3.org/2001/XMLSchema" xmlns:p="http://schemas.microsoft.com/office/2006/metadata/properties" xmlns:ns3="f95fd849-b62a-4b76-9e53-132f89b3b00c" xmlns:ns4="a8b14c0f-9dd7-40c8-80e8-9e30b12740ec" targetNamespace="http://schemas.microsoft.com/office/2006/metadata/properties" ma:root="true" ma:fieldsID="0eae88d23c2ea17f10912d649e78c99f" ns3:_="" ns4:_="">
    <xsd:import namespace="f95fd849-b62a-4b76-9e53-132f89b3b00c"/>
    <xsd:import namespace="a8b14c0f-9dd7-40c8-80e8-9e30b12740e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5fd849-b62a-4b76-9e53-132f89b3b0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b14c0f-9dd7-40c8-80e8-9e30b12740e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BE6CA4-2287-4577-8634-AF7A3A7F36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5fd849-b62a-4b76-9e53-132f89b3b00c"/>
    <ds:schemaRef ds:uri="a8b14c0f-9dd7-40c8-80e8-9e30b12740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128BEE-BD0D-4622-98AB-40ECD1FDFE68}">
  <ds:schemaRefs>
    <ds:schemaRef ds:uri="http://purl.org/dc/terms/"/>
    <ds:schemaRef ds:uri="f95fd849-b62a-4b76-9e53-132f89b3b00c"/>
    <ds:schemaRef ds:uri="http://purl.org/dc/dcmitype/"/>
    <ds:schemaRef ds:uri="http://schemas.microsoft.com/office/infopath/2007/PartnerControls"/>
    <ds:schemaRef ds:uri="a8b14c0f-9dd7-40c8-80e8-9e30b12740ec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DB5E057-26F8-44D0-A7F8-1E9BD0BA9A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1753</TotalTime>
  <Words>298</Words>
  <Application>Microsoft Office PowerPoint</Application>
  <PresentationFormat>A3-paperi (297 x 420 mm)</PresentationFormat>
  <Paragraphs>35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Juntti Paula</dc:creator>
  <cp:lastModifiedBy>Juntti Paula</cp:lastModifiedBy>
  <cp:revision>7</cp:revision>
  <dcterms:created xsi:type="dcterms:W3CDTF">2022-03-17T08:02:21Z</dcterms:created>
  <dcterms:modified xsi:type="dcterms:W3CDTF">2022-03-31T07:30:24Z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0x0101008686FAE82276C84B9B58C5FB738ED2EA</vt:lpwstr>
  </property>
</Properties>
</file>