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4" r:id="rId3"/>
    <p:sldId id="263" r:id="rId4"/>
    <p:sldId id="258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174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4EFA-FCE5-4C14-B365-127D0D1EDCE2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4300-E2AC-49EE-9B00-22D42A2887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0177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4EFA-FCE5-4C14-B365-127D0D1EDCE2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4300-E2AC-49EE-9B00-22D42A2887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69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4EFA-FCE5-4C14-B365-127D0D1EDCE2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4300-E2AC-49EE-9B00-22D42A2887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2849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4EFA-FCE5-4C14-B365-127D0D1EDCE2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4300-E2AC-49EE-9B00-22D42A2887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1030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4EFA-FCE5-4C14-B365-127D0D1EDCE2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4300-E2AC-49EE-9B00-22D42A2887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9267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4EFA-FCE5-4C14-B365-127D0D1EDCE2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4300-E2AC-49EE-9B00-22D42A2887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3356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4EFA-FCE5-4C14-B365-127D0D1EDCE2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4300-E2AC-49EE-9B00-22D42A2887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7076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4EFA-FCE5-4C14-B365-127D0D1EDCE2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4300-E2AC-49EE-9B00-22D42A2887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9204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4EFA-FCE5-4C14-B365-127D0D1EDCE2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4300-E2AC-49EE-9B00-22D42A2887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542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4EFA-FCE5-4C14-B365-127D0D1EDCE2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4300-E2AC-49EE-9B00-22D42A2887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444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4EFA-FCE5-4C14-B365-127D0D1EDCE2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4300-E2AC-49EE-9B00-22D42A2887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8066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A4EFA-FCE5-4C14-B365-127D0D1EDCE2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04300-E2AC-49EE-9B00-22D42A2887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7023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Kuva 15" descr="Kuva, joka sisältää kohteen pyörä&#10;&#10;Kuvaus luotu automaattisesti">
            <a:extLst>
              <a:ext uri="{FF2B5EF4-FFF2-40B4-BE49-F238E27FC236}">
                <a16:creationId xmlns:a16="http://schemas.microsoft.com/office/drawing/2014/main" id="{EB74DB71-C4E7-4121-8310-AC7E890BBE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675" y="4090565"/>
            <a:ext cx="1815568" cy="2453587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26967D5F-E2DB-499C-8A3E-B74BF3CEEFDD}"/>
              </a:ext>
            </a:extLst>
          </p:cNvPr>
          <p:cNvSpPr txBox="1">
            <a:spLocks/>
          </p:cNvSpPr>
          <p:nvPr/>
        </p:nvSpPr>
        <p:spPr>
          <a:xfrm>
            <a:off x="456448" y="5938695"/>
            <a:ext cx="8467796" cy="13472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952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37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59524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rgbClr val="006752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Nuorille ja aikuisille suunnattu ilmoitus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7CD6C23-AF5E-482C-9E6A-1C9E815BFFA8}"/>
              </a:ext>
            </a:extLst>
          </p:cNvPr>
          <p:cNvSpPr txBox="1"/>
          <p:nvPr/>
        </p:nvSpPr>
        <p:spPr>
          <a:xfrm>
            <a:off x="474940" y="8856324"/>
            <a:ext cx="750043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Mikä ihmeen VR?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Tule kokeilemaan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Oculus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Quest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2 –virtuaalitodellisuuslaseja</a:t>
            </a: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x:n kirjastoon x.y.2022 klo a-ö!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Muutut metsänhaltijaksi, joka etsii metsästä kirjoista karanneita lauseita.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Huom.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Oculus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Quest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2 -lasit on tarkoitettu yli 13-vuotiaille. Nuoremmat pääsevät kokeilemaan laseja vain oman vanhemman läsnä ollessa.</a:t>
            </a:r>
          </a:p>
        </p:txBody>
      </p:sp>
      <p:sp>
        <p:nvSpPr>
          <p:cNvPr id="20" name="TextBox 16">
            <a:extLst>
              <a:ext uri="{FF2B5EF4-FFF2-40B4-BE49-F238E27FC236}">
                <a16:creationId xmlns:a16="http://schemas.microsoft.com/office/drawing/2014/main" id="{652F496F-01F9-4EC0-874D-3F07AF1BAF70}"/>
              </a:ext>
            </a:extLst>
          </p:cNvPr>
          <p:cNvSpPr txBox="1"/>
          <p:nvPr/>
        </p:nvSpPr>
        <p:spPr>
          <a:xfrm>
            <a:off x="474940" y="7350075"/>
            <a:ext cx="260502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Pv.kk.vuosi</a:t>
            </a:r>
            <a:endParaRPr kumimoji="0" lang="fi-FI" sz="1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Klo 00.00 – 00.00</a:t>
            </a: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Paikka</a:t>
            </a:r>
            <a:endParaRPr kumimoji="0" lang="fi-FI" sz="1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D62BA970-7804-4895-8439-2E94E152E5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915" y="11889742"/>
            <a:ext cx="3773624" cy="768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027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26967D5F-E2DB-499C-8A3E-B74BF3CEEFDD}"/>
              </a:ext>
            </a:extLst>
          </p:cNvPr>
          <p:cNvSpPr txBox="1">
            <a:spLocks/>
          </p:cNvSpPr>
          <p:nvPr/>
        </p:nvSpPr>
        <p:spPr>
          <a:xfrm>
            <a:off x="456448" y="5938695"/>
            <a:ext cx="8467796" cy="13472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952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37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59524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Lapsiperheille suunnattu ilmoitus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7CD6C23-AF5E-482C-9E6A-1C9E815BFFA8}"/>
              </a:ext>
            </a:extLst>
          </p:cNvPr>
          <p:cNvSpPr txBox="1"/>
          <p:nvPr/>
        </p:nvSpPr>
        <p:spPr>
          <a:xfrm>
            <a:off x="456447" y="8711945"/>
            <a:ext cx="84677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Maaginen myrsky on sotkenut metsänhaltijan kirjaston ja lennättänyt kirjojen lauseita ympäri metsää. 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Tule auttamaan metsänhaltijaa </a:t>
            </a: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x:n kirjastoon x.y.2022 klo a-ö!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Metsänhaltija pelastetaan pelaamalla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Oculus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Quest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2 –virtuaalitodellisuuslaseilla.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Huom.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Oculus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Quest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2 -lasit on tarkoitettu yli 13-vuotiaille. Nuoremmat pääsevät kokeilemaan laseja vain oman vanhemman läsnä ollessa. </a:t>
            </a:r>
          </a:p>
        </p:txBody>
      </p:sp>
      <p:sp>
        <p:nvSpPr>
          <p:cNvPr id="20" name="TextBox 16">
            <a:extLst>
              <a:ext uri="{FF2B5EF4-FFF2-40B4-BE49-F238E27FC236}">
                <a16:creationId xmlns:a16="http://schemas.microsoft.com/office/drawing/2014/main" id="{652F496F-01F9-4EC0-874D-3F07AF1BAF70}"/>
              </a:ext>
            </a:extLst>
          </p:cNvPr>
          <p:cNvSpPr txBox="1"/>
          <p:nvPr/>
        </p:nvSpPr>
        <p:spPr>
          <a:xfrm>
            <a:off x="474940" y="7221739"/>
            <a:ext cx="260502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Pv.kk.vuosi</a:t>
            </a:r>
            <a:endParaRPr kumimoji="0" lang="fi-FI" sz="15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Klo 00.00 – 00.00</a:t>
            </a: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Paikka</a:t>
            </a:r>
            <a:endParaRPr kumimoji="0" lang="fi-FI" sz="15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32E57BBB-7B26-420C-B7A8-56F6A7D683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1675" y="11874502"/>
            <a:ext cx="3896929" cy="793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272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26967D5F-E2DB-499C-8A3E-B74BF3CEEFDD}"/>
              </a:ext>
            </a:extLst>
          </p:cNvPr>
          <p:cNvSpPr txBox="1">
            <a:spLocks/>
          </p:cNvSpPr>
          <p:nvPr/>
        </p:nvSpPr>
        <p:spPr>
          <a:xfrm>
            <a:off x="456448" y="5938695"/>
            <a:ext cx="8467796" cy="13472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952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37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59524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rgbClr val="006752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Kirjoita otsikko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7CD6C23-AF5E-482C-9E6A-1C9E815BFFA8}"/>
              </a:ext>
            </a:extLst>
          </p:cNvPr>
          <p:cNvSpPr txBox="1"/>
          <p:nvPr/>
        </p:nvSpPr>
        <p:spPr>
          <a:xfrm>
            <a:off x="456448" y="8601035"/>
            <a:ext cx="84677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Lorem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dolor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consectetur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adipiscing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elit.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Donec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sed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urna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feugiat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malesuada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Vestibulum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non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velit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ultricies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pretium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dui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at,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vestibulum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orci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Suspendisse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sed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tellus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metus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Phasellus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turpis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tempor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viverra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lectus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molestie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placerat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dolor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Pellentesque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at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sodales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eros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Aliquam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fringilla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eget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ex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mattis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dignissim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rhoncus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nibh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tincidunt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Maecenas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dapibus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vel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ex in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egestas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Lorem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dolor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consectetur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adipiscing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elit.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Donec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sed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urna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feugiat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malesuada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Vestibulum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non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velit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ultricies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pretium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dui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at,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vestibulum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orci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Suspendisse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</a:t>
            </a: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Lorem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dolor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consectetur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adipiscing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elit.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Donec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sed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sit</a:t>
            </a: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20" name="TextBox 16">
            <a:extLst>
              <a:ext uri="{FF2B5EF4-FFF2-40B4-BE49-F238E27FC236}">
                <a16:creationId xmlns:a16="http://schemas.microsoft.com/office/drawing/2014/main" id="{652F496F-01F9-4EC0-874D-3F07AF1BAF70}"/>
              </a:ext>
            </a:extLst>
          </p:cNvPr>
          <p:cNvSpPr txBox="1"/>
          <p:nvPr/>
        </p:nvSpPr>
        <p:spPr>
          <a:xfrm>
            <a:off x="474940" y="7221739"/>
            <a:ext cx="260502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Pv.kk.vuosi</a:t>
            </a:r>
            <a:endParaRPr kumimoji="0" lang="fi-FI" sz="1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Klo 00.00 – 00.00</a:t>
            </a: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Paikka</a:t>
            </a:r>
            <a:endParaRPr kumimoji="0" lang="fi-FI" sz="1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1BCA44A-261E-4028-A2D8-E96FDF718E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915" y="11889742"/>
            <a:ext cx="3773624" cy="768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56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B59F11E-37CF-4E5B-B5BC-C443975A19CE}"/>
              </a:ext>
            </a:extLst>
          </p:cNvPr>
          <p:cNvSpPr txBox="1">
            <a:spLocks/>
          </p:cNvSpPr>
          <p:nvPr/>
        </p:nvSpPr>
        <p:spPr>
          <a:xfrm>
            <a:off x="638649" y="4299253"/>
            <a:ext cx="5416373" cy="13472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952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37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59524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Kirjoita otsikko</a:t>
            </a:r>
          </a:p>
        </p:txBody>
      </p:sp>
      <p:sp>
        <p:nvSpPr>
          <p:cNvPr id="8" name="TextBox 18">
            <a:extLst>
              <a:ext uri="{FF2B5EF4-FFF2-40B4-BE49-F238E27FC236}">
                <a16:creationId xmlns:a16="http://schemas.microsoft.com/office/drawing/2014/main" id="{6A7A87A9-CC8D-4E37-B57B-7620958438EE}"/>
              </a:ext>
            </a:extLst>
          </p:cNvPr>
          <p:cNvSpPr txBox="1"/>
          <p:nvPr/>
        </p:nvSpPr>
        <p:spPr>
          <a:xfrm>
            <a:off x="638649" y="7196829"/>
            <a:ext cx="82196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Tähän ilmoitukseen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maahtuu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pitempi teksti</a:t>
            </a:r>
          </a:p>
          <a:p>
            <a:pPr defTabSz="995409">
              <a:defRPr/>
            </a:pPr>
            <a:b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</a:b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Lorem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dolor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consectetur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adipiscing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elit.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Donec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sed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urna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feugiat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malesuada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Vestibulum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non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velit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ultricies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pretium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dui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at,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vestibulum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orci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Suspendisse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sed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tellus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metus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Phasellus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in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turpis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tempor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viverra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lectus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molestie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placerat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dolor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Pellentesque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at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sodales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eros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Aliquam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fringilla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eget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ex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mattis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dignissim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rhoncus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nibh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tincidunt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Maecenas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dapibus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vel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ex in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egestas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Lorem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dolor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consectetur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adipiscing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elit.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Donec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sed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urna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feugiat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malesuada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Vestibulum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non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velit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ultricies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pretium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dui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at,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vestibulum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orci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Suspendisse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sed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tellus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metus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Phasellus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in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turpis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tempor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viverra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lectus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molestie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placerat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dolor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Pellentesque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at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sodales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eros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Aliquam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fringilla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eget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ex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mattis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dignissim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rhoncus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nibh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tincidunt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Maecenas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dapibus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vel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ex in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egestas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.</a:t>
            </a:r>
          </a:p>
        </p:txBody>
      </p:sp>
      <p:sp>
        <p:nvSpPr>
          <p:cNvPr id="9" name="TextBox 16">
            <a:extLst>
              <a:ext uri="{FF2B5EF4-FFF2-40B4-BE49-F238E27FC236}">
                <a16:creationId xmlns:a16="http://schemas.microsoft.com/office/drawing/2014/main" id="{73AA2A6F-D6BE-4242-9ADB-6AD5E64DE1B9}"/>
              </a:ext>
            </a:extLst>
          </p:cNvPr>
          <p:cNvSpPr txBox="1"/>
          <p:nvPr/>
        </p:nvSpPr>
        <p:spPr>
          <a:xfrm>
            <a:off x="669129" y="5494065"/>
            <a:ext cx="20383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Pv.kk.vuosi</a:t>
            </a: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Klo 00.00 – 00.00</a:t>
            </a: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Paikka</a:t>
            </a: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B09DC6A7-0388-495B-9F54-051CD2AE00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1675" y="11874502"/>
            <a:ext cx="3896929" cy="793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415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435</Words>
  <Application>Microsoft Office PowerPoint</Application>
  <PresentationFormat>A3-paperi (297 x 420 mm)</PresentationFormat>
  <Paragraphs>44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Juntti Paula</dc:creator>
  <cp:lastModifiedBy>Juntti Paula</cp:lastModifiedBy>
  <cp:revision>8</cp:revision>
  <dcterms:created xsi:type="dcterms:W3CDTF">2022-03-22T07:24:08Z</dcterms:created>
  <dcterms:modified xsi:type="dcterms:W3CDTF">2022-03-31T07:46:19Z</dcterms:modified>
</cp:coreProperties>
</file>