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48" r:id="rId5"/>
  </p:sldMasterIdLst>
  <p:notesMasterIdLst>
    <p:notesMasterId r:id="rId28"/>
  </p:notesMasterIdLst>
  <p:sldIdLst>
    <p:sldId id="276" r:id="rId6"/>
    <p:sldId id="281" r:id="rId7"/>
    <p:sldId id="282" r:id="rId8"/>
    <p:sldId id="285" r:id="rId9"/>
    <p:sldId id="308" r:id="rId10"/>
    <p:sldId id="300" r:id="rId11"/>
    <p:sldId id="295" r:id="rId12"/>
    <p:sldId id="291" r:id="rId13"/>
    <p:sldId id="288" r:id="rId14"/>
    <p:sldId id="305" r:id="rId15"/>
    <p:sldId id="309" r:id="rId16"/>
    <p:sldId id="296" r:id="rId17"/>
    <p:sldId id="302" r:id="rId18"/>
    <p:sldId id="303" r:id="rId19"/>
    <p:sldId id="297" r:id="rId20"/>
    <p:sldId id="298" r:id="rId21"/>
    <p:sldId id="299" r:id="rId22"/>
    <p:sldId id="283" r:id="rId23"/>
    <p:sldId id="286" r:id="rId24"/>
    <p:sldId id="287" r:id="rId25"/>
    <p:sldId id="289" r:id="rId26"/>
    <p:sldId id="284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4F4A3-D94E-4875-AB23-8769643C01B4}" v="1" dt="2021-04-14T07:17:29.427"/>
    <p1510:client id="{7D472516-1AFA-439B-BC12-E2498165D89D}" v="6" dt="2021-04-12T11:05:14.684"/>
    <p1510:client id="{7D7CAA18-5B92-4631-95C9-D10E9840E012}" v="137" dt="2021-04-14T07:27:41.872"/>
    <p1510:client id="{858758DD-7BDF-40AB-95A9-D3DF28410DE6}" v="1" dt="2021-04-13T10:58:29.718"/>
    <p1510:client id="{8751224E-FC40-4157-AD3C-CAFECEE70F8C}" v="542" dt="2021-04-12T11:50:57.728"/>
    <p1510:client id="{8A170669-FD2F-454B-8F60-B00200ECE5BF}" v="286" dt="2021-04-12T11:03:49.021"/>
    <p1510:client id="{AE37B697-BB76-44F4-97EE-996AC2A320F1}" v="271" dt="2021-04-12T11:37:46.888"/>
    <p1510:client id="{DA7D34DB-D843-4739-B96B-15E7A1980DA0}" v="505" dt="2021-04-12T10:57:41.843"/>
    <p1510:client id="{E833BC73-1D1B-40A5-ACD8-44743748D3BF}" v="20" dt="2021-04-13T11:06:15.671"/>
    <p1510:client id="{F54FB848-34EA-4CA3-9995-256FE2B4805D}" v="622" dt="2021-04-12T10:46:26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kkanen Leila" userId="S::leila.sonkkanen@hel.fi::f09e1261-096d-4b39-aabf-f89890bd9cff" providerId="AD" clId="Web-{4064F4A3-D94E-4875-AB23-8769643C01B4}"/>
    <pc:docChg chg="sldOrd">
      <pc:chgData name="Sonkkanen Leila" userId="S::leila.sonkkanen@hel.fi::f09e1261-096d-4b39-aabf-f89890bd9cff" providerId="AD" clId="Web-{4064F4A3-D94E-4875-AB23-8769643C01B4}" dt="2021-04-14T07:17:29.427" v="0"/>
      <pc:docMkLst>
        <pc:docMk/>
      </pc:docMkLst>
      <pc:sldChg chg="ord">
        <pc:chgData name="Sonkkanen Leila" userId="S::leila.sonkkanen@hel.fi::f09e1261-096d-4b39-aabf-f89890bd9cff" providerId="AD" clId="Web-{4064F4A3-D94E-4875-AB23-8769643C01B4}" dt="2021-04-14T07:17:29.427" v="0"/>
        <pc:sldMkLst>
          <pc:docMk/>
          <pc:sldMk cId="1761114293" sldId="271"/>
        </pc:sldMkLst>
      </pc:sldChg>
    </pc:docChg>
  </pc:docChgLst>
  <pc:docChgLst>
    <pc:chgData name="Sonkkanen Leila" userId="S::leila.sonkkanen@hel.fi::f09e1261-096d-4b39-aabf-f89890bd9cff" providerId="AD" clId="Web-{7D7CAA18-5B92-4631-95C9-D10E9840E012}"/>
    <pc:docChg chg="addSld modSld sldOrd">
      <pc:chgData name="Sonkkanen Leila" userId="S::leila.sonkkanen@hel.fi::f09e1261-096d-4b39-aabf-f89890bd9cff" providerId="AD" clId="Web-{7D7CAA18-5B92-4631-95C9-D10E9840E012}" dt="2021-04-14T07:27:41.872" v="91"/>
      <pc:docMkLst>
        <pc:docMk/>
      </pc:docMkLst>
      <pc:sldChg chg="addSp delSp modSp mod setBg">
        <pc:chgData name="Sonkkanen Leila" userId="S::leila.sonkkanen@hel.fi::f09e1261-096d-4b39-aabf-f89890bd9cff" providerId="AD" clId="Web-{7D7CAA18-5B92-4631-95C9-D10E9840E012}" dt="2021-04-14T07:27:41.872" v="91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4" creationId="{54EC4234-171E-455B-AF5B-3D04939FC707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5:26.821" v="82"/>
          <ac:spMkLst>
            <pc:docMk/>
            <pc:sldMk cId="1192255225" sldId="270"/>
            <ac:spMk id="11" creationId="{2B1D4F77-A17C-43D7-B7FA-545148E4E93D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13" creationId="{D009D6D5-DAC2-4A8B-A17A-E206B9012D09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20" creationId="{D47766EE-4192-4B2D-A5A0-F60F9A5F743F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7:41.872" v="91"/>
          <ac:spMkLst>
            <pc:docMk/>
            <pc:sldMk cId="1192255225" sldId="270"/>
            <ac:spMk id="22" creationId="{D6705569-F545-4F47-A260-A9202826EA20}"/>
          </ac:spMkLst>
        </pc:spChg>
        <pc:picChg chg="add del">
          <ac:chgData name="Sonkkanen Leila" userId="S::leila.sonkkanen@hel.fi::f09e1261-096d-4b39-aabf-f89890bd9cff" providerId="AD" clId="Web-{7D7CAA18-5B92-4631-95C9-D10E9840E012}" dt="2021-04-14T07:24:58.883" v="80"/>
          <ac:picMkLst>
            <pc:docMk/>
            <pc:sldMk cId="1192255225" sldId="270"/>
            <ac:picMk id="7" creationId="{9E890BDA-EB3F-43D9-B499-8CA044F24AB9}"/>
          </ac:picMkLst>
        </pc:picChg>
        <pc:picChg chg="add del">
          <ac:chgData name="Sonkkanen Leila" userId="S::leila.sonkkanen@hel.fi::f09e1261-096d-4b39-aabf-f89890bd9cff" providerId="AD" clId="Web-{7D7CAA18-5B92-4631-95C9-D10E9840E012}" dt="2021-04-14T07:25:26.821" v="82"/>
          <ac:picMkLst>
            <pc:docMk/>
            <pc:sldMk cId="1192255225" sldId="270"/>
            <ac:picMk id="9" creationId="{437AFC32-975C-407C-A2F9-463AC3AF34A5}"/>
          </ac:picMkLst>
        </pc:picChg>
        <pc:picChg chg="add mod ord">
          <ac:chgData name="Sonkkanen Leila" userId="S::leila.sonkkanen@hel.fi::f09e1261-096d-4b39-aabf-f89890bd9cff" providerId="AD" clId="Web-{7D7CAA18-5B92-4631-95C9-D10E9840E012}" dt="2021-04-14T07:27:41.872" v="91"/>
          <ac:picMkLst>
            <pc:docMk/>
            <pc:sldMk cId="1192255225" sldId="270"/>
            <ac:picMk id="15" creationId="{00858896-9C7B-415A-A028-99F1E664899B}"/>
          </ac:picMkLst>
        </pc:picChg>
        <pc:cxnChg chg="add del">
          <ac:chgData name="Sonkkanen Leila" userId="S::leila.sonkkanen@hel.fi::f09e1261-096d-4b39-aabf-f89890bd9cff" providerId="AD" clId="Web-{7D7CAA18-5B92-4631-95C9-D10E9840E012}" dt="2021-04-14T07:24:58.883" v="80"/>
          <ac:cxnSpMkLst>
            <pc:docMk/>
            <pc:sldMk cId="1192255225" sldId="270"/>
            <ac:cxnSpMk id="8" creationId="{A7F400EE-A8A5-48AF-B4D6-291B52C6F0B0}"/>
          </ac:cxnSpMkLst>
        </pc:cxnChg>
      </pc:sldChg>
      <pc:sldChg chg="addSp delSp modSp mod ord setBg">
        <pc:chgData name="Sonkkanen Leila" userId="S::leila.sonkkanen@hel.fi::f09e1261-096d-4b39-aabf-f89890bd9cff" providerId="AD" clId="Web-{7D7CAA18-5B92-4631-95C9-D10E9840E012}" dt="2021-04-14T07:26:25.854" v="85"/>
        <pc:sldMkLst>
          <pc:docMk/>
          <pc:sldMk cId="1761114293" sldId="271"/>
        </pc:sldMkLst>
        <pc:spChg chg="mod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4" creationId="{54EC4234-171E-455B-AF5B-3D04939FC707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9" creationId="{E8009B31-EE3C-4DCE-88F0-EA3FE2AB8744}"/>
          </ac:spMkLst>
        </pc:spChg>
        <pc:spChg chg="add del">
          <ac:chgData name="Sonkkanen Leila" userId="S::leila.sonkkanen@hel.fi::f09e1261-096d-4b39-aabf-f89890bd9cff" providerId="AD" clId="Web-{7D7CAA18-5B92-4631-95C9-D10E9840E012}" dt="2021-04-14T07:26:25.854" v="85"/>
          <ac:spMkLst>
            <pc:docMk/>
            <pc:sldMk cId="1761114293" sldId="271"/>
            <ac:spMk id="11" creationId="{A82D9556-7EB0-4226-B5CF-E48584DA6B83}"/>
          </ac:spMkLst>
        </pc:spChg>
      </pc:sldChg>
      <pc:sldChg chg="addSp delSp modSp add">
        <pc:chgData name="Sonkkanen Leila" userId="S::leila.sonkkanen@hel.fi::f09e1261-096d-4b39-aabf-f89890bd9cff" providerId="AD" clId="Web-{7D7CAA18-5B92-4631-95C9-D10E9840E012}" dt="2021-04-14T07:24:19.757" v="77" actId="20577"/>
        <pc:sldMkLst>
          <pc:docMk/>
          <pc:sldMk cId="282900787" sldId="274"/>
        </pc:sldMkLst>
        <pc:spChg chg="mod">
          <ac:chgData name="Sonkkanen Leila" userId="S::leila.sonkkanen@hel.fi::f09e1261-096d-4b39-aabf-f89890bd9cff" providerId="AD" clId="Web-{7D7CAA18-5B92-4631-95C9-D10E9840E012}" dt="2021-04-14T07:22:20.176" v="71" actId="20577"/>
          <ac:spMkLst>
            <pc:docMk/>
            <pc:sldMk cId="282900787" sldId="274"/>
            <ac:spMk id="2" creationId="{4798E562-86DF-4035-A437-EDDFB1982550}"/>
          </ac:spMkLst>
        </pc:spChg>
        <pc:spChg chg="add mod">
          <ac:chgData name="Sonkkanen Leila" userId="S::leila.sonkkanen@hel.fi::f09e1261-096d-4b39-aabf-f89890bd9cff" providerId="AD" clId="Web-{7D7CAA18-5B92-4631-95C9-D10E9840E012}" dt="2021-04-14T07:24:19.757" v="77" actId="20577"/>
          <ac:spMkLst>
            <pc:docMk/>
            <pc:sldMk cId="282900787" sldId="274"/>
            <ac:spMk id="3" creationId="{F2D92B96-92EA-420D-84FC-CB26286CA192}"/>
          </ac:spMkLst>
        </pc:spChg>
        <pc:spChg chg="mod">
          <ac:chgData name="Sonkkanen Leila" userId="S::leila.sonkkanen@hel.fi::f09e1261-096d-4b39-aabf-f89890bd9cff" providerId="AD" clId="Web-{7D7CAA18-5B92-4631-95C9-D10E9840E012}" dt="2021-04-14T07:20:00.375" v="26" actId="20577"/>
          <ac:spMkLst>
            <pc:docMk/>
            <pc:sldMk cId="282900787" sldId="274"/>
            <ac:spMk id="12" creationId="{6C2B1578-5C75-428A-B9CB-210E4093D88D}"/>
          </ac:spMkLst>
        </pc:spChg>
        <pc:picChg chg="del">
          <ac:chgData name="Sonkkanen Leila" userId="S::leila.sonkkanen@hel.fi::f09e1261-096d-4b39-aabf-f89890bd9cff" providerId="AD" clId="Web-{7D7CAA18-5B92-4631-95C9-D10E9840E012}" dt="2021-04-14T07:19:07.764" v="10"/>
          <ac:picMkLst>
            <pc:docMk/>
            <pc:sldMk cId="282900787" sldId="274"/>
            <ac:picMk id="14" creationId="{223865E4-1BB4-465D-8737-680AD7EA5118}"/>
          </ac:picMkLst>
        </pc:picChg>
      </pc:sldChg>
    </pc:docChg>
  </pc:docChgLst>
  <pc:docChgLst>
    <pc:chgData name="Sonkkanen Leila" userId="S::leila.sonkkanen@hel.fi::f09e1261-096d-4b39-aabf-f89890bd9cff" providerId="AD" clId="Web-{8A170669-FD2F-454B-8F60-B00200ECE5BF}"/>
    <pc:docChg chg="modSld">
      <pc:chgData name="Sonkkanen Leila" userId="S::leila.sonkkanen@hel.fi::f09e1261-096d-4b39-aabf-f89890bd9cff" providerId="AD" clId="Web-{8A170669-FD2F-454B-8F60-B00200ECE5BF}" dt="2021-04-12T11:03:49.005" v="137" actId="20577"/>
      <pc:docMkLst>
        <pc:docMk/>
      </pc:docMkLst>
      <pc:sldChg chg="modSp">
        <pc:chgData name="Sonkkanen Leila" userId="S::leila.sonkkanen@hel.fi::f09e1261-096d-4b39-aabf-f89890bd9cff" providerId="AD" clId="Web-{8A170669-FD2F-454B-8F60-B00200ECE5BF}" dt="2021-04-12T11:02:23.816" v="106" actId="14100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8A170669-FD2F-454B-8F60-B00200ECE5BF}" dt="2021-04-12T11:02:23.816" v="106" actId="14100"/>
          <ac:spMkLst>
            <pc:docMk/>
            <pc:sldMk cId="3400557044" sldId="266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A170669-FD2F-454B-8F60-B00200ECE5BF}" dt="2021-04-12T11:02:14.285" v="104" actId="20577"/>
          <ac:spMkLst>
            <pc:docMk/>
            <pc:sldMk cId="3400557044" sldId="266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2:56.082" v="114" actId="20577"/>
        <pc:sldMkLst>
          <pc:docMk/>
          <pc:sldMk cId="2593390350" sldId="267"/>
        </pc:sldMkLst>
        <pc:spChg chg="mod">
          <ac:chgData name="Sonkkanen Leila" userId="S::leila.sonkkanen@hel.fi::f09e1261-096d-4b39-aabf-f89890bd9cff" providerId="AD" clId="Web-{8A170669-FD2F-454B-8F60-B00200ECE5BF}" dt="2021-04-12T11:02:56.082" v="114" actId="20577"/>
          <ac:spMkLst>
            <pc:docMk/>
            <pc:sldMk cId="2593390350" sldId="267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3:49.005" v="137" actId="20577"/>
        <pc:sldMkLst>
          <pc:docMk/>
          <pc:sldMk cId="164348391" sldId="268"/>
        </pc:sldMkLst>
        <pc:spChg chg="mod">
          <ac:chgData name="Sonkkanen Leila" userId="S::leila.sonkkanen@hel.fi::f09e1261-096d-4b39-aabf-f89890bd9cff" providerId="AD" clId="Web-{8A170669-FD2F-454B-8F60-B00200ECE5BF}" dt="2021-04-12T11:03:49.005" v="137" actId="20577"/>
          <ac:spMkLst>
            <pc:docMk/>
            <pc:sldMk cId="164348391" sldId="268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2:50.051" v="110" actId="20577"/>
        <pc:sldMkLst>
          <pc:docMk/>
          <pc:sldMk cId="3575368464" sldId="269"/>
        </pc:sldMkLst>
        <pc:spChg chg="mod">
          <ac:chgData name="Sonkkanen Leila" userId="S::leila.sonkkanen@hel.fi::f09e1261-096d-4b39-aabf-f89890bd9cff" providerId="AD" clId="Web-{8A170669-FD2F-454B-8F60-B00200ECE5BF}" dt="2021-04-12T11:02:50.051" v="110" actId="20577"/>
          <ac:spMkLst>
            <pc:docMk/>
            <pc:sldMk cId="3575368464" sldId="269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A170669-FD2F-454B-8F60-B00200ECE5BF}" dt="2021-04-12T11:02:45.176" v="108" actId="20577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8A170669-FD2F-454B-8F60-B00200ECE5BF}" dt="2021-04-12T11:02:45.176" v="108" actId="20577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A170669-FD2F-454B-8F60-B00200ECE5BF}" dt="2021-04-12T11:01:20.877" v="61" actId="20577"/>
          <ac:spMkLst>
            <pc:docMk/>
            <pc:sldMk cId="1192255225" sldId="270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858758DD-7BDF-40AB-95A9-D3DF28410DE6}"/>
    <pc:docChg chg="modSld">
      <pc:chgData name="Sonkkanen Leila" userId="S::leila.sonkkanen@hel.fi::f09e1261-096d-4b39-aabf-f89890bd9cff" providerId="AD" clId="Web-{858758DD-7BDF-40AB-95A9-D3DF28410DE6}" dt="2021-04-13T10:58:29.718" v="0" actId="20577"/>
      <pc:docMkLst>
        <pc:docMk/>
      </pc:docMkLst>
      <pc:sldChg chg="modSp">
        <pc:chgData name="Sonkkanen Leila" userId="S::leila.sonkkanen@hel.fi::f09e1261-096d-4b39-aabf-f89890bd9cff" providerId="AD" clId="Web-{858758DD-7BDF-40AB-95A9-D3DF28410DE6}" dt="2021-04-13T10:58:29.718" v="0" actId="2057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858758DD-7BDF-40AB-95A9-D3DF28410DE6}" dt="2021-04-13T10:58:29.718" v="0" actId="20577"/>
          <ac:spMkLst>
            <pc:docMk/>
            <pc:sldMk cId="3400557044" sldId="266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DA7D34DB-D843-4739-B96B-15E7A1980DA0}"/>
    <pc:docChg chg="addSld delSld modSld sldOrd">
      <pc:chgData name="Sonkkanen Leila" userId="S::leila.sonkkanen@hel.fi::f09e1261-096d-4b39-aabf-f89890bd9cff" providerId="AD" clId="Web-{DA7D34DB-D843-4739-B96B-15E7A1980DA0}" dt="2021-04-12T10:57:37.859" v="254" actId="20577"/>
      <pc:docMkLst>
        <pc:docMk/>
      </pc:docMkLst>
      <pc:sldChg chg="del">
        <pc:chgData name="Sonkkanen Leila" userId="S::leila.sonkkanen@hel.fi::f09e1261-096d-4b39-aabf-f89890bd9cff" providerId="AD" clId="Web-{DA7D34DB-D843-4739-B96B-15E7A1980DA0}" dt="2021-04-12T10:54:15.511" v="212"/>
        <pc:sldMkLst>
          <pc:docMk/>
          <pc:sldMk cId="518068324" sldId="258"/>
        </pc:sldMkLst>
      </pc:sldChg>
      <pc:sldChg chg="del">
        <pc:chgData name="Sonkkanen Leila" userId="S::leila.sonkkanen@hel.fi::f09e1261-096d-4b39-aabf-f89890bd9cff" providerId="AD" clId="Web-{DA7D34DB-D843-4739-B96B-15E7A1980DA0}" dt="2021-04-12T10:47:29.596" v="1"/>
        <pc:sldMkLst>
          <pc:docMk/>
          <pc:sldMk cId="3884121684" sldId="260"/>
        </pc:sldMkLst>
      </pc:sldChg>
      <pc:sldChg chg="del">
        <pc:chgData name="Sonkkanen Leila" userId="S::leila.sonkkanen@hel.fi::f09e1261-096d-4b39-aabf-f89890bd9cff" providerId="AD" clId="Web-{DA7D34DB-D843-4739-B96B-15E7A1980DA0}" dt="2021-04-12T10:52:11.320" v="156"/>
        <pc:sldMkLst>
          <pc:docMk/>
          <pc:sldMk cId="3350863984" sldId="261"/>
        </pc:sldMkLst>
      </pc:sldChg>
      <pc:sldChg chg="del">
        <pc:chgData name="Sonkkanen Leila" userId="S::leila.sonkkanen@hel.fi::f09e1261-096d-4b39-aabf-f89890bd9cff" providerId="AD" clId="Web-{DA7D34DB-D843-4739-B96B-15E7A1980DA0}" dt="2021-04-12T10:50:43.037" v="102"/>
        <pc:sldMkLst>
          <pc:docMk/>
          <pc:sldMk cId="2314972961" sldId="263"/>
        </pc:sldMkLst>
      </pc:sldChg>
      <pc:sldChg chg="del">
        <pc:chgData name="Sonkkanen Leila" userId="S::leila.sonkkanen@hel.fi::f09e1261-096d-4b39-aabf-f89890bd9cff" providerId="AD" clId="Web-{DA7D34DB-D843-4739-B96B-15E7A1980DA0}" dt="2021-04-12T10:51:19.085" v="131"/>
        <pc:sldMkLst>
          <pc:docMk/>
          <pc:sldMk cId="2248593281" sldId="264"/>
        </pc:sldMkLst>
      </pc:sldChg>
      <pc:sldChg chg="del">
        <pc:chgData name="Sonkkanen Leila" userId="S::leila.sonkkanen@hel.fi::f09e1261-096d-4b39-aabf-f89890bd9cff" providerId="AD" clId="Web-{DA7D34DB-D843-4739-B96B-15E7A1980DA0}" dt="2021-04-12T10:50:37.772" v="101"/>
        <pc:sldMkLst>
          <pc:docMk/>
          <pc:sldMk cId="2124907499" sldId="265"/>
        </pc:sldMkLst>
      </pc:sldChg>
      <pc:sldChg chg="modSp add">
        <pc:chgData name="Sonkkanen Leila" userId="S::leila.sonkkanen@hel.fi::f09e1261-096d-4b39-aabf-f89890bd9cff" providerId="AD" clId="Web-{DA7D34DB-D843-4739-B96B-15E7A1980DA0}" dt="2021-04-12T10:54:14.823" v="211" actId="2057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DA7D34DB-D843-4739-B96B-15E7A1980DA0}" dt="2021-04-12T10:53:55.041" v="204" actId="20577"/>
          <ac:spMkLst>
            <pc:docMk/>
            <pc:sldMk cId="3400557044" sldId="266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4:14.823" v="211" actId="20577"/>
          <ac:spMkLst>
            <pc:docMk/>
            <pc:sldMk cId="3400557044" sldId="266"/>
            <ac:spMk id="3" creationId="{D897E206-848D-4248-B939-23BBABF639A3}"/>
          </ac:spMkLst>
        </pc:spChg>
      </pc:sldChg>
      <pc:sldChg chg="modSp add ord replId">
        <pc:chgData name="Sonkkanen Leila" userId="S::leila.sonkkanen@hel.fi::f09e1261-096d-4b39-aabf-f89890bd9cff" providerId="AD" clId="Web-{DA7D34DB-D843-4739-B96B-15E7A1980DA0}" dt="2021-04-12T10:57:37.859" v="254" actId="20577"/>
        <pc:sldMkLst>
          <pc:docMk/>
          <pc:sldMk cId="2593390350" sldId="267"/>
        </pc:sldMkLst>
        <pc:spChg chg="mod">
          <ac:chgData name="Sonkkanen Leila" userId="S::leila.sonkkanen@hel.fi::f09e1261-096d-4b39-aabf-f89890bd9cff" providerId="AD" clId="Web-{DA7D34DB-D843-4739-B96B-15E7A1980DA0}" dt="2021-04-12T10:51:34.929" v="132" actId="14100"/>
          <ac:spMkLst>
            <pc:docMk/>
            <pc:sldMk cId="2593390350" sldId="267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7:37.859" v="254" actId="20577"/>
          <ac:spMkLst>
            <pc:docMk/>
            <pc:sldMk cId="2593390350" sldId="267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DA7D34DB-D843-4739-B96B-15E7A1980DA0}" dt="2021-04-12T10:51:15.304" v="130" actId="20577"/>
        <pc:sldMkLst>
          <pc:docMk/>
          <pc:sldMk cId="164348391" sldId="268"/>
        </pc:sldMkLst>
        <pc:spChg chg="mod">
          <ac:chgData name="Sonkkanen Leila" userId="S::leila.sonkkanen@hel.fi::f09e1261-096d-4b39-aabf-f89890bd9cff" providerId="AD" clId="Web-{DA7D34DB-D843-4739-B96B-15E7A1980DA0}" dt="2021-04-12T10:51:12.100" v="128" actId="20577"/>
          <ac:spMkLst>
            <pc:docMk/>
            <pc:sldMk cId="164348391" sldId="268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1:15.304" v="130" actId="20577"/>
          <ac:spMkLst>
            <pc:docMk/>
            <pc:sldMk cId="164348391" sldId="268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DA7D34DB-D843-4739-B96B-15E7A1980DA0}" dt="2021-04-12T10:55:55.716" v="239" actId="14100"/>
        <pc:sldMkLst>
          <pc:docMk/>
          <pc:sldMk cId="3575368464" sldId="269"/>
        </pc:sldMkLst>
        <pc:spChg chg="mod">
          <ac:chgData name="Sonkkanen Leila" userId="S::leila.sonkkanen@hel.fi::f09e1261-096d-4b39-aabf-f89890bd9cff" providerId="AD" clId="Web-{DA7D34DB-D843-4739-B96B-15E7A1980DA0}" dt="2021-04-12T10:55:52.185" v="238" actId="14100"/>
          <ac:spMkLst>
            <pc:docMk/>
            <pc:sldMk cId="3575368464" sldId="269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5:55.716" v="239" actId="14100"/>
          <ac:spMkLst>
            <pc:docMk/>
            <pc:sldMk cId="3575368464" sldId="269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DA7D34DB-D843-4739-B96B-15E7A1980DA0}" dt="2021-04-12T10:57:16.514" v="248" actId="20577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DA7D34DB-D843-4739-B96B-15E7A1980DA0}" dt="2021-04-12T10:57:16.514" v="248" actId="20577"/>
          <ac:spMkLst>
            <pc:docMk/>
            <pc:sldMk cId="1192255225" sldId="270"/>
            <ac:spMk id="3" creationId="{D897E206-848D-4248-B939-23BBABF639A3}"/>
          </ac:spMkLst>
        </pc:spChg>
      </pc:sldChg>
      <pc:sldChg chg="modSp add del replId">
        <pc:chgData name="Sonkkanen Leila" userId="S::leila.sonkkanen@hel.fi::f09e1261-096d-4b39-aabf-f89890bd9cff" providerId="AD" clId="Web-{DA7D34DB-D843-4739-B96B-15E7A1980DA0}" dt="2021-04-12T10:53:29.822" v="186"/>
        <pc:sldMkLst>
          <pc:docMk/>
          <pc:sldMk cId="1682400475" sldId="270"/>
        </pc:sldMkLst>
        <pc:spChg chg="mod">
          <ac:chgData name="Sonkkanen Leila" userId="S::leila.sonkkanen@hel.fi::f09e1261-096d-4b39-aabf-f89890bd9cff" providerId="AD" clId="Web-{DA7D34DB-D843-4739-B96B-15E7A1980DA0}" dt="2021-04-12T10:52:51.024" v="183" actId="20577"/>
          <ac:spMkLst>
            <pc:docMk/>
            <pc:sldMk cId="168240047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DA7D34DB-D843-4739-B96B-15E7A1980DA0}" dt="2021-04-12T10:53:02.759" v="185" actId="20577"/>
          <ac:spMkLst>
            <pc:docMk/>
            <pc:sldMk cId="1682400475" sldId="270"/>
            <ac:spMk id="3" creationId="{D897E206-848D-4248-B939-23BBABF639A3}"/>
          </ac:spMkLst>
        </pc:spChg>
      </pc:sldChg>
      <pc:sldMasterChg chg="addSldLayout">
        <pc:chgData name="Sonkkanen Leila" userId="S::leila.sonkkanen@hel.fi::f09e1261-096d-4b39-aabf-f89890bd9cff" providerId="AD" clId="Web-{DA7D34DB-D843-4739-B96B-15E7A1980DA0}" dt="2021-04-12T10:47:22.892" v="0"/>
        <pc:sldMasterMkLst>
          <pc:docMk/>
          <pc:sldMasterMk cId="4204197906" sldId="2147483663"/>
        </pc:sldMasterMkLst>
        <pc:sldLayoutChg chg="add">
          <pc:chgData name="Sonkkanen Leila" userId="S::leila.sonkkanen@hel.fi::f09e1261-096d-4b39-aabf-f89890bd9cff" providerId="AD" clId="Web-{DA7D34DB-D843-4739-B96B-15E7A1980DA0}" dt="2021-04-12T10:47:22.892" v="0"/>
          <pc:sldLayoutMkLst>
            <pc:docMk/>
            <pc:sldMasterMk cId="4204197906" sldId="2147483663"/>
            <pc:sldLayoutMk cId="2640925118" sldId="2147483660"/>
          </pc:sldLayoutMkLst>
        </pc:sldLayoutChg>
        <pc:sldLayoutChg chg="add">
          <pc:chgData name="Sonkkanen Leila" userId="S::leila.sonkkanen@hel.fi::f09e1261-096d-4b39-aabf-f89890bd9cff" providerId="AD" clId="Web-{DA7D34DB-D843-4739-B96B-15E7A1980DA0}" dt="2021-04-12T10:47:22.892" v="0"/>
          <pc:sldLayoutMkLst>
            <pc:docMk/>
            <pc:sldMasterMk cId="4204197906" sldId="2147483663"/>
            <pc:sldLayoutMk cId="2157222336" sldId="2147483662"/>
          </pc:sldLayoutMkLst>
        </pc:sldLayoutChg>
      </pc:sldMasterChg>
    </pc:docChg>
  </pc:docChgLst>
  <pc:docChgLst>
    <pc:chgData name="Sonkkanen Leila" userId="S::leila.sonkkanen@hel.fi::f09e1261-096d-4b39-aabf-f89890bd9cff" providerId="AD" clId="Web-{E833BC73-1D1B-40A5-ACD8-44743748D3BF}"/>
    <pc:docChg chg="addSld delSld modSld">
      <pc:chgData name="Sonkkanen Leila" userId="S::leila.sonkkanen@hel.fi::f09e1261-096d-4b39-aabf-f89890bd9cff" providerId="AD" clId="Web-{E833BC73-1D1B-40A5-ACD8-44743748D3BF}" dt="2021-04-13T11:05:55.702" v="13"/>
      <pc:docMkLst>
        <pc:docMk/>
      </pc:docMkLst>
      <pc:sldChg chg="addSp modSp del mod setBg">
        <pc:chgData name="Sonkkanen Leila" userId="S::leila.sonkkanen@hel.fi::f09e1261-096d-4b39-aabf-f89890bd9cff" providerId="AD" clId="Web-{E833BC73-1D1B-40A5-ACD8-44743748D3BF}" dt="2021-04-13T11:03:11.963" v="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4" creationId="{54EC4234-171E-455B-AF5B-3D04939FC707}"/>
          </ac:spMkLst>
        </pc:spChg>
        <pc:spChg chg="ad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10" creationId="{AFA67CD3-AB4E-4A7A-BEB8-53C445D8C44E}"/>
          </ac:spMkLst>
        </pc:spChg>
        <pc:spChg chg="add">
          <ac:chgData name="Sonkkanen Leila" userId="S::leila.sonkkanen@hel.fi::f09e1261-096d-4b39-aabf-f89890bd9cff" providerId="AD" clId="Web-{E833BC73-1D1B-40A5-ACD8-44743748D3BF}" dt="2021-04-13T11:01:34.445" v="0"/>
          <ac:spMkLst>
            <pc:docMk/>
            <pc:sldMk cId="3400557044" sldId="266"/>
            <ac:spMk id="14" creationId="{339C8D78-A644-462F-B674-F440635E5353}"/>
          </ac:spMkLst>
        </pc:spChg>
        <pc:picChg chg="add">
          <ac:chgData name="Sonkkanen Leila" userId="S::leila.sonkkanen@hel.fi::f09e1261-096d-4b39-aabf-f89890bd9cff" providerId="AD" clId="Web-{E833BC73-1D1B-40A5-ACD8-44743748D3BF}" dt="2021-04-13T11:01:34.445" v="0"/>
          <ac:picMkLst>
            <pc:docMk/>
            <pc:sldMk cId="3400557044" sldId="266"/>
            <ac:picMk id="6" creationId="{01410F2B-083B-475A-9BCE-E2E04C0C052E}"/>
          </ac:picMkLst>
        </pc:picChg>
        <pc:picChg chg="add">
          <ac:chgData name="Sonkkanen Leila" userId="S::leila.sonkkanen@hel.fi::f09e1261-096d-4b39-aabf-f89890bd9cff" providerId="AD" clId="Web-{E833BC73-1D1B-40A5-ACD8-44743748D3BF}" dt="2021-04-13T11:01:34.445" v="0"/>
          <ac:picMkLst>
            <pc:docMk/>
            <pc:sldMk cId="3400557044" sldId="266"/>
            <ac:picMk id="12" creationId="{07CF545F-9C2E-4446-97CD-AD92990C2B68}"/>
          </ac:picMkLst>
        </pc:picChg>
      </pc:sldChg>
      <pc:sldChg chg="addSp delSp modSp mod setBg">
        <pc:chgData name="Sonkkanen Leila" userId="S::leila.sonkkanen@hel.fi::f09e1261-096d-4b39-aabf-f89890bd9cff" providerId="AD" clId="Web-{E833BC73-1D1B-40A5-ACD8-44743748D3BF}" dt="2021-04-13T11:05:55.702" v="13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3" creationId="{D897E206-848D-4248-B939-23BBABF639A3}"/>
          </ac:spMkLst>
        </pc:spChg>
        <pc:spChg chg="mod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4" creationId="{54EC4234-171E-455B-AF5B-3D04939FC707}"/>
          </ac:spMkLst>
        </pc:spChg>
        <pc:spChg chg="add del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10" creationId="{49CD2D09-B1BB-4DF5-9E1C-3D21B21EDEFD}"/>
          </ac:spMkLst>
        </pc:spChg>
        <pc:spChg chg="add del">
          <ac:chgData name="Sonkkanen Leila" userId="S::leila.sonkkanen@hel.fi::f09e1261-096d-4b39-aabf-f89890bd9cff" providerId="AD" clId="Web-{E833BC73-1D1B-40A5-ACD8-44743748D3BF}" dt="2021-04-13T11:05:55.702" v="13"/>
          <ac:spMkLst>
            <pc:docMk/>
            <pc:sldMk cId="1192255225" sldId="270"/>
            <ac:spMk id="14" creationId="{967C29FE-FD32-4AFB-AD20-DBDF5864B2D8}"/>
          </ac:spMkLst>
        </pc:spChg>
        <pc:picChg chg="add del mod">
          <ac:chgData name="Sonkkanen Leila" userId="S::leila.sonkkanen@hel.fi::f09e1261-096d-4b39-aabf-f89890bd9cff" providerId="AD" clId="Web-{E833BC73-1D1B-40A5-ACD8-44743748D3BF}" dt="2021-04-13T11:05:55.702" v="13"/>
          <ac:picMkLst>
            <pc:docMk/>
            <pc:sldMk cId="1192255225" sldId="270"/>
            <ac:picMk id="6" creationId="{4493BFCC-8DAF-42A6-A6A2-AEE836203E96}"/>
          </ac:picMkLst>
        </pc:picChg>
        <pc:picChg chg="add del">
          <ac:chgData name="Sonkkanen Leila" userId="S::leila.sonkkanen@hel.fi::f09e1261-096d-4b39-aabf-f89890bd9cff" providerId="AD" clId="Web-{E833BC73-1D1B-40A5-ACD8-44743748D3BF}" dt="2021-04-13T11:05:55.702" v="13"/>
          <ac:picMkLst>
            <pc:docMk/>
            <pc:sldMk cId="1192255225" sldId="270"/>
            <ac:picMk id="12" creationId="{83355637-BA71-4F63-94C9-E77BF81BDFC0}"/>
          </ac:picMkLst>
        </pc:picChg>
      </pc:sldChg>
      <pc:sldChg chg="add replId">
        <pc:chgData name="Sonkkanen Leila" userId="S::leila.sonkkanen@hel.fi::f09e1261-096d-4b39-aabf-f89890bd9cff" providerId="AD" clId="Web-{E833BC73-1D1B-40A5-ACD8-44743748D3BF}" dt="2021-04-13T11:02:35.056" v="1"/>
        <pc:sldMkLst>
          <pc:docMk/>
          <pc:sldMk cId="2841222741" sldId="273"/>
        </pc:sldMkLst>
      </pc:sldChg>
    </pc:docChg>
  </pc:docChgLst>
  <pc:docChgLst>
    <pc:chgData name="Sonkkanen Leila" userId="S::leila.sonkkanen@hel.fi::f09e1261-096d-4b39-aabf-f89890bd9cff" providerId="AD" clId="Web-{AE37B697-BB76-44F4-97EE-996AC2A320F1}"/>
    <pc:docChg chg="addSld modSld sldOrd">
      <pc:chgData name="Sonkkanen Leila" userId="S::leila.sonkkanen@hel.fi::f09e1261-096d-4b39-aabf-f89890bd9cff" providerId="AD" clId="Web-{AE37B697-BB76-44F4-97EE-996AC2A320F1}" dt="2021-04-12T11:37:46.748" v="152" actId="20577"/>
      <pc:docMkLst>
        <pc:docMk/>
      </pc:docMkLst>
      <pc:sldChg chg="addSp delSp modSp mod ord setBg">
        <pc:chgData name="Sonkkanen Leila" userId="S::leila.sonkkanen@hel.fi::f09e1261-096d-4b39-aabf-f89890bd9cff" providerId="AD" clId="Web-{AE37B697-BB76-44F4-97EE-996AC2A320F1}" dt="2021-04-12T11:32:38.382" v="69" actId="1076"/>
        <pc:sldMkLst>
          <pc:docMk/>
          <pc:sldMk cId="4058314518" sldId="257"/>
        </pc:sldMkLst>
        <pc:spChg chg="mod">
          <ac:chgData name="Sonkkanen Leila" userId="S::leila.sonkkanen@hel.fi::f09e1261-096d-4b39-aabf-f89890bd9cff" providerId="AD" clId="Web-{AE37B697-BB76-44F4-97EE-996AC2A320F1}" dt="2021-04-12T11:31:06.006" v="60"/>
          <ac:spMkLst>
            <pc:docMk/>
            <pc:sldMk cId="4058314518" sldId="257"/>
            <ac:spMk id="2" creationId="{4798E562-86DF-4035-A437-EDDFB1982550}"/>
          </ac:spMkLst>
        </pc:spChg>
        <pc:spChg chg="del mod">
          <ac:chgData name="Sonkkanen Leila" userId="S::leila.sonkkanen@hel.fi::f09e1261-096d-4b39-aabf-f89890bd9cff" providerId="AD" clId="Web-{AE37B697-BB76-44F4-97EE-996AC2A320F1}" dt="2021-04-12T11:22:47.168" v="16"/>
          <ac:spMkLst>
            <pc:docMk/>
            <pc:sldMk cId="4058314518" sldId="257"/>
            <ac:spMk id="3" creationId="{CA6BC653-215C-44E4-A98F-B0579DBF20E5}"/>
          </ac:spMkLst>
        </pc:spChg>
        <pc:spChg chg="mod ord">
          <ac:chgData name="Sonkkanen Leila" userId="S::leila.sonkkanen@hel.fi::f09e1261-096d-4b39-aabf-f89890bd9cff" providerId="AD" clId="Web-{AE37B697-BB76-44F4-97EE-996AC2A320F1}" dt="2021-04-12T11:31:06.006" v="60"/>
          <ac:spMkLst>
            <pc:docMk/>
            <pc:sldMk cId="4058314518" sldId="257"/>
            <ac:spMk id="4" creationId="{060CBD76-16E0-4379-9AF9-03C8A0B7F38D}"/>
          </ac:spMkLst>
        </pc:spChg>
        <pc:spChg chg="add del mod">
          <ac:chgData name="Sonkkanen Leila" userId="S::leila.sonkkanen@hel.fi::f09e1261-096d-4b39-aabf-f89890bd9cff" providerId="AD" clId="Web-{AE37B697-BB76-44F4-97EE-996AC2A320F1}" dt="2021-04-12T11:24:41.499" v="24"/>
          <ac:spMkLst>
            <pc:docMk/>
            <pc:sldMk cId="4058314518" sldId="257"/>
            <ac:spMk id="9" creationId="{FD0FD44B-68BE-48FF-A3CA-AB0AC76B4D11}"/>
          </ac:spMkLst>
        </pc:spChg>
        <pc:spChg chg="add del mod ord">
          <ac:chgData name="Sonkkanen Leila" userId="S::leila.sonkkanen@hel.fi::f09e1261-096d-4b39-aabf-f89890bd9cff" providerId="AD" clId="Web-{AE37B697-BB76-44F4-97EE-996AC2A320F1}" dt="2021-04-12T11:32:05.585" v="66" actId="14100"/>
          <ac:spMkLst>
            <pc:docMk/>
            <pc:sldMk cId="4058314518" sldId="257"/>
            <ac:spMk id="12" creationId="{6C2B1578-5C75-428A-B9CB-210E4093D88D}"/>
          </ac:spMkLst>
        </pc:spChg>
        <pc:spChg chg="add del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19" creationId="{F56F5174-31D9-4DBB-AAB7-A1FD7BDB1352}"/>
          </ac:spMkLst>
        </pc:spChg>
        <pc:spChg chg="add del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23" creationId="{F9A95BEE-6BB1-4A28-A8E6-A34B2E42EF87}"/>
          </ac:spMkLst>
        </pc:spChg>
        <pc:spChg chg="add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28" creationId="{F56F5174-31D9-4DBB-AAB7-A1FD7BDB1352}"/>
          </ac:spMkLst>
        </pc:spChg>
        <pc:spChg chg="add">
          <ac:chgData name="Sonkkanen Leila" userId="S::leila.sonkkanen@hel.fi::f09e1261-096d-4b39-aabf-f89890bd9cff" providerId="AD" clId="Web-{AE37B697-BB76-44F4-97EE-996AC2A320F1}" dt="2021-04-12T11:31:22.428" v="62"/>
          <ac:spMkLst>
            <pc:docMk/>
            <pc:sldMk cId="4058314518" sldId="257"/>
            <ac:spMk id="32" creationId="{F9A95BEE-6BB1-4A28-A8E6-A34B2E42EF87}"/>
          </ac:spMkLst>
        </pc:spChg>
        <pc:picChg chg="add del mod ord">
          <ac:chgData name="Sonkkanen Leila" userId="S::leila.sonkkanen@hel.fi::f09e1261-096d-4b39-aabf-f89890bd9cff" providerId="AD" clId="Web-{AE37B697-BB76-44F4-97EE-996AC2A320F1}" dt="2021-04-12T11:23:47.122" v="23"/>
          <ac:picMkLst>
            <pc:docMk/>
            <pc:sldMk cId="4058314518" sldId="257"/>
            <ac:picMk id="5" creationId="{C7C61C10-E06D-4EF9-B5B1-3D1AAFD1EA11}"/>
          </ac:picMkLst>
        </pc:picChg>
        <pc:picChg chg="add del mod">
          <ac:chgData name="Sonkkanen Leila" userId="S::leila.sonkkanen@hel.fi::f09e1261-096d-4b39-aabf-f89890bd9cff" providerId="AD" clId="Web-{AE37B697-BB76-44F4-97EE-996AC2A320F1}" dt="2021-04-12T11:23:44.591" v="22"/>
          <ac:picMkLst>
            <pc:docMk/>
            <pc:sldMk cId="4058314518" sldId="257"/>
            <ac:picMk id="6" creationId="{D487C1C9-81B4-43D6-A8A3-DA1FB79DBFBB}"/>
          </ac:picMkLst>
        </pc:picChg>
        <pc:picChg chg="add del mod">
          <ac:chgData name="Sonkkanen Leila" userId="S::leila.sonkkanen@hel.fi::f09e1261-096d-4b39-aabf-f89890bd9cff" providerId="AD" clId="Web-{AE37B697-BB76-44F4-97EE-996AC2A320F1}" dt="2021-04-12T11:23:40.482" v="21"/>
          <ac:picMkLst>
            <pc:docMk/>
            <pc:sldMk cId="4058314518" sldId="257"/>
            <ac:picMk id="7" creationId="{CBD2333A-1A0D-4AA5-8BB2-D15724150B5F}"/>
          </ac:picMkLst>
        </pc:picChg>
        <pc:picChg chg="add del mod ord">
          <ac:chgData name="Sonkkanen Leila" userId="S::leila.sonkkanen@hel.fi::f09e1261-096d-4b39-aabf-f89890bd9cff" providerId="AD" clId="Web-{AE37B697-BB76-44F4-97EE-996AC2A320F1}" dt="2021-04-12T11:24:46.905" v="25"/>
          <ac:picMkLst>
            <pc:docMk/>
            <pc:sldMk cId="4058314518" sldId="257"/>
            <ac:picMk id="10" creationId="{369AD586-C004-47A5-A57A-13E40015107E}"/>
          </ac:picMkLst>
        </pc:picChg>
        <pc:picChg chg="add del mod ord">
          <ac:chgData name="Sonkkanen Leila" userId="S::leila.sonkkanen@hel.fi::f09e1261-096d-4b39-aabf-f89890bd9cff" providerId="AD" clId="Web-{AE37B697-BB76-44F4-97EE-996AC2A320F1}" dt="2021-04-12T11:26:32.063" v="31"/>
          <ac:picMkLst>
            <pc:docMk/>
            <pc:sldMk cId="4058314518" sldId="257"/>
            <ac:picMk id="13" creationId="{5F0A3506-1D36-48C3-A949-62A3D8BC6A26}"/>
          </ac:picMkLst>
        </pc:picChg>
        <pc:picChg chg="add mod">
          <ac:chgData name="Sonkkanen Leila" userId="S::leila.sonkkanen@hel.fi::f09e1261-096d-4b39-aabf-f89890bd9cff" providerId="AD" clId="Web-{AE37B697-BB76-44F4-97EE-996AC2A320F1}" dt="2021-04-12T11:32:38.382" v="69" actId="1076"/>
          <ac:picMkLst>
            <pc:docMk/>
            <pc:sldMk cId="4058314518" sldId="257"/>
            <ac:picMk id="14" creationId="{223865E4-1BB4-465D-8737-680AD7EA5118}"/>
          </ac:picMkLst>
        </pc:picChg>
        <pc:picChg chg="add del">
          <ac:chgData name="Sonkkanen Leila" userId="S::leila.sonkkanen@hel.fi::f09e1261-096d-4b39-aabf-f89890bd9cff" providerId="AD" clId="Web-{AE37B697-BB76-44F4-97EE-996AC2A320F1}" dt="2021-04-12T11:31:22.428" v="62"/>
          <ac:picMkLst>
            <pc:docMk/>
            <pc:sldMk cId="4058314518" sldId="257"/>
            <ac:picMk id="21" creationId="{AE113210-7872-481A-ADE6-3A05CCAF5EB2}"/>
          </ac:picMkLst>
        </pc:picChg>
        <pc:picChg chg="add">
          <ac:chgData name="Sonkkanen Leila" userId="S::leila.sonkkanen@hel.fi::f09e1261-096d-4b39-aabf-f89890bd9cff" providerId="AD" clId="Web-{AE37B697-BB76-44F4-97EE-996AC2A320F1}" dt="2021-04-12T11:31:22.428" v="62"/>
          <ac:picMkLst>
            <pc:docMk/>
            <pc:sldMk cId="4058314518" sldId="257"/>
            <ac:picMk id="30" creationId="{AE113210-7872-481A-ADE6-3A05CCAF5EB2}"/>
          </ac:picMkLst>
        </pc:picChg>
      </pc:sldChg>
      <pc:sldChg chg="addSp delSp modSp">
        <pc:chgData name="Sonkkanen Leila" userId="S::leila.sonkkanen@hel.fi::f09e1261-096d-4b39-aabf-f89890bd9cff" providerId="AD" clId="Web-{AE37B697-BB76-44F4-97EE-996AC2A320F1}" dt="2021-04-12T11:23:35.091" v="20"/>
        <pc:sldMkLst>
          <pc:docMk/>
          <pc:sldMk cId="164348391" sldId="268"/>
        </pc:sldMkLst>
        <pc:picChg chg="add del mod">
          <ac:chgData name="Sonkkanen Leila" userId="S::leila.sonkkanen@hel.fi::f09e1261-096d-4b39-aabf-f89890bd9cff" providerId="AD" clId="Web-{AE37B697-BB76-44F4-97EE-996AC2A320F1}" dt="2021-04-12T11:23:35.091" v="20"/>
          <ac:picMkLst>
            <pc:docMk/>
            <pc:sldMk cId="164348391" sldId="268"/>
            <ac:picMk id="5" creationId="{6783B5C3-5013-4612-AAE3-585976A05365}"/>
          </ac:picMkLst>
        </pc:picChg>
      </pc:sldChg>
      <pc:sldChg chg="ord">
        <pc:chgData name="Sonkkanen Leila" userId="S::leila.sonkkanen@hel.fi::f09e1261-096d-4b39-aabf-f89890bd9cff" providerId="AD" clId="Web-{AE37B697-BB76-44F4-97EE-996AC2A320F1}" dt="2021-04-12T11:37:33.638" v="142"/>
        <pc:sldMkLst>
          <pc:docMk/>
          <pc:sldMk cId="3575368464" sldId="269"/>
        </pc:sldMkLst>
      </pc:sldChg>
      <pc:sldChg chg="modSp">
        <pc:chgData name="Sonkkanen Leila" userId="S::leila.sonkkanen@hel.fi::f09e1261-096d-4b39-aabf-f89890bd9cff" providerId="AD" clId="Web-{AE37B697-BB76-44F4-97EE-996AC2A320F1}" dt="2021-04-12T11:37:46.748" v="152" actId="20577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AE37B697-BB76-44F4-97EE-996AC2A320F1}" dt="2021-04-12T11:37:46.748" v="152" actId="20577"/>
          <ac:spMkLst>
            <pc:docMk/>
            <pc:sldMk cId="1192255225" sldId="270"/>
            <ac:spMk id="3" creationId="{D897E206-848D-4248-B939-23BBABF639A3}"/>
          </ac:spMkLst>
        </pc:spChg>
      </pc:sldChg>
      <pc:sldChg chg="modSp add replId">
        <pc:chgData name="Sonkkanen Leila" userId="S::leila.sonkkanen@hel.fi::f09e1261-096d-4b39-aabf-f89890bd9cff" providerId="AD" clId="Web-{AE37B697-BB76-44F4-97EE-996AC2A320F1}" dt="2021-04-12T11:37:32.764" v="141" actId="20577"/>
        <pc:sldMkLst>
          <pc:docMk/>
          <pc:sldMk cId="1761114293" sldId="271"/>
        </pc:sldMkLst>
        <pc:spChg chg="mod">
          <ac:chgData name="Sonkkanen Leila" userId="S::leila.sonkkanen@hel.fi::f09e1261-096d-4b39-aabf-f89890bd9cff" providerId="AD" clId="Web-{AE37B697-BB76-44F4-97EE-996AC2A320F1}" dt="2021-04-12T11:35:02.135" v="104" actId="20577"/>
          <ac:spMkLst>
            <pc:docMk/>
            <pc:sldMk cId="1761114293" sldId="271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AE37B697-BB76-44F4-97EE-996AC2A320F1}" dt="2021-04-12T11:37:32.764" v="141" actId="20577"/>
          <ac:spMkLst>
            <pc:docMk/>
            <pc:sldMk cId="1761114293" sldId="271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7D472516-1AFA-439B-BC12-E2498165D89D}"/>
    <pc:docChg chg="delSld modSld">
      <pc:chgData name="Sonkkanen Leila" userId="S::leila.sonkkanen@hel.fi::f09e1261-096d-4b39-aabf-f89890bd9cff" providerId="AD" clId="Web-{7D472516-1AFA-439B-BC12-E2498165D89D}" dt="2021-04-12T11:05:14.684" v="4"/>
      <pc:docMkLst>
        <pc:docMk/>
      </pc:docMkLst>
      <pc:sldChg chg="modSp">
        <pc:chgData name="Sonkkanen Leila" userId="S::leila.sonkkanen@hel.fi::f09e1261-096d-4b39-aabf-f89890bd9cff" providerId="AD" clId="Web-{7D472516-1AFA-439B-BC12-E2498165D89D}" dt="2021-04-12T11:05:07.965" v="3" actId="20577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7D472516-1AFA-439B-BC12-E2498165D89D}" dt="2021-04-12T11:05:07.965" v="3" actId="20577"/>
          <ac:spMkLst>
            <pc:docMk/>
            <pc:sldMk cId="3400557044" sldId="266"/>
            <ac:spMk id="3" creationId="{D897E206-848D-4248-B939-23BBABF639A3}"/>
          </ac:spMkLst>
        </pc:spChg>
      </pc:sldChg>
      <pc:sldChg chg="del">
        <pc:chgData name="Sonkkanen Leila" userId="S::leila.sonkkanen@hel.fi::f09e1261-096d-4b39-aabf-f89890bd9cff" providerId="AD" clId="Web-{7D472516-1AFA-439B-BC12-E2498165D89D}" dt="2021-04-12T11:05:14.684" v="4"/>
        <pc:sldMkLst>
          <pc:docMk/>
          <pc:sldMk cId="2593390350" sldId="267"/>
        </pc:sldMkLst>
      </pc:sldChg>
    </pc:docChg>
  </pc:docChgLst>
  <pc:docChgLst>
    <pc:chgData name="Sonkkanen Leila" userId="S::leila.sonkkanen@hel.fi::f09e1261-096d-4b39-aabf-f89890bd9cff" providerId="AD" clId="Web-{8751224E-FC40-4157-AD3C-CAFECEE70F8C}"/>
    <pc:docChg chg="addSld delSld modSld sldOrd">
      <pc:chgData name="Sonkkanen Leila" userId="S::leila.sonkkanen@hel.fi::f09e1261-096d-4b39-aabf-f89890bd9cff" providerId="AD" clId="Web-{8751224E-FC40-4157-AD3C-CAFECEE70F8C}" dt="2021-04-12T11:50:57.728" v="285" actId="20577"/>
      <pc:docMkLst>
        <pc:docMk/>
      </pc:docMkLst>
      <pc:sldChg chg="del">
        <pc:chgData name="Sonkkanen Leila" userId="S::leila.sonkkanen@hel.fi::f09e1261-096d-4b39-aabf-f89890bd9cff" providerId="AD" clId="Web-{8751224E-FC40-4157-AD3C-CAFECEE70F8C}" dt="2021-04-12T11:43:07.902" v="27"/>
        <pc:sldMkLst>
          <pc:docMk/>
          <pc:sldMk cId="4058314518" sldId="257"/>
        </pc:sldMkLst>
      </pc:sldChg>
      <pc:sldChg chg="modSp">
        <pc:chgData name="Sonkkanen Leila" userId="S::leila.sonkkanen@hel.fi::f09e1261-096d-4b39-aabf-f89890bd9cff" providerId="AD" clId="Web-{8751224E-FC40-4157-AD3C-CAFECEE70F8C}" dt="2021-04-12T11:43:06.980" v="26" actId="20577"/>
        <pc:sldMkLst>
          <pc:docMk/>
          <pc:sldMk cId="645597614" sldId="259"/>
        </pc:sldMkLst>
        <pc:spChg chg="mod">
          <ac:chgData name="Sonkkanen Leila" userId="S::leila.sonkkanen@hel.fi::f09e1261-096d-4b39-aabf-f89890bd9cff" providerId="AD" clId="Web-{8751224E-FC40-4157-AD3C-CAFECEE70F8C}" dt="2021-04-12T11:43:06.980" v="26" actId="20577"/>
          <ac:spMkLst>
            <pc:docMk/>
            <pc:sldMk cId="645597614" sldId="259"/>
            <ac:spMk id="2" creationId="{9D55535E-3AB9-4190-9B1A-065902D7DAED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5:24.051" v="53" actId="14100"/>
        <pc:sldMkLst>
          <pc:docMk/>
          <pc:sldMk cId="3400557044" sldId="266"/>
        </pc:sldMkLst>
        <pc:spChg chg="mod">
          <ac:chgData name="Sonkkanen Leila" userId="S::leila.sonkkanen@hel.fi::f09e1261-096d-4b39-aabf-f89890bd9cff" providerId="AD" clId="Web-{8751224E-FC40-4157-AD3C-CAFECEE70F8C}" dt="2021-04-12T11:45:24.051" v="53" actId="14100"/>
          <ac:spMkLst>
            <pc:docMk/>
            <pc:sldMk cId="3400557044" sldId="266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9:19.878" v="225" actId="14100"/>
        <pc:sldMkLst>
          <pc:docMk/>
          <pc:sldMk cId="3575368464" sldId="269"/>
        </pc:sldMkLst>
        <pc:spChg chg="mod">
          <ac:chgData name="Sonkkanen Leila" userId="S::leila.sonkkanen@hel.fi::f09e1261-096d-4b39-aabf-f89890bd9cff" providerId="AD" clId="Web-{8751224E-FC40-4157-AD3C-CAFECEE70F8C}" dt="2021-04-12T11:49:16.956" v="224" actId="14100"/>
          <ac:spMkLst>
            <pc:docMk/>
            <pc:sldMk cId="3575368464" sldId="269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49:19.878" v="225" actId="14100"/>
          <ac:spMkLst>
            <pc:docMk/>
            <pc:sldMk cId="3575368464" sldId="269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6:06.538" v="58" actId="14100"/>
        <pc:sldMkLst>
          <pc:docMk/>
          <pc:sldMk cId="1192255225" sldId="270"/>
        </pc:sldMkLst>
        <pc:spChg chg="mod">
          <ac:chgData name="Sonkkanen Leila" userId="S::leila.sonkkanen@hel.fi::f09e1261-096d-4b39-aabf-f89890bd9cff" providerId="AD" clId="Web-{8751224E-FC40-4157-AD3C-CAFECEE70F8C}" dt="2021-04-12T11:46:02.100" v="57" actId="14100"/>
          <ac:spMkLst>
            <pc:docMk/>
            <pc:sldMk cId="1192255225" sldId="270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46:06.538" v="58" actId="14100"/>
          <ac:spMkLst>
            <pc:docMk/>
            <pc:sldMk cId="1192255225" sldId="270"/>
            <ac:spMk id="3" creationId="{D897E206-848D-4248-B939-23BBABF639A3}"/>
          </ac:spMkLst>
        </pc:spChg>
      </pc:sldChg>
      <pc:sldChg chg="modSp">
        <pc:chgData name="Sonkkanen Leila" userId="S::leila.sonkkanen@hel.fi::f09e1261-096d-4b39-aabf-f89890bd9cff" providerId="AD" clId="Web-{8751224E-FC40-4157-AD3C-CAFECEE70F8C}" dt="2021-04-12T11:47:50.216" v="186" actId="14100"/>
        <pc:sldMkLst>
          <pc:docMk/>
          <pc:sldMk cId="1761114293" sldId="271"/>
        </pc:sldMkLst>
        <pc:spChg chg="mod">
          <ac:chgData name="Sonkkanen Leila" userId="S::leila.sonkkanen@hel.fi::f09e1261-096d-4b39-aabf-f89890bd9cff" providerId="AD" clId="Web-{8751224E-FC40-4157-AD3C-CAFECEE70F8C}" dt="2021-04-12T11:47:50.216" v="186" actId="14100"/>
          <ac:spMkLst>
            <pc:docMk/>
            <pc:sldMk cId="1761114293" sldId="271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47:47.154" v="185" actId="20577"/>
          <ac:spMkLst>
            <pc:docMk/>
            <pc:sldMk cId="1761114293" sldId="271"/>
            <ac:spMk id="3" creationId="{D897E206-848D-4248-B939-23BBABF639A3}"/>
          </ac:spMkLst>
        </pc:spChg>
      </pc:sldChg>
      <pc:sldChg chg="modSp add ord replId">
        <pc:chgData name="Sonkkanen Leila" userId="S::leila.sonkkanen@hel.fi::f09e1261-096d-4b39-aabf-f89890bd9cff" providerId="AD" clId="Web-{8751224E-FC40-4157-AD3C-CAFECEE70F8C}" dt="2021-04-12T11:50:57.728" v="285" actId="20577"/>
        <pc:sldMkLst>
          <pc:docMk/>
          <pc:sldMk cId="1752938260" sldId="272"/>
        </pc:sldMkLst>
        <pc:spChg chg="mod">
          <ac:chgData name="Sonkkanen Leila" userId="S::leila.sonkkanen@hel.fi::f09e1261-096d-4b39-aabf-f89890bd9cff" providerId="AD" clId="Web-{8751224E-FC40-4157-AD3C-CAFECEE70F8C}" dt="2021-04-12T11:50:08.834" v="233" actId="20577"/>
          <ac:spMkLst>
            <pc:docMk/>
            <pc:sldMk cId="1752938260" sldId="272"/>
            <ac:spMk id="2" creationId="{9D55535E-3AB9-4190-9B1A-065902D7DAED}"/>
          </ac:spMkLst>
        </pc:spChg>
        <pc:spChg chg="mod">
          <ac:chgData name="Sonkkanen Leila" userId="S::leila.sonkkanen@hel.fi::f09e1261-096d-4b39-aabf-f89890bd9cff" providerId="AD" clId="Web-{8751224E-FC40-4157-AD3C-CAFECEE70F8C}" dt="2021-04-12T11:50:57.728" v="285" actId="20577"/>
          <ac:spMkLst>
            <pc:docMk/>
            <pc:sldMk cId="1752938260" sldId="272"/>
            <ac:spMk id="3" creationId="{D897E206-848D-4248-B939-23BBABF639A3}"/>
          </ac:spMkLst>
        </pc:spChg>
      </pc:sldChg>
    </pc:docChg>
  </pc:docChgLst>
  <pc:docChgLst>
    <pc:chgData name="Sonkkanen Leila" userId="S::leila.sonkkanen@hel.fi::f09e1261-096d-4b39-aabf-f89890bd9cff" providerId="AD" clId="Web-{F54FB848-34EA-4CA3-9995-256FE2B4805D}"/>
    <pc:docChg chg="addSld delSld modSld sldOrd">
      <pc:chgData name="Sonkkanen Leila" userId="S::leila.sonkkanen@hel.fi::f09e1261-096d-4b39-aabf-f89890bd9cff" providerId="AD" clId="Web-{F54FB848-34EA-4CA3-9995-256FE2B4805D}" dt="2021-04-12T10:46:26.364" v="312" actId="20577"/>
      <pc:docMkLst>
        <pc:docMk/>
      </pc:docMkLst>
      <pc:sldChg chg="modSp">
        <pc:chgData name="Sonkkanen Leila" userId="S::leila.sonkkanen@hel.fi::f09e1261-096d-4b39-aabf-f89890bd9cff" providerId="AD" clId="Web-{F54FB848-34EA-4CA3-9995-256FE2B4805D}" dt="2021-04-12T10:41:09.976" v="270" actId="20577"/>
        <pc:sldMkLst>
          <pc:docMk/>
          <pc:sldMk cId="518068324" sldId="258"/>
        </pc:sldMkLst>
        <pc:spChg chg="mod">
          <ac:chgData name="Sonkkanen Leila" userId="S::leila.sonkkanen@hel.fi::f09e1261-096d-4b39-aabf-f89890bd9cff" providerId="AD" clId="Web-{F54FB848-34EA-4CA3-9995-256FE2B4805D}" dt="2021-04-12T10:41:09.976" v="270" actId="20577"/>
          <ac:spMkLst>
            <pc:docMk/>
            <pc:sldMk cId="518068324" sldId="258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7:53.771" v="182" actId="20577"/>
          <ac:spMkLst>
            <pc:docMk/>
            <pc:sldMk cId="518068324" sldId="258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7:30.628" v="165" actId="20577"/>
          <ac:spMkLst>
            <pc:docMk/>
            <pc:sldMk cId="518068324" sldId="258"/>
            <ac:spMk id="4" creationId="{9CFCAC53-9760-4A7C-A737-4FDB871C4D0E}"/>
          </ac:spMkLst>
        </pc:spChg>
      </pc:sldChg>
      <pc:sldChg chg="modSp">
        <pc:chgData name="Sonkkanen Leila" userId="S::leila.sonkkanen@hel.fi::f09e1261-096d-4b39-aabf-f89890bd9cff" providerId="AD" clId="Web-{F54FB848-34EA-4CA3-9995-256FE2B4805D}" dt="2021-04-12T10:33:58.405" v="0" actId="20577"/>
        <pc:sldMkLst>
          <pc:docMk/>
          <pc:sldMk cId="645597614" sldId="259"/>
        </pc:sldMkLst>
        <pc:spChg chg="mod">
          <ac:chgData name="Sonkkanen Leila" userId="S::leila.sonkkanen@hel.fi::f09e1261-096d-4b39-aabf-f89890bd9cff" providerId="AD" clId="Web-{F54FB848-34EA-4CA3-9995-256FE2B4805D}" dt="2021-04-12T10:33:58.405" v="0" actId="20577"/>
          <ac:spMkLst>
            <pc:docMk/>
            <pc:sldMk cId="645597614" sldId="259"/>
            <ac:spMk id="2" creationId="{9D55535E-3AB9-4190-9B1A-065902D7DAED}"/>
          </ac:spMkLst>
        </pc:spChg>
      </pc:sldChg>
      <pc:sldChg chg="modSp add ord replId">
        <pc:chgData name="Sonkkanen Leila" userId="S::leila.sonkkanen@hel.fi::f09e1261-096d-4b39-aabf-f89890bd9cff" providerId="AD" clId="Web-{F54FB848-34EA-4CA3-9995-256FE2B4805D}" dt="2021-04-12T10:46:26.364" v="312" actId="20577"/>
        <pc:sldMkLst>
          <pc:docMk/>
          <pc:sldMk cId="3884121684" sldId="260"/>
        </pc:sldMkLst>
        <pc:spChg chg="mod">
          <ac:chgData name="Sonkkanen Leila" userId="S::leila.sonkkanen@hel.fi::f09e1261-096d-4b39-aabf-f89890bd9cff" providerId="AD" clId="Web-{F54FB848-34EA-4CA3-9995-256FE2B4805D}" dt="2021-04-12T10:46:22.317" v="311" actId="20577"/>
          <ac:spMkLst>
            <pc:docMk/>
            <pc:sldMk cId="3884121684" sldId="260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6:26.364" v="312" actId="20577"/>
          <ac:spMkLst>
            <pc:docMk/>
            <pc:sldMk cId="3884121684" sldId="260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6:09.050" v="301" actId="20577"/>
          <ac:spMkLst>
            <pc:docMk/>
            <pc:sldMk cId="3884121684" sldId="260"/>
            <ac:spMk id="4" creationId="{9CFCAC53-9760-4A7C-A737-4FDB871C4D0E}"/>
          </ac:spMkLst>
        </pc:spChg>
      </pc:sldChg>
      <pc:sldChg chg="modSp add replId">
        <pc:chgData name="Sonkkanen Leila" userId="S::leila.sonkkanen@hel.fi::f09e1261-096d-4b39-aabf-f89890bd9cff" providerId="AD" clId="Web-{F54FB848-34EA-4CA3-9995-256FE2B4805D}" dt="2021-04-12T10:38:42.869" v="214" actId="20577"/>
        <pc:sldMkLst>
          <pc:docMk/>
          <pc:sldMk cId="3350863984" sldId="261"/>
        </pc:sldMkLst>
        <pc:spChg chg="mod">
          <ac:chgData name="Sonkkanen Leila" userId="S::leila.sonkkanen@hel.fi::f09e1261-096d-4b39-aabf-f89890bd9cff" providerId="AD" clId="Web-{F54FB848-34EA-4CA3-9995-256FE2B4805D}" dt="2021-04-12T10:38:15.085" v="184" actId="20577"/>
          <ac:spMkLst>
            <pc:docMk/>
            <pc:sldMk cId="3350863984" sldId="261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8:42.869" v="214" actId="20577"/>
          <ac:spMkLst>
            <pc:docMk/>
            <pc:sldMk cId="3350863984" sldId="261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8:18.507" v="186" actId="20577"/>
          <ac:spMkLst>
            <pc:docMk/>
            <pc:sldMk cId="3350863984" sldId="261"/>
            <ac:spMk id="4" creationId="{9CFCAC53-9760-4A7C-A737-4FDB871C4D0E}"/>
          </ac:spMkLst>
        </pc:spChg>
      </pc:sldChg>
      <pc:sldChg chg="addSp modSp add del replId">
        <pc:chgData name="Sonkkanen Leila" userId="S::leila.sonkkanen@hel.fi::f09e1261-096d-4b39-aabf-f89890bd9cff" providerId="AD" clId="Web-{F54FB848-34EA-4CA3-9995-256FE2B4805D}" dt="2021-04-12T10:45:54.596" v="299"/>
        <pc:sldMkLst>
          <pc:docMk/>
          <pc:sldMk cId="1419089309" sldId="262"/>
        </pc:sldMkLst>
        <pc:spChg chg="mod">
          <ac:chgData name="Sonkkanen Leila" userId="S::leila.sonkkanen@hel.fi::f09e1261-096d-4b39-aabf-f89890bd9cff" providerId="AD" clId="Web-{F54FB848-34EA-4CA3-9995-256FE2B4805D}" dt="2021-04-12T10:39:05.324" v="216" actId="20577"/>
          <ac:spMkLst>
            <pc:docMk/>
            <pc:sldMk cId="1419089309" sldId="262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55.063" v="262" actId="20577"/>
          <ac:spMkLst>
            <pc:docMk/>
            <pc:sldMk cId="1419089309" sldId="262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55.063" v="262" actId="20577"/>
          <ac:spMkLst>
            <pc:docMk/>
            <pc:sldMk cId="1419089309" sldId="262"/>
            <ac:spMk id="4" creationId="{9CFCAC53-9760-4A7C-A737-4FDB871C4D0E}"/>
          </ac:spMkLst>
        </pc:spChg>
        <pc:spChg chg="add mod">
          <ac:chgData name="Sonkkanen Leila" userId="S::leila.sonkkanen@hel.fi::f09e1261-096d-4b39-aabf-f89890bd9cff" providerId="AD" clId="Web-{F54FB848-34EA-4CA3-9995-256FE2B4805D}" dt="2021-04-12T10:45:29.218" v="297" actId="14100"/>
          <ac:spMkLst>
            <pc:docMk/>
            <pc:sldMk cId="1419089309" sldId="262"/>
            <ac:spMk id="6" creationId="{16083E2C-1FFE-40CA-9008-CD5D4581709F}"/>
          </ac:spMkLst>
        </pc:spChg>
      </pc:sldChg>
      <pc:sldChg chg="modSp add replId">
        <pc:chgData name="Sonkkanen Leila" userId="S::leila.sonkkanen@hel.fi::f09e1261-096d-4b39-aabf-f89890bd9cff" providerId="AD" clId="Web-{F54FB848-34EA-4CA3-9995-256FE2B4805D}" dt="2021-04-12T10:39:28.623" v="243" actId="20577"/>
        <pc:sldMkLst>
          <pc:docMk/>
          <pc:sldMk cId="2314972961" sldId="263"/>
        </pc:sldMkLst>
        <pc:spChg chg="mod">
          <ac:chgData name="Sonkkanen Leila" userId="S::leila.sonkkanen@hel.fi::f09e1261-096d-4b39-aabf-f89890bd9cff" providerId="AD" clId="Web-{F54FB848-34EA-4CA3-9995-256FE2B4805D}" dt="2021-04-12T10:39:20.419" v="240" actId="20577"/>
          <ac:spMkLst>
            <pc:docMk/>
            <pc:sldMk cId="2314972961" sldId="263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28.623" v="243" actId="20577"/>
          <ac:spMkLst>
            <pc:docMk/>
            <pc:sldMk cId="2314972961" sldId="263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26.216" v="242" actId="20577"/>
          <ac:spMkLst>
            <pc:docMk/>
            <pc:sldMk cId="2314972961" sldId="263"/>
            <ac:spMk id="4" creationId="{9CFCAC53-9760-4A7C-A737-4FDB871C4D0E}"/>
          </ac:spMkLst>
        </pc:spChg>
      </pc:sldChg>
      <pc:sldChg chg="modSp add replId">
        <pc:chgData name="Sonkkanen Leila" userId="S::leila.sonkkanen@hel.fi::f09e1261-096d-4b39-aabf-f89890bd9cff" providerId="AD" clId="Web-{F54FB848-34EA-4CA3-9995-256FE2B4805D}" dt="2021-04-12T10:39:49.703" v="260" actId="20577"/>
        <pc:sldMkLst>
          <pc:docMk/>
          <pc:sldMk cId="2248593281" sldId="264"/>
        </pc:sldMkLst>
        <pc:spChg chg="mod">
          <ac:chgData name="Sonkkanen Leila" userId="S::leila.sonkkanen@hel.fi::f09e1261-096d-4b39-aabf-f89890bd9cff" providerId="AD" clId="Web-{F54FB848-34EA-4CA3-9995-256FE2B4805D}" dt="2021-04-12T10:39:44.546" v="257" actId="20577"/>
          <ac:spMkLst>
            <pc:docMk/>
            <pc:sldMk cId="2248593281" sldId="264"/>
            <ac:spMk id="2" creationId="{4C17A4F7-5482-4711-AA94-928CE2BBD27C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49.703" v="260" actId="20577"/>
          <ac:spMkLst>
            <pc:docMk/>
            <pc:sldMk cId="2248593281" sldId="264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39:47.312" v="259" actId="20577"/>
          <ac:spMkLst>
            <pc:docMk/>
            <pc:sldMk cId="2248593281" sldId="264"/>
            <ac:spMk id="4" creationId="{9CFCAC53-9760-4A7C-A737-4FDB871C4D0E}"/>
          </ac:spMkLst>
        </pc:spChg>
      </pc:sldChg>
      <pc:sldChg chg="modSp add del ord replId">
        <pc:chgData name="Sonkkanen Leila" userId="S::leila.sonkkanen@hel.fi::f09e1261-096d-4b39-aabf-f89890bd9cff" providerId="AD" clId="Web-{F54FB848-34EA-4CA3-9995-256FE2B4805D}" dt="2021-04-12T10:43:08.362" v="286"/>
        <pc:sldMkLst>
          <pc:docMk/>
          <pc:sldMk cId="16390137" sldId="265"/>
        </pc:sldMkLst>
        <pc:spChg chg="mod">
          <ac:chgData name="Sonkkanen Leila" userId="S::leila.sonkkanen@hel.fi::f09e1261-096d-4b39-aabf-f89890bd9cff" providerId="AD" clId="Web-{F54FB848-34EA-4CA3-9995-256FE2B4805D}" dt="2021-04-12T10:42:58.611" v="284" actId="20577"/>
          <ac:spMkLst>
            <pc:docMk/>
            <pc:sldMk cId="16390137" sldId="265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2:58.611" v="284" actId="20577"/>
          <ac:spMkLst>
            <pc:docMk/>
            <pc:sldMk cId="16390137" sldId="265"/>
            <ac:spMk id="4" creationId="{9CFCAC53-9760-4A7C-A737-4FDB871C4D0E}"/>
          </ac:spMkLst>
        </pc:spChg>
      </pc:sldChg>
      <pc:sldChg chg="add del replId">
        <pc:chgData name="Sonkkanen Leila" userId="S::leila.sonkkanen@hel.fi::f09e1261-096d-4b39-aabf-f89890bd9cff" providerId="AD" clId="Web-{F54FB848-34EA-4CA3-9995-256FE2B4805D}" dt="2021-04-12T10:41:26.431" v="274"/>
        <pc:sldMkLst>
          <pc:docMk/>
          <pc:sldMk cId="1105830683" sldId="265"/>
        </pc:sldMkLst>
      </pc:sldChg>
      <pc:sldChg chg="add replId">
        <pc:chgData name="Sonkkanen Leila" userId="S::leila.sonkkanen@hel.fi::f09e1261-096d-4b39-aabf-f89890bd9cff" providerId="AD" clId="Web-{F54FB848-34EA-4CA3-9995-256FE2B4805D}" dt="2021-04-12T10:46:01.877" v="300"/>
        <pc:sldMkLst>
          <pc:docMk/>
          <pc:sldMk cId="2124907499" sldId="265"/>
        </pc:sldMkLst>
      </pc:sldChg>
      <pc:sldChg chg="modSp add del replId">
        <pc:chgData name="Sonkkanen Leila" userId="S::leila.sonkkanen@hel.fi::f09e1261-096d-4b39-aabf-f89890bd9cff" providerId="AD" clId="Web-{F54FB848-34EA-4CA3-9995-256FE2B4805D}" dt="2021-04-12T10:44:04.445" v="290"/>
        <pc:sldMkLst>
          <pc:docMk/>
          <pc:sldMk cId="1851786378" sldId="266"/>
        </pc:sldMkLst>
        <pc:spChg chg="mod">
          <ac:chgData name="Sonkkanen Leila" userId="S::leila.sonkkanen@hel.fi::f09e1261-096d-4b39-aabf-f89890bd9cff" providerId="AD" clId="Web-{F54FB848-34EA-4CA3-9995-256FE2B4805D}" dt="2021-04-12T10:43:15.409" v="288" actId="20577"/>
          <ac:spMkLst>
            <pc:docMk/>
            <pc:sldMk cId="1851786378" sldId="266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3:15.409" v="288" actId="20577"/>
          <ac:spMkLst>
            <pc:docMk/>
            <pc:sldMk cId="1851786378" sldId="266"/>
            <ac:spMk id="4" creationId="{9CFCAC53-9760-4A7C-A737-4FDB871C4D0E}"/>
          </ac:spMkLst>
        </pc:spChg>
      </pc:sldChg>
      <pc:sldChg chg="modSp add del replId">
        <pc:chgData name="Sonkkanen Leila" userId="S::leila.sonkkanen@hel.fi::f09e1261-096d-4b39-aabf-f89890bd9cff" providerId="AD" clId="Web-{F54FB848-34EA-4CA3-9995-256FE2B4805D}" dt="2021-04-12T10:45:20.202" v="295"/>
        <pc:sldMkLst>
          <pc:docMk/>
          <pc:sldMk cId="1833443656" sldId="267"/>
        </pc:sldMkLst>
        <pc:spChg chg="mod">
          <ac:chgData name="Sonkkanen Leila" userId="S::leila.sonkkanen@hel.fi::f09e1261-096d-4b39-aabf-f89890bd9cff" providerId="AD" clId="Web-{F54FB848-34EA-4CA3-9995-256FE2B4805D}" dt="2021-04-12T10:44:14.086" v="293" actId="20577"/>
          <ac:spMkLst>
            <pc:docMk/>
            <pc:sldMk cId="1833443656" sldId="267"/>
            <ac:spMk id="3" creationId="{34D12AAA-1D49-462B-9474-4035649B00F5}"/>
          </ac:spMkLst>
        </pc:spChg>
        <pc:spChg chg="mod">
          <ac:chgData name="Sonkkanen Leila" userId="S::leila.sonkkanen@hel.fi::f09e1261-096d-4b39-aabf-f89890bd9cff" providerId="AD" clId="Web-{F54FB848-34EA-4CA3-9995-256FE2B4805D}" dt="2021-04-12T10:44:11.383" v="292" actId="20577"/>
          <ac:spMkLst>
            <pc:docMk/>
            <pc:sldMk cId="1833443656" sldId="267"/>
            <ac:spMk id="4" creationId="{9CFCAC53-9760-4A7C-A737-4FDB871C4D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B8779-58F3-485C-99CE-F75DDCD862DE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E5161-4A3F-4D6C-925A-CE27FBF164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61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1DE05-DD3D-40BD-A5B3-6D6A20581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64B894-CE37-4AFE-A43B-0E711FFCC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D4774B-3A4E-480A-9CCD-062260C3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A1B8-ABCB-48FE-B952-FFB5E313B9A0}" type="datetime1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BD1BA5-B91E-4CD4-9B85-C8CEDC3C7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4994C6-BE62-4B61-BBDA-DD2DA99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D5D72FA-3F98-4964-89DA-16CE46BDD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92" y="5261696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D5BE96-9807-4134-97DD-0D4278EC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1601B-BF12-4B31-AD91-CFEAF616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4ABBD0F-7944-4FF6-810D-D0CF2F558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842C38-B0A6-48AD-A3C6-50EE6E44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F373-460A-4173-ACEF-013454F98858}" type="datetime1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D2167C6-F5C6-46C4-B066-FF91DD67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1DEC9B0-4FDF-474E-A8A5-B78AB6DF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30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DD9645-EBD5-4572-B622-9ED8E736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5313A7F-EF52-4874-A3FA-A2E54BFFE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527FE8-0532-465D-9AF6-84A636C0C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3BCC82-5F9A-4440-9742-0C717D31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E790-C3F0-473F-AC88-36A7D79C6F8A}" type="datetime1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7749E48-22B5-4790-A8FE-2EAF3D0C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A87500-3E47-42C9-9D72-9E1DA2CE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32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54129C-0F19-405F-BE12-A793BCD3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53D934E-DBF6-4B91-B996-C52661A70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EFAFF5-6172-40D2-A7D5-B8A4E82B3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0EB4-A289-4F12-BDE2-A0B369B19B2D}" type="datetime1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F7E6F5-5BEE-43CA-8D92-897C465A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6EA9CE-2CAF-480C-ABA7-C98A8CCF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00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651F3D1-0891-4BB8-ACC3-FBAADAE37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AC36833-097D-4F4B-923C-8B4DD31F0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E4621B-976D-43F9-9AB2-893054CE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A3DC-9AC0-4FDB-8EBD-019D405E3240}" type="datetime1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576C2C-48CE-40BC-AF82-C1DB2D6F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6567B6-678D-4FB3-9D56-110B04D8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6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D0D2-F79F-4609-A8C0-9C3083AAE5F2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431D-8C91-44ED-A47B-7CE3D4130C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5FB4B8-46AE-45EA-8BEF-C9C596D9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2"/>
            <a:ext cx="10515600" cy="1325563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9AE689-E937-4EC5-98B0-6C2212542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ADA997-4EAB-4C51-A857-E6A9F491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FAC8-0541-492B-9E3C-130B06CAC27C}" type="datetime1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412B55-B759-48C0-9B17-9D1710622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aseline="0"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7F80EC-CBC7-4C41-8759-E830C3E9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4EC2078-FCDA-427B-BC61-25A52665B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192" y="5353050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4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7B62C-AEB9-4AB8-8914-11028656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50C580-D9AE-4497-9A1D-80BE140E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150D5E-4EBA-4F65-8410-FD4C39F2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3419-2E58-49D7-A0D0-C36FE288CD36}" type="datetime1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E091F7-5D50-4F3D-80B8-B5945556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9CE68B-9C59-49C4-94D1-69DCBAA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018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3C4FE3-EE73-4FE4-8549-973D8A42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B54414-4A5A-4D23-BEB1-A94921C76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EBA137-AE68-48CD-8230-8A9BE0914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DB7B83-4FDD-4D1F-8887-C113F21F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E77-2CE4-4B2E-88CD-D9AA25E8ED27}" type="datetime1">
              <a:rPr lang="fi-FI" smtClean="0"/>
              <a:t>10.5.2023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6436847-E7C3-4EDA-9BCF-7CC9A115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F1F0BC-738B-4750-BE16-44AC4DCB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5C73362-B82F-496F-9481-B1EC701B1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192" y="5353050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3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312D54-2BEF-448E-A573-58CDB262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24C104-D2F8-49BE-BC73-3FB42C8E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4E0-E1CF-40E6-B2B9-DC102357FBE6}" type="datetime1">
              <a:rPr lang="fi-FI" smtClean="0"/>
              <a:t>10.5.2023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1AD05A0-92E9-4422-A6CF-DDF0B65E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A2C05A-795C-45F9-BA08-E4207A7C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92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0018FC-AEBA-46E8-80CF-BBD415A9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0C7839-50BB-45AA-B519-24E2FC708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3D1B5D-12D5-42E9-9B11-138A6E000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2E3530-2EE3-47A6-9BF5-5B263C188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63115AD-80D5-4B57-8FDB-15AB3BA69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564AFAE-F8B3-4ED1-B831-F90E67E0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620A4-62AC-40BF-A3E2-12D0DE84B673}" type="datetime1">
              <a:rPr lang="fi-FI" smtClean="0"/>
              <a:t>10.5.2023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127F9A-38C0-486A-8805-F503D2A3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A15FF17-C4B4-41F5-AF00-C87BCD96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02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B4C772-1DB6-4CBA-A422-E27CE6C4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0D5F70-496F-4C7E-9925-08491717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2898-2D2C-4CF6-9275-1A8B712C561C}" type="datetime1">
              <a:rPr lang="fi-FI" smtClean="0"/>
              <a:t>10.5.2023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25C0BBC-3610-4ACB-B5D9-F87E9ECC9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E0688A-1617-40E5-A632-457EF5B0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95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CC5056-4B20-4AFF-A0F2-B0690FB5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1A23-A3D3-4FA6-9102-C7D63B8B7DDC}" type="datetime1">
              <a:rPr lang="fi-FI" smtClean="0"/>
              <a:t>10.5.2023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39BC8B-A7D3-463F-A324-19DF441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74560C-8B91-4567-BAED-E7B2C33F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22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DCC5056-4B20-4AFF-A0F2-B0690FB5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1A23-A3D3-4FA6-9102-C7D63B8B7DDC}" type="datetime1">
              <a:rPr lang="fi-FI" smtClean="0"/>
              <a:t>10.5.2023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39BC8B-A7D3-463F-A324-19DF441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474560C-8B91-4567-BAED-E7B2C33F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8C1C002-14F5-409F-9A3F-163B3143A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84" y="5444259"/>
            <a:ext cx="1277216" cy="1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2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FB8848-2358-4D97-8686-8E63E9AA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0A2644-6DB6-4FD9-BE5A-58CD353CE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67A466-CB46-49C6-8815-3596AB51F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84E0-E1CF-40E6-B2B9-DC102357FBE6}" type="datetime1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FB4153-EE90-4135-A60B-DC4843F9B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Kirjastojen ympäristötietoisuus 2020-luvulle -hanke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1E80A3-0EC7-4998-9EEF-3D54561C1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2E86-41AF-4816-B203-B9EFEB5B72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1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62" r:id="rId9"/>
    <p:sldLayoutId id="2147483656" r:id="rId10"/>
    <p:sldLayoutId id="2147483657" r:id="rId11"/>
    <p:sldLayoutId id="2147483658" r:id="rId12"/>
    <p:sldLayoutId id="2147483659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D0D2-F79F-4609-A8C0-9C3083AAE5F2}" type="datetimeFigureOut">
              <a:rPr lang="fi-FI" smtClean="0"/>
              <a:t>10.5.2023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431D-8C91-44ED-A47B-7CE3D4130C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1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ies.fi/" TargetMode="External"/><Relationship Id="rId2" Type="http://schemas.openxmlformats.org/officeDocument/2006/relationships/hyperlink" Target="https://www.kirjastot.fi/sites/default/files/content/kirjastot_matkalla_hiilineutraaliin_jakamistalouteen.pdf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rjastokaista.fi/seinajoen-kestavan-kehityksen-videosarja-osa-6-kirjasto-on-ekoteko/" TargetMode="External"/><Relationship Id="rId3" Type="http://schemas.openxmlformats.org/officeDocument/2006/relationships/hyperlink" Target="https://kuopionkirjasto.fi/2023/04/10/ymparistohaaste/" TargetMode="External"/><Relationship Id="rId7" Type="http://schemas.openxmlformats.org/officeDocument/2006/relationships/hyperlink" Target="https://www.ouka.fi/oulu/kirjasto/kestava-kirjasto" TargetMode="External"/><Relationship Id="rId2" Type="http://schemas.openxmlformats.org/officeDocument/2006/relationships/hyperlink" Target="https://www.helmet.fi/fi-FI/Tapahtumat_ja_vinkit/Uutispalat/Kirjastosta_aktivistiksi(253997)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rovaniemi.fi/Palvelut/Ymparistotoivon-lainasto--hanke/3aede823-e0d8-458a-a6b7-037830e32bc6" TargetMode="External"/><Relationship Id="rId5" Type="http://schemas.openxmlformats.org/officeDocument/2006/relationships/hyperlink" Target="https://saippis.com/vkk/wp-content/uploads/2023/02/Naturlig-lasutmaning.pdf" TargetMode="External"/><Relationship Id="rId4" Type="http://schemas.openxmlformats.org/officeDocument/2006/relationships/hyperlink" Target="https://kirkes.finna.fi/Content/ekolukuhaaste" TargetMode="Externa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ihreakirjasto" TargetMode="External"/><Relationship Id="rId2" Type="http://schemas.openxmlformats.org/officeDocument/2006/relationships/hyperlink" Target="https://www.kirjastot.fi/vihreakirjasto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https://www.libraries.fi/greenlibrary" TargetMode="External"/><Relationship Id="rId4" Type="http://schemas.openxmlformats.org/officeDocument/2006/relationships/hyperlink" Target="https://www.instagram.com/vihreakirjast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ies.fi/" TargetMode="External"/><Relationship Id="rId2" Type="http://schemas.openxmlformats.org/officeDocument/2006/relationships/hyperlink" Target="https://suomenkirjastoseura.fi/seuran-uusi-strategia-vuosille-2021-25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ies.fi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9370" y="1500386"/>
            <a:ext cx="6060275" cy="1747639"/>
          </a:xfrm>
        </p:spPr>
        <p:txBody>
          <a:bodyPr>
            <a:noAutofit/>
          </a:bodyPr>
          <a:lstStyle/>
          <a:p>
            <a:r>
              <a:rPr lang="fi-FI" sz="4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Yleisten kirjastojen valtakunnalliset ympäristöhankkeet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endParaRPr lang="fi-FI" sz="4400" dirty="0"/>
          </a:p>
          <a:p>
            <a:endParaRPr lang="fi-FI" sz="3600" dirty="0">
              <a:hlinkClick r:id="rId2"/>
            </a:endParaRPr>
          </a:p>
          <a:p>
            <a:endParaRPr lang="fi-FI" sz="3600" dirty="0"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636000" cy="363600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C03AC7F-0CAA-1EFD-E8F0-D8BE6EDB01BE}"/>
              </a:ext>
            </a:extLst>
          </p:cNvPr>
          <p:cNvSpPr txBox="1"/>
          <p:nvPr/>
        </p:nvSpPr>
        <p:spPr>
          <a:xfrm>
            <a:off x="6115446" y="3941379"/>
            <a:ext cx="5414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Leila Sonkkanen</a:t>
            </a:r>
          </a:p>
          <a:p>
            <a:pPr algn="ctr"/>
            <a: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hankekoordinaattori</a:t>
            </a:r>
            <a:b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Kirjastojen ympäristötyö näkyväksi ja teräväksi -hanke</a:t>
            </a:r>
            <a:br>
              <a:rPr lang="fi-FI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1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fi-FI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2030 –työpaja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endParaRPr lang="fi-FI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7" name="Freeform: Shape 6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6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58A009A-F071-F733-D1EF-4BEE02183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5" r="35824" b="-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76B656-3F3B-A09E-106A-CA01D1AB3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1" t="31215" r="45769" b="19498"/>
          <a:stretch/>
        </p:blipFill>
        <p:spPr bwMode="auto">
          <a:xfrm>
            <a:off x="544366" y="497841"/>
            <a:ext cx="11251393" cy="5620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890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270515"/>
            <a:ext cx="10805746" cy="2091685"/>
          </a:xfrm>
        </p:spPr>
        <p:txBody>
          <a:bodyPr>
            <a:noAutofit/>
          </a:bodyPr>
          <a:lstStyle/>
          <a:p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Kerro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chatissa</a:t>
            </a:r>
            <a:b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mitä kestävän kehityksen työn haasteita on työpaikallasi / yleisesti kirjastossa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2505074"/>
            <a:ext cx="10710497" cy="385000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i-FI" sz="1800" dirty="0"/>
              <a:t>Onko aineiston muovittamattomuus ekologista jos materiaali menee aikaisemmin roskiin?</a:t>
            </a:r>
            <a:br>
              <a:rPr lang="fi-FI" sz="1800" dirty="0"/>
            </a:br>
            <a:r>
              <a:rPr lang="fi-FI" sz="1800" dirty="0"/>
              <a:t>- Resurssit: varsinkin raha ja aika, mutta myös osaaminen</a:t>
            </a:r>
            <a:br>
              <a:rPr lang="fi-FI" sz="1800" dirty="0"/>
            </a:br>
            <a:r>
              <a:rPr lang="fi-FI" sz="1800" dirty="0"/>
              <a:t>- Muovitus: biomuovi on kalliimpaa kuin tavallinen. Mikä aineisto kestää käyttöä ilman muovitusta</a:t>
            </a:r>
            <a:br>
              <a:rPr lang="fi-FI" sz="1800" dirty="0"/>
            </a:br>
            <a:r>
              <a:rPr lang="fi-FI" sz="1800" dirty="0"/>
              <a:t>- Haaste on hetkittäin hahmottaa oma kohtansa monenlaisten ympäristöohjelmien kokonaisuudessa</a:t>
            </a:r>
            <a:br>
              <a:rPr lang="fi-FI" sz="1800" dirty="0"/>
            </a:br>
            <a:r>
              <a:rPr lang="fi-FI" sz="1800" dirty="0"/>
              <a:t>- Ekologisten ratkaisujen löytäminen hankalia isoille massoille, kun pitää löytää tapoja, jotka sopivat erikokoisille kirjastoille</a:t>
            </a:r>
            <a:br>
              <a:rPr lang="fi-FI" sz="1800" dirty="0"/>
            </a:br>
            <a:r>
              <a:rPr lang="fi-FI" sz="1800" dirty="0"/>
              <a:t>- Tuntuu olevan pitkä matka paperittomaan toimistoon</a:t>
            </a:r>
            <a:br>
              <a:rPr lang="fi-FI" sz="1800" dirty="0"/>
            </a:br>
            <a:r>
              <a:rPr lang="fi-FI" sz="1800" dirty="0"/>
              <a:t>- Digitaalinen jäte, toden totta!</a:t>
            </a:r>
            <a:br>
              <a:rPr lang="fi-FI" sz="1800" dirty="0"/>
            </a:br>
            <a:r>
              <a:rPr lang="fi-FI" sz="1800" dirty="0"/>
              <a:t>- Toiveena olisi, että Tampereella olisi joku päällikkötason henkilö, joka vastaa kestävän kehityksen asioista (ja jolle vielä toiveet/kehitysehdotukset) ja joka vetäisi koko kirjastoa koskevat linjaukset, ja että nämä linjaukset kirjattaisiin kaikkien kirjastojen tavoitteiksi. Näin ei ideat jää pyörimään yksittäisiin kirjastoihin ja </a:t>
            </a:r>
            <a:r>
              <a:rPr lang="fi-FI" sz="1800" dirty="0" err="1"/>
              <a:t>totetuminen</a:t>
            </a:r>
            <a:r>
              <a:rPr lang="fi-FI" sz="1800" dirty="0"/>
              <a:t> ei jää kiinni yksikön työntekijöiden tahtotilan varaan.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946529"/>
            <a:ext cx="7315842" cy="2387600"/>
          </a:xfrm>
        </p:spPr>
        <p:txBody>
          <a:bodyPr>
            <a:normAutofit/>
          </a:bodyPr>
          <a:lstStyle/>
          <a:p>
            <a:pPr algn="l"/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Hiilijalanjälkilaskenta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174207" cy="1963486"/>
          </a:xfrm>
        </p:spPr>
        <p:txBody>
          <a:bodyPr>
            <a:normAutofit/>
          </a:bodyPr>
          <a:lstStyle/>
          <a:p>
            <a:pPr algn="l"/>
            <a:endParaRPr lang="fi-FI">
              <a:solidFill>
                <a:srgbClr val="FFFFFF"/>
              </a:solidFill>
              <a:hlinkClick r:id="rId2"/>
            </a:endParaRPr>
          </a:p>
          <a:p>
            <a:pPr algn="l"/>
            <a:endParaRPr lang="fi-FI">
              <a:solidFill>
                <a:srgbClr val="FFFFFF"/>
              </a:solidFill>
              <a:hlinkClick r:id="rId2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5535E-3AB9-4190-9B1A-065902D7D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4493"/>
            <a:ext cx="9144000" cy="289191"/>
          </a:xfrm>
        </p:spPr>
        <p:txBody>
          <a:bodyPr>
            <a:normAutofit fontScale="90000"/>
          </a:bodyPr>
          <a:lstStyle/>
          <a:p>
            <a:endParaRPr lang="fi-FI" sz="5200" dirty="0">
              <a:latin typeface="+mn-lt"/>
              <a:cs typeface="Calibri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97E206-848D-4248-B939-23BBABF6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506" y="2057582"/>
            <a:ext cx="9144000" cy="359763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>
              <a:cs typeface="Calibri"/>
            </a:endParaRPr>
          </a:p>
          <a:p>
            <a:pPr marL="342900" indent="-342900" algn="l">
              <a:buChar char="•"/>
            </a:pPr>
            <a:endParaRPr lang="fi-FI" sz="2000" dirty="0">
              <a:cs typeface="Calibri"/>
            </a:endParaRPr>
          </a:p>
          <a:p>
            <a:pPr algn="l"/>
            <a:endParaRPr lang="fi-FI" sz="2000" dirty="0">
              <a:cs typeface="Calibri"/>
            </a:endParaRPr>
          </a:p>
          <a:p>
            <a:pPr marL="342900" indent="-342900" algn="l">
              <a:buChar char="•"/>
            </a:pPr>
            <a:endParaRPr lang="fi-FI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>
              <a:cs typeface="Calibri"/>
            </a:endParaRPr>
          </a:p>
          <a:p>
            <a:pPr marL="285750" indent="-285750" algn="l">
              <a:buFont typeface="Arial,Sans-Serif"/>
              <a:buChar char="•"/>
            </a:pPr>
            <a:endParaRPr lang="fi-FI" b="1" dirty="0">
              <a:cs typeface="Calibri"/>
            </a:endParaRPr>
          </a:p>
          <a:p>
            <a:pPr algn="l"/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 </a:t>
            </a:r>
            <a:endParaRPr lang="fi-FI" dirty="0"/>
          </a:p>
          <a:p>
            <a:endParaRPr lang="fi-FI" dirty="0">
              <a:cs typeface="Calibri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3226B91F-F800-4E49-B85A-FB4337E32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" y="82308"/>
            <a:ext cx="12054433" cy="68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7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5535E-3AB9-4190-9B1A-065902D7D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0324" y="466725"/>
            <a:ext cx="8067675" cy="781782"/>
          </a:xfrm>
        </p:spPr>
        <p:txBody>
          <a:bodyPr>
            <a:noAutofit/>
          </a:bodyPr>
          <a:lstStyle/>
          <a:p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Kirjastoalan hiilijalanjälki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897E206-848D-4248-B939-23BBABF6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0342" y="1506988"/>
            <a:ext cx="6727658" cy="4102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Yleisten kirjastojen hiilijalanjälki on</a:t>
            </a:r>
            <a:r>
              <a:rPr lang="fi-FI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32 000 tonnia</a:t>
            </a: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CO2- ekvivalenttia</a:t>
            </a: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vastaa noin 3 100 keskivertosuomalaisen vuosipäästöjä (Sitra, 2018)</a:t>
            </a: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Toimialan päästöt laskettiin mittaajakirjastoilta saatujen tietojen perusteella suhteutettuna yleisten kirjastojen tilastotietoihin</a:t>
            </a: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Laskentaan otettiin mukaan toiminta, joka on yhteistä kaikille kirjastoille, ja joita koskeva kulutus- ja tilastotieto oli käyttökelpoisessa muodossa</a:t>
            </a:r>
          </a:p>
          <a:p>
            <a:pPr marL="342900" indent="-342900" algn="l">
              <a:buChar char="•"/>
            </a:pP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Tulokseen kannattaa kuitenkin suhtautua mittakaavaa antavana, sillä seikkaperäisempää tarkastelua ei ole tehty esimerkiksi kirjastojen sijaintikunnan tai aineistojen kellutuksen perusteella</a:t>
            </a:r>
          </a:p>
          <a:p>
            <a:pPr marL="114300" algn="l"/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AEB17AC0-DF1E-4123-9587-91D7F51F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9" y="1981934"/>
            <a:ext cx="3645568" cy="38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05BFE24-F43D-6094-4188-0EC5865D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Kirjastojen ympäristötietoisuus 2020-luvulle -hanke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3B1C3C4-C410-BF53-5BD0-87B1038E6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" t="2415" r="2771" b="3599"/>
          <a:stretch/>
        </p:blipFill>
        <p:spPr bwMode="auto">
          <a:xfrm>
            <a:off x="1" y="-96132"/>
            <a:ext cx="12192000" cy="6954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307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" y="-1"/>
            <a:ext cx="9812655" cy="5639469"/>
          </a:xfrm>
        </p:spPr>
        <p:txBody>
          <a:bodyPr>
            <a:normAutofit fontScale="90000"/>
          </a:bodyPr>
          <a:lstStyle/>
          <a:p>
            <a:pPr algn="l"/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Hiilijalanjälkilaskenta</a:t>
            </a: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syksyllä 2023 alkavat uudet laskennat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mukaan haetaan sekä uusia 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että edellisessä laskennassa olleita kirjastoja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haku alkaa touko-kesäkuussa 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000" dirty="0">
                <a:hlinkClick r:id="rId2"/>
              </a:rPr>
              <a:t>Kirjastot matkalla hiilineutraaliin jakamistalouteen</a:t>
            </a: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5143500"/>
            <a:ext cx="5174207" cy="1363024"/>
          </a:xfrm>
        </p:spPr>
        <p:txBody>
          <a:bodyPr>
            <a:normAutofit/>
          </a:bodyPr>
          <a:lstStyle/>
          <a:p>
            <a:pPr algn="l"/>
            <a:endParaRPr lang="fi-FI" dirty="0">
              <a:solidFill>
                <a:srgbClr val="FFFFFF"/>
              </a:solidFill>
              <a:hlinkClick r:id="rId3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3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361" y="1193920"/>
            <a:ext cx="8162289" cy="4689811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Hiilikädenjälki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positiivinen mittari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antaa tietoa tuotteen tai palvelun ilmastohyödyistä</a:t>
            </a:r>
            <a:b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jokaista kädenjälkeä kohti on laskettava kaksi hiilijalanjälkeä joita verrataan toisiinsa</a:t>
            </a:r>
            <a:b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5143500"/>
            <a:ext cx="5174207" cy="1363024"/>
          </a:xfrm>
        </p:spPr>
        <p:txBody>
          <a:bodyPr>
            <a:normAutofit/>
          </a:bodyPr>
          <a:lstStyle/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FE0F5A-DA72-DD6C-D607-4F3E156C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EC1A072-B8F1-D3DE-DA07-3B7972869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" t="21149" r="27155" b="10804"/>
          <a:stretch/>
        </p:blipFill>
        <p:spPr>
          <a:xfrm>
            <a:off x="0" y="0"/>
            <a:ext cx="122496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9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F211BD-313E-5190-618B-A14E7B85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8402413-1BA7-0BF5-A050-516D60995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1" t="22666" r="26999" b="10518"/>
          <a:stretch/>
        </p:blipFill>
        <p:spPr>
          <a:xfrm>
            <a:off x="-45703" y="-58296"/>
            <a:ext cx="12237703" cy="69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3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466725"/>
            <a:ext cx="4492334" cy="866775"/>
          </a:xfrm>
        </p:spPr>
        <p:txBody>
          <a:bodyPr>
            <a:normAutofit/>
          </a:bodyPr>
          <a:lstStyle/>
          <a:p>
            <a:r>
              <a:rPr lang="fi-FI" sz="4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Hankkeet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1" y="1195447"/>
            <a:ext cx="7172324" cy="5195828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Yleisten kirjastojen ympäristötietoisuus 2020-luvulle </a:t>
            </a: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(2020–2021)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Kuopio, Lahti, Oulu, Porvoo, Rovaniemi, Turku, Vaasa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Nuoret ja ympäristötunteet</a:t>
            </a:r>
            <a:r>
              <a:rPr lang="fi-FI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(2021–2022) 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Mikkeli, Oulu, Turku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1" i="1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Kirjastojen ympäristötyö näkyväksi ja teräväksi</a:t>
            </a:r>
            <a:r>
              <a:rPr lang="fi-FI" b="1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(2023)</a:t>
            </a:r>
            <a:b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b="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Kuopio, Lahti, Rovaniemi, Turku, Vaasa</a:t>
            </a: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Hankkeiden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omistajana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Helsingin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kaupunginkirjasto</a:t>
            </a:r>
            <a:b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Rahoittajana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Opetus</a:t>
            </a:r>
            <a:r>
              <a:rPr lang="en-US" sz="20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ja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kulttuuriministeriö</a:t>
            </a:r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8B23FB7-2807-4921-9F3B-E0A66704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00819F0B-C7FF-4CD6-8130-09BDA00DC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09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0" y="502920"/>
            <a:ext cx="5814646" cy="1306830"/>
          </a:xfrm>
        </p:spPr>
        <p:txBody>
          <a:bodyPr>
            <a:noAutofit/>
          </a:bodyPr>
          <a:lstStyle/>
          <a:p>
            <a: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Mitä on vielä tulossa?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1809750"/>
            <a:ext cx="5334931" cy="45453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8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Päättäjäviestintäkampanja keväällä vko 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Viestintäkampanja kirjastoammattilaisille ja kuntalaisille syksyllä vko 40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Kirjastojen hiilijalanjälkilaskenta syksyllä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Jakamistalouden aamukahvit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Kestävän kehityksen kurssi/työkalupakki </a:t>
            </a:r>
            <a:r>
              <a:rPr lang="fi-FI" sz="8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Liboppiin</a:t>
            </a:r>
            <a:endParaRPr lang="fi-FI" sz="8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Kirjallisuus, lukeminen ja kestävyysmurros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Vihreä kirjasto –kanavien ylläpitoa</a:t>
            </a:r>
            <a:endParaRPr lang="fi-FI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1449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54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0" y="502920"/>
            <a:ext cx="5814646" cy="1306830"/>
          </a:xfrm>
        </p:spPr>
        <p:txBody>
          <a:bodyPr>
            <a:noAutofit/>
          </a:bodyPr>
          <a:lstStyle/>
          <a:p>
            <a: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Mitä kirjastoissa tapahtuu?!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2057400"/>
            <a:ext cx="5334931" cy="42976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Kirjastosta aktivistiksi –kampanja ja Aktivistidiplomi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Ympäristöhaaste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Kirkes</a:t>
            </a: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-ekolukuhaaste 2023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/>
              </a:rPr>
              <a:t>Luonnollinenlukuhaasteswe.png (saippis.com)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6"/>
              </a:rPr>
              <a:t>Ympäristötoivon lainasto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7"/>
              </a:rPr>
              <a:t>Kestävä kirjasto Oulu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Seinäjoen kestävän kehityksen videosarja osa 6: Kirjasto on ekoteko - Kirjastokaista</a:t>
            </a: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1449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739978"/>
            <a:ext cx="6348046" cy="4841672"/>
          </a:xfrm>
        </p:spPr>
        <p:txBody>
          <a:bodyPr>
            <a:normAutofit/>
          </a:bodyPr>
          <a:lstStyle/>
          <a:p>
            <a:r>
              <a:rPr lang="fi-FI" sz="3200" dirty="0">
                <a:hlinkClick r:id="rId2"/>
              </a:rPr>
              <a:t>Vihreä kirjasto | Kirjastot.fi</a:t>
            </a:r>
            <a:br>
              <a:rPr lang="fi-FI" sz="3200" dirty="0"/>
            </a:br>
            <a:br>
              <a:rPr lang="fi-FI" sz="3200" dirty="0">
                <a:cs typeface="Calibri"/>
              </a:rPr>
            </a:br>
            <a:r>
              <a:rPr lang="fi-FI" sz="3200" dirty="0">
                <a:hlinkClick r:id="rId3"/>
              </a:rPr>
              <a:t>Vihreä kirjasto | Facebook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 err="1">
                <a:hlinkClick r:id="rId4"/>
              </a:rPr>
              <a:t>Vihrea</a:t>
            </a:r>
            <a:r>
              <a:rPr lang="fi-FI" sz="3200" dirty="0">
                <a:hlinkClick r:id="rId4"/>
              </a:rPr>
              <a:t>̈ kirjasto (@vihreakirjasto) • Instagram</a:t>
            </a:r>
            <a:br>
              <a:rPr lang="fi-FI" sz="3200" dirty="0"/>
            </a:br>
            <a:br>
              <a:rPr lang="fi-FI" sz="3200" dirty="0"/>
            </a:br>
            <a:r>
              <a:rPr lang="fi-FI" sz="3200" dirty="0">
                <a:hlinkClick r:id="rId5"/>
              </a:rPr>
              <a:t>Green Library | Libraries.fi</a:t>
            </a:r>
            <a:endParaRPr lang="fi-FI" sz="3200" dirty="0">
              <a:cs typeface="Calibri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2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5350" y="502919"/>
            <a:ext cx="6824296" cy="1992631"/>
          </a:xfrm>
        </p:spPr>
        <p:txBody>
          <a:bodyPr>
            <a:noAutofit/>
          </a:bodyPr>
          <a:lstStyle/>
          <a:p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Hankkeiden tavoitteena on edistää  ympäristötietoisuutta, jotta kirjastot voivat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370" y="2324100"/>
            <a:ext cx="6474980" cy="4381500"/>
          </a:xfrm>
        </p:spPr>
        <p:txBody>
          <a:bodyPr>
            <a:noAutofit/>
          </a:bodyPr>
          <a:lstStyle/>
          <a:p>
            <a:pPr algn="l"/>
            <a:endParaRPr lang="fi-FI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</a:rPr>
              <a:t>-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laajentaa ympäristötietoisuuttaan ja vahvistaa mielikuvaa ympäristötietoisesta ja -ystävällisestä toiminnastaan</a:t>
            </a:r>
          </a:p>
          <a:p>
            <a:pPr algn="l"/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 perehtyä </a:t>
            </a:r>
            <a:r>
              <a:rPr lang="fi-FI" dirty="0">
                <a:solidFill>
                  <a:srgbClr val="212529"/>
                </a:solidFill>
                <a:latin typeface="Roboto" panose="02000000000000000000" pitchFamily="2" charset="0"/>
              </a:rPr>
              <a:t>kestävän kehityksen</a:t>
            </a:r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teemoihin, kuten hiilijalan- ja –kädenjälkeen, Agenda 2030 tavoitteisiin sekä jakamistalouteen </a:t>
            </a:r>
          </a:p>
          <a:p>
            <a:pPr algn="l"/>
            <a:r>
              <a:rPr lang="fi-FI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-  tuoda kirjastojen ympäristötyötä näkyväksi myös asiakkaille, kuntalaisille ja kunnan päättäjille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>
              <a:hlinkClick r:id="rId2"/>
            </a:endParaRPr>
          </a:p>
          <a:p>
            <a:endParaRPr lang="fi-FI" dirty="0"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26295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7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513" y="270515"/>
            <a:ext cx="7009133" cy="1691635"/>
          </a:xfrm>
        </p:spPr>
        <p:txBody>
          <a:bodyPr>
            <a:noAutofit/>
          </a:bodyPr>
          <a:lstStyle/>
          <a:p>
            <a:r>
              <a:rPr lang="fi-FI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Miten nykyisessä hankkeessa kohti tavoitteita?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2551" y="2228850"/>
            <a:ext cx="6367096" cy="412623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Järjestämällä webinaareja ja työpajoja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Syventämällä kirjastojen Agenda 2030 tavoitteita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Laskemalla kirjastojen hiilijalanjälkiä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Tarkastelemalla hiilikädenjälkeä ja päästöindikaattoreita kirjastotilastointiin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Laatimalla materiaalia kirjastojen käyttöön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Lisäämällä päättäjien, kirjastoammattilaisten ja kuntalaisten ympäristötietoisuutta viestintäkampanjalla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Ylläpitämällä Vihreä kirjasto –kanavia</a:t>
            </a:r>
            <a:endParaRPr lang="fi-FI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563472E-7824-481A-BE8B-7E08829BF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195448"/>
            <a:ext cx="3715268" cy="371526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DCB2936-7CBC-4248-AAF5-61E9E0B6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1214498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1" y="270515"/>
            <a:ext cx="10805746" cy="2091685"/>
          </a:xfrm>
        </p:spPr>
        <p:txBody>
          <a:bodyPr>
            <a:noAutofit/>
          </a:bodyPr>
          <a:lstStyle/>
          <a:p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Kerro </a:t>
            </a:r>
            <a:r>
              <a:rPr lang="fi-FI" sz="3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chatissa</a:t>
            </a:r>
            <a:b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mistä kirjastosta tulet ja</a:t>
            </a:r>
            <a:b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mikä on viimeisin ekotekosi työpaikallasi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50" y="2505074"/>
            <a:ext cx="10710497" cy="385000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i-FI" sz="1800" dirty="0"/>
              <a:t>Ympäristöaiheisen kirjalistan välittäminen museokollegoille</a:t>
            </a:r>
            <a:b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fi-FI" sz="1800" dirty="0"/>
              <a:t>Ylöjärvellä tuli juuri tänään taas kolmatta kertaa polkupyörät lainattavaksi asiakkaille, siis Ylöjärvi-pyörät</a:t>
            </a:r>
            <a:br>
              <a:rPr lang="fi-FI" sz="1800" dirty="0"/>
            </a:br>
            <a:r>
              <a:rPr lang="fi-FI" sz="1800" dirty="0"/>
              <a:t>- pyörä - bussi -pyörä –työmatka</a:t>
            </a:r>
            <a:br>
              <a:rPr lang="fi-FI" sz="1800" dirty="0"/>
            </a:br>
            <a:r>
              <a:rPr lang="fi-FI" sz="1800" dirty="0"/>
              <a:t>- Ruovesi: roskapihtejä juuri viime viikolla toivottiin ja ajatus on hankkia</a:t>
            </a:r>
            <a:br>
              <a:rPr lang="fi-FI" sz="1800" dirty="0"/>
            </a:br>
            <a:r>
              <a:rPr lang="fi-FI" sz="1800" dirty="0"/>
              <a:t>- Orivedellä on kierrätyshylly myös ja muutenkin kaikki mahdollinen roska kierrätetään</a:t>
            </a:r>
            <a:br>
              <a:rPr lang="fi-FI" sz="1800" dirty="0"/>
            </a:br>
            <a:r>
              <a:rPr lang="fi-FI" sz="1800" dirty="0"/>
              <a:t>- Ylöjärvellä esim. Leijassa on koko 20 vuoden olemassaoloajan leikattu muistilapuiksi tulosteiden toiset puolet, kierrätyshylly</a:t>
            </a:r>
            <a:br>
              <a:rPr lang="fi-FI" sz="1800" dirty="0"/>
            </a:br>
            <a:r>
              <a:rPr lang="fi-FI" sz="1800" dirty="0"/>
              <a:t>-  Jyväskylässä on valmistumassa ympäristökäsikirja eli ympäristötyön toimintasuunnitelma.  Käsikirja on yksi toimenpide  Resurssiviisas Jyväskylä 2040-ohjelmassa, kierrätyshylly</a:t>
            </a:r>
            <a:br>
              <a:rPr lang="fi-FI" sz="1800" dirty="0"/>
            </a:br>
            <a:r>
              <a:rPr lang="fi-FI" sz="1800" dirty="0"/>
              <a:t>- Käytin Vihreän kirjaston infoja "Pidä hyvin"-näyttelyssä juuri keväällä. Siinä oli esillä turmeltunutta aineistoa ja otsikkona oli, että suuri ekologinen teko on tehdä laina kirjastosta ja vielä käsitellä sitä hyvin, että kestää vielä toisillekin.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3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591010"/>
            <a:ext cx="10922000" cy="1696452"/>
          </a:xfrm>
        </p:spPr>
        <p:txBody>
          <a:bodyPr>
            <a:noAutofit/>
          </a:bodyPr>
          <a:lstStyle/>
          <a:p>
            <a: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Kirjastoseuran strategia 2021-2025</a:t>
            </a:r>
            <a:b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Seuran uusi strategia vuosille 2021-25 – Suomen kirjastoseura</a:t>
            </a:r>
            <a:br>
              <a:rPr lang="fi-FI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i-FI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1952625"/>
            <a:ext cx="9881235" cy="4123055"/>
          </a:xfrm>
        </p:spPr>
        <p:txBody>
          <a:bodyPr>
            <a:noAutofit/>
          </a:bodyPr>
          <a:lstStyle/>
          <a:p>
            <a:endParaRPr lang="fi-FI" dirty="0">
              <a:hlinkClick r:id="rId3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DA3784-9FCF-E0FE-AACB-BA5C46DB8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69" t="31192" r="17373" b="11048"/>
          <a:stretch/>
        </p:blipFill>
        <p:spPr bwMode="auto">
          <a:xfrm>
            <a:off x="1036320" y="1918935"/>
            <a:ext cx="10574655" cy="4862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809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200025"/>
            <a:ext cx="7886700" cy="5683706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Agenda 2030 –tavoitteiden ja kestävän kehityksen ulottuvuudet </a:t>
            </a: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fi-FI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ekologinen</a:t>
            </a:r>
            <a:b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sosiaalinen</a:t>
            </a:r>
            <a:b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kulttuurinen</a:t>
            </a:r>
            <a:b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i-FI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taloudellinen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174207" cy="1963486"/>
          </a:xfrm>
        </p:spPr>
        <p:txBody>
          <a:bodyPr>
            <a:normAutofit/>
          </a:bodyPr>
          <a:lstStyle/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  <a:p>
            <a:pPr algn="l"/>
            <a:endParaRPr lang="fi-FI" dirty="0">
              <a:solidFill>
                <a:srgbClr val="FFFFFF"/>
              </a:solidFill>
              <a:hlinkClick r:id="rId2"/>
            </a:endParaRPr>
          </a:p>
        </p:txBody>
      </p:sp>
      <p:sp>
        <p:nvSpPr>
          <p:cNvPr id="42" name="Freeform: Shape 2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3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Block Arc 3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7" name="Straight Connector 3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3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DA1FD7D-7510-AED1-3285-C63249F5F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9" t="3421" r="2545" b="4604"/>
          <a:stretch/>
        </p:blipFill>
        <p:spPr bwMode="auto">
          <a:xfrm>
            <a:off x="-74472" y="0"/>
            <a:ext cx="1254525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331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DF9BD3C-E0A6-45E6-8845-78E0E2875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75" y="924986"/>
            <a:ext cx="6586465" cy="1140095"/>
          </a:xfrm>
        </p:spPr>
        <p:txBody>
          <a:bodyPr anchor="b">
            <a:normAutofit/>
          </a:bodyPr>
          <a:lstStyle/>
          <a:p>
            <a:pPr algn="l" latinLnBrk="0"/>
            <a:r>
              <a:rPr lang="fi-FI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Taata turvalliset ja kestävät kaupungit sekä asuinyhdyskunnat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F20C71-3067-4CB5-AB82-0BBEDAEF0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148" y="2402935"/>
            <a:ext cx="5521127" cy="3661966"/>
          </a:xfrm>
        </p:spPr>
        <p:txBody>
          <a:bodyPr anchor="t">
            <a:noAutofit/>
          </a:bodyPr>
          <a:lstStyle/>
          <a:p>
            <a:pPr>
              <a:spcAft>
                <a:spcPts val="800"/>
              </a:spcAft>
            </a:pP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avoimia ja maksuttomia luku-, työskentely- ja kokoustiloja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maksuttomia pajoja ja laitteita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arkistointi ja tietojen tallennus</a:t>
            </a:r>
          </a:p>
          <a:p>
            <a:pPr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Kirjastoja 713</a:t>
            </a:r>
          </a:p>
          <a:p>
            <a:pPr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Lainaus 80 425 677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Kirjastoautoja 124, pysäkkejä 8 544</a:t>
            </a:r>
          </a:p>
          <a:p>
            <a:pPr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Tapahtumat 41 263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fi-FI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48" name="Freeform: Shape 103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9" name="Freeform: Shape 103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0" name="Freeform: Shape 103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1" name="Freeform: Shape 104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2" name="Freeform: Shape 104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3" name="Freeform: Shape 104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56AF7E-892F-0473-0D31-B56BA358B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02" y="1592244"/>
            <a:ext cx="4057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1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838431B7FD824DA61CB3250666C94D" ma:contentTypeVersion="9" ma:contentTypeDescription="Luo uusi asiakirja." ma:contentTypeScope="" ma:versionID="e6126f32ef9e9593beb159e93fb9a785">
  <xsd:schema xmlns:xsd="http://www.w3.org/2001/XMLSchema" xmlns:xs="http://www.w3.org/2001/XMLSchema" xmlns:p="http://schemas.microsoft.com/office/2006/metadata/properties" xmlns:ns2="0c81e8fd-7883-4ee9-b32d-82f012a435d4" targetNamespace="http://schemas.microsoft.com/office/2006/metadata/properties" ma:root="true" ma:fieldsID="97935a495e5a15c7a6367ceda0513520" ns2:_="">
    <xsd:import namespace="0c81e8fd-7883-4ee9-b32d-82f012a435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e8fd-7883-4ee9-b32d-82f012a435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D5252-37E6-4586-9353-86A928117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1e8fd-7883-4ee9-b32d-82f012a435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F39890-10B4-4966-A842-45E38AE26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5A0471-DE1E-49C1-80A1-50E2E6CFCD9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823</Words>
  <Application>Microsoft Office PowerPoint</Application>
  <PresentationFormat>Laajakuva</PresentationFormat>
  <Paragraphs>73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Arial,Sans-Serif</vt:lpstr>
      <vt:lpstr>Calibri</vt:lpstr>
      <vt:lpstr>Calibri Light</vt:lpstr>
      <vt:lpstr>Roboto</vt:lpstr>
      <vt:lpstr>Office-teema</vt:lpstr>
      <vt:lpstr>Office-teema</vt:lpstr>
      <vt:lpstr>Yleisten kirjastojen valtakunnalliset ympäristöhankkeet</vt:lpstr>
      <vt:lpstr>Hankkeet</vt:lpstr>
      <vt:lpstr>Hankkeiden tavoitteena on edistää  ympäristötietoisuutta, jotta kirjastot voivat</vt:lpstr>
      <vt:lpstr>Miten nykyisessä hankkeessa kohti tavoitteita?</vt:lpstr>
      <vt:lpstr>Kerro chatissa - mistä kirjastosta tulet ja - mikä on viimeisin ekotekosi työpaikallasi</vt:lpstr>
      <vt:lpstr>Kirjastoseuran strategia 2021-2025 Seuran uusi strategia vuosille 2021-25 – Suomen kirjastoseura </vt:lpstr>
      <vt:lpstr>Agenda 2030 –tavoitteiden ja kestävän kehityksen ulottuvuudet   - ekologinen - sosiaalinen - kulttuurinen - taloudellinen</vt:lpstr>
      <vt:lpstr>PowerPoint-esitys</vt:lpstr>
      <vt:lpstr>Taata turvalliset ja kestävät kaupungit sekä asuinyhdyskunnat</vt:lpstr>
      <vt:lpstr>Agenda 2030 –työpaja </vt:lpstr>
      <vt:lpstr>Kerro chatissa - mitä kestävän kehityksen työn haasteita on työpaikallasi / yleisesti kirjastossa</vt:lpstr>
      <vt:lpstr>Hiilijalanjälkilaskenta</vt:lpstr>
      <vt:lpstr>PowerPoint-esitys</vt:lpstr>
      <vt:lpstr>Kirjastoalan hiilijalanjälki</vt:lpstr>
      <vt:lpstr>PowerPoint-esitys</vt:lpstr>
      <vt:lpstr>               Hiilijalanjälkilaskenta  - syksyllä 2023 alkavat uudet laskennat - mukaan haetaan sekä uusia  että edellisessä laskennassa olleita kirjastoja - haku alkaa touko-kesäkuussa   Kirjastot matkalla hiilineutraaliin jakamistalouteen </vt:lpstr>
      <vt:lpstr>Hiilikädenjälki  - positiivinen mittari - antaa tietoa tuotteen tai palvelun ilmastohyödyistä - jokaista kädenjälkeä kohti on laskettava kaksi hiilijalanjälkeä joita verrataan toisiinsa   </vt:lpstr>
      <vt:lpstr>PowerPoint-esitys</vt:lpstr>
      <vt:lpstr>PowerPoint-esitys</vt:lpstr>
      <vt:lpstr>Mitä on vielä tulossa?</vt:lpstr>
      <vt:lpstr>Mitä kirjastoissa tapahtuu?!</vt:lpstr>
      <vt:lpstr>Vihreä kirjasto | Kirjastot.fi  Vihreä kirjasto | Facebook  Vihreä kirjasto (@vihreakirjasto) • Instagram  Green Library | Libraries.fi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Eeva Kujanpää</dc:creator>
  <cp:lastModifiedBy>Sonkkanen Leila</cp:lastModifiedBy>
  <cp:revision>309</cp:revision>
  <dcterms:created xsi:type="dcterms:W3CDTF">2020-11-11T13:47:43Z</dcterms:created>
  <dcterms:modified xsi:type="dcterms:W3CDTF">2023-05-10T06:17:40Z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0x010100B1838431B7FD824DA61CB3250666C94D</vt:lpwstr>
  </property>
</Properties>
</file>