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264F69-90B0-468D-BB3C-7A7F5E9444E0}" v="10" dt="2022-02-10T09:25:12.594"/>
    <p1510:client id="{50D13C98-0260-45AC-ADEF-C3023213C4A1}" v="18" dt="2022-02-10T09:41:18.235"/>
    <p1510:client id="{543198F6-8016-4465-830E-885AB8D52A73}" v="6" dt="2022-02-10T09:37:35.385"/>
    <p1510:client id="{D45AE2D8-DCB7-AB4B-BE27-C4B459B95F7C}" v="688" dt="2022-02-15T07:28:09.3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6"/>
  </p:normalViewPr>
  <p:slideViewPr>
    <p:cSldViewPr snapToGrid="0">
      <p:cViewPr varScale="1">
        <p:scale>
          <a:sx n="88" d="100"/>
          <a:sy n="88" d="100"/>
        </p:scale>
        <p:origin x="9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6002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772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00947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0244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90979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44771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757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516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0718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7358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5181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3992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2269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273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3157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6317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79EC8-5107-442C-8B09-3BF89A95205C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DC73B07-D622-4AD3-BFE7-BB731AEBEB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2598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eveloper.oculus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idequestvr.com/setup-howto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Alaotsikko 2">
            <a:extLst>
              <a:ext uri="{FF2B5EF4-FFF2-40B4-BE49-F238E27FC236}">
                <a16:creationId xmlns:a16="http://schemas.microsoft.com/office/drawing/2014/main" id="{B5148C84-1F60-48D0-983B-D115F93C1F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>
            <a:normAutofit/>
          </a:bodyPr>
          <a:lstStyle/>
          <a:p>
            <a:r>
              <a:rPr lang="fi-FI">
                <a:solidFill>
                  <a:schemeClr val="tx1"/>
                </a:solidFill>
              </a:rPr>
              <a:t>Jussi Väyrynen &amp; Katariina Ervasti</a:t>
            </a:r>
          </a:p>
          <a:p>
            <a:r>
              <a:rPr lang="fi-FI">
                <a:solidFill>
                  <a:schemeClr val="tx1"/>
                </a:solidFill>
              </a:rPr>
              <a:t>Vantaan kaupunginkirjasto</a:t>
            </a:r>
          </a:p>
          <a:p>
            <a:endParaRPr lang="fi-FI">
              <a:solidFill>
                <a:schemeClr val="tx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E89992-934A-42A4-86AE-DCE06340D9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>
            <a:normAutofit fontScale="90000"/>
          </a:bodyPr>
          <a:lstStyle/>
          <a:p>
            <a:r>
              <a:rPr lang="fi-FI" b="0" i="0">
                <a:solidFill>
                  <a:srgbClr val="A1CB46"/>
                </a:solidFill>
                <a:effectLst/>
              </a:rPr>
              <a:t>Ohjeistus VR-maailman käyttöön omassa kirjastossa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5455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21" name="Sisällön paikkamerkki 20">
            <a:extLst>
              <a:ext uri="{FF2B5EF4-FFF2-40B4-BE49-F238E27FC236}">
                <a16:creationId xmlns:a16="http://schemas.microsoft.com/office/drawing/2014/main" id="{9F5DAD0F-FD0A-460E-BD8B-B5F17A78A4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88666" y="206174"/>
            <a:ext cx="11392517" cy="643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1694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A06C623-B851-4945-BBE8-EC6F13298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fi-FI"/>
              <a:t>Jakoon tulevat materiaalit</a:t>
            </a:r>
            <a:endParaRPr lang="fi-FI" sz="36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EE10EA-F074-4DA8-B3B3-1C9D0E94C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fi-FI" sz="2400" dirty="0">
                <a:solidFill>
                  <a:srgbClr val="FFFFFF"/>
                </a:solidFill>
                <a:ea typeface="Calibri" panose="020F0502020204030204" pitchFamily="34" charset="0"/>
                <a:cs typeface="Times New Roman"/>
              </a:rPr>
              <a:t>VR-sovellus</a:t>
            </a:r>
            <a:endParaRPr lang="fi-FI" sz="2400" dirty="0">
              <a:solidFill>
                <a:srgbClr val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fi-FI" sz="2400" dirty="0">
                <a:solidFill>
                  <a:srgbClr val="FFFFFF"/>
                </a:solidFill>
                <a:ea typeface="Calibri" panose="020F0502020204030204" pitchFamily="34" charset="0"/>
                <a:cs typeface="Times New Roman"/>
              </a:rPr>
              <a:t>Kaikki tämän päivän esitykset Kirjastokaistalle + PP-esitykset</a:t>
            </a:r>
          </a:p>
          <a:p>
            <a:pPr>
              <a:lnSpc>
                <a:spcPct val="90000"/>
              </a:lnSpc>
            </a:pPr>
            <a:r>
              <a:rPr lang="fi-FI" sz="2400" dirty="0">
                <a:solidFill>
                  <a:srgbClr val="FFFFFF"/>
                </a:solidFill>
                <a:ea typeface="Calibri" panose="020F0502020204030204" pitchFamily="34" charset="0"/>
                <a:cs typeface="Times New Roman"/>
              </a:rPr>
              <a:t>VR-sovelluksen käyttöönottoon ja pelaamiseen liittyviä ohjeita (ohje Facebook </a:t>
            </a:r>
            <a:r>
              <a:rPr lang="fi-FI" sz="2400" dirty="0" err="1">
                <a:solidFill>
                  <a:srgbClr val="FFFFFF"/>
                </a:solidFill>
                <a:ea typeface="Calibri" panose="020F0502020204030204" pitchFamily="34" charset="0"/>
                <a:cs typeface="Times New Roman"/>
              </a:rPr>
              <a:t>Developer</a:t>
            </a:r>
            <a:r>
              <a:rPr lang="fi-FI" sz="2400" dirty="0">
                <a:solidFill>
                  <a:srgbClr val="FFFFFF"/>
                </a:solidFill>
                <a:ea typeface="Calibri" panose="020F0502020204030204" pitchFamily="34" charset="0"/>
                <a:cs typeface="Times New Roman"/>
              </a:rPr>
              <a:t> –tunnuksen luomiseen, pelin asennusohje, pelaamisohje)</a:t>
            </a:r>
            <a:endParaRPr lang="fi-FI" sz="2400">
              <a:solidFill>
                <a:srgbClr val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fi-FI" sz="2400" dirty="0">
                <a:solidFill>
                  <a:srgbClr val="FFFFFF"/>
                </a:solidFill>
                <a:ea typeface="Calibri" panose="020F0502020204030204" pitchFamily="34" charset="0"/>
                <a:cs typeface="Times New Roman"/>
              </a:rPr>
              <a:t>Asiakasviestinnässä käytettäviä materiaaleja (mm. metsänhaltijalogo, markkinointitekstejä)</a:t>
            </a:r>
            <a:endParaRPr lang="fi-FI" sz="2400" dirty="0">
              <a:solidFill>
                <a:srgbClr val="FFFFFF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fi-FI" sz="2400" dirty="0">
              <a:solidFill>
                <a:srgbClr val="FFFFFF"/>
              </a:solidFill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fi-FI" sz="2400" dirty="0">
                <a:solidFill>
                  <a:srgbClr val="FFFFFF"/>
                </a:solidFill>
                <a:cs typeface="Times New Roman"/>
              </a:rPr>
              <a:t>Materiaaleja tulossa jakoon todennäköisesti jo ensi viikolla – seuratkaa Kirjastot.fi-ammattikalenterin (Työvälineet + valtakunnalliset ilmoitukset -osio) ilmoituksia!</a:t>
            </a:r>
          </a:p>
          <a:p>
            <a:pPr>
              <a:lnSpc>
                <a:spcPct val="90000"/>
              </a:lnSpc>
            </a:pPr>
            <a:r>
              <a:rPr lang="fi-FI" sz="2400" dirty="0">
                <a:solidFill>
                  <a:srgbClr val="FFFFFF"/>
                </a:solidFill>
                <a:cs typeface="Times New Roman"/>
              </a:rPr>
              <a:t>Pidämme yhteyttä VR-sovellusta käyttäviin kirjastolaisiin mahdollista jatkokehitystä ajatellen (esim. sähköpostilista) </a:t>
            </a:r>
          </a:p>
          <a:p>
            <a:endParaRPr lang="fi-FI" sz="2400" dirty="0">
              <a:solidFill>
                <a:srgbClr val="FFFFFF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51240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A06C623-B851-4945-BBE8-EC6F13298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fi-FI"/>
              <a:t>Mitä tarvitaan?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EE10EA-F074-4DA8-B3B3-1C9D0E94C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>
            <a:normAutofit/>
          </a:bodyPr>
          <a:lstStyle/>
          <a:p>
            <a:r>
              <a:rPr lang="fi-FI" sz="2400" dirty="0"/>
              <a:t>VR-lasit (Oculus Quest 2)</a:t>
            </a:r>
          </a:p>
          <a:p>
            <a:r>
              <a:rPr lang="fi-FI" sz="2400" dirty="0"/>
              <a:t>Facebook- ja Oculus Developer -tilit</a:t>
            </a:r>
          </a:p>
          <a:p>
            <a:r>
              <a:rPr lang="fi-FI" sz="2400" dirty="0"/>
              <a:t>Tietokone + SideQuest-ohjelma</a:t>
            </a:r>
          </a:p>
          <a:p>
            <a:r>
              <a:rPr lang="fi-FI" sz="2400" dirty="0"/>
              <a:t>Älypuhelin + Oculus-sovellus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114836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A06C623-B851-4945-BBE8-EC6F13298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fi-FI" dirty="0"/>
              <a:t>VR-lasit (Oculus Quest 2)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EE10EA-F074-4DA8-B3B3-1C9D0E94C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/>
              <a:t>Tällä hetkellä markkinoiden parhaat</a:t>
            </a:r>
          </a:p>
          <a:p>
            <a:r>
              <a:rPr lang="fi-FI" sz="2400" dirty="0"/>
              <a:t>Standalone-VR-lasit </a:t>
            </a:r>
            <a:r>
              <a:rPr lang="fi-FI" sz="2400" dirty="0">
                <a:sym typeface="Wingdings" panose="05000000000000000000" pitchFamily="2" charset="2"/>
              </a:rPr>
              <a:t> Ei johtoa </a:t>
            </a:r>
            <a:endParaRPr lang="fi-FI" sz="2400" dirty="0"/>
          </a:p>
          <a:p>
            <a:r>
              <a:rPr lang="fi-FI" sz="2400" dirty="0">
                <a:sym typeface="Wingdings" panose="05000000000000000000" pitchFamily="2" charset="2"/>
              </a:rPr>
              <a:t>Mukana tulee kaksi ohjainta (+ paristot), USB-C-laturi ja välilevy silmälaseille</a:t>
            </a:r>
            <a:endParaRPr lang="fi-FI" sz="2400" dirty="0"/>
          </a:p>
          <a:p>
            <a:endParaRPr lang="fi-FI" sz="2400"/>
          </a:p>
          <a:p>
            <a:endParaRPr lang="fi-FI" sz="2400"/>
          </a:p>
        </p:txBody>
      </p:sp>
    </p:spTree>
    <p:extLst>
      <p:ext uri="{BB962C8B-B14F-4D97-AF65-F5344CB8AC3E}">
        <p14:creationId xmlns:p14="http://schemas.microsoft.com/office/powerpoint/2010/main" val="29879706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A06C623-B851-4945-BBE8-EC6F13298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fi-FI" dirty="0"/>
              <a:t>VR-lasit (Oculus Quest 2)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EE10EA-F074-4DA8-B3B3-1C9D0E94C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/>
              <a:t>Kannattaa tilata kuljetuslaukku Oculuksen sivuilta</a:t>
            </a:r>
          </a:p>
          <a:p>
            <a:r>
              <a:rPr lang="fi-FI" sz="2400" dirty="0"/>
              <a:t>Chromecast näkymän jakamista varten</a:t>
            </a:r>
          </a:p>
          <a:p>
            <a:r>
              <a:rPr lang="fi-FI" sz="2400" dirty="0"/>
              <a:t>Oculuksen sivuilta voi tilata ilmaiseksi silikonisen pehmusteensuojuksen </a:t>
            </a:r>
          </a:p>
          <a:p>
            <a:r>
              <a:rPr lang="fi-FI" sz="2400" dirty="0"/>
              <a:t>Lasien puhdistus mikrokuituliinalla</a:t>
            </a:r>
          </a:p>
          <a:p>
            <a:pPr marL="0" indent="0">
              <a:buNone/>
            </a:pPr>
            <a:endParaRPr lang="fi-FI" sz="2400"/>
          </a:p>
        </p:txBody>
      </p:sp>
    </p:spTree>
    <p:extLst>
      <p:ext uri="{BB962C8B-B14F-4D97-AF65-F5344CB8AC3E}">
        <p14:creationId xmlns:p14="http://schemas.microsoft.com/office/powerpoint/2010/main" val="21176014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A06C623-B851-4945-BBE8-EC6F13298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fi-FI" dirty="0"/>
              <a:t>Facebook- ja Oculus Developer -tilit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EE10EA-F074-4DA8-B3B3-1C9D0E94C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>
            <a:normAutofit/>
          </a:bodyPr>
          <a:lstStyle/>
          <a:p>
            <a:r>
              <a:rPr lang="fi-FI" sz="2400" dirty="0"/>
              <a:t>Oculus vaatii Facebook-tilin VR-lasien käyttöä varten</a:t>
            </a:r>
          </a:p>
          <a:p>
            <a:r>
              <a:rPr lang="fi-FI" sz="2400" dirty="0"/>
              <a:t>Pelin asennusta varten tarvitaan Oculus Developer –tili</a:t>
            </a:r>
          </a:p>
          <a:p>
            <a:pPr marL="0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     Rekisteröinti samalla Facebook-tilillä</a:t>
            </a:r>
          </a:p>
          <a:p>
            <a:pPr marL="0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     Oculus Developer –sivuille luodaan</a:t>
            </a:r>
          </a:p>
          <a:p>
            <a:pPr marL="0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        organisaatio ja lisätään käyttäjä siihen</a:t>
            </a:r>
          </a:p>
          <a:p>
            <a:pPr marL="0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        (</a:t>
            </a:r>
            <a:r>
              <a:rPr lang="fi-FI" sz="2400" dirty="0">
                <a:sym typeface="Wingdings" panose="05000000000000000000" pitchFamily="2" charset="2"/>
                <a:hlinkClick r:id="rId2"/>
              </a:rPr>
              <a:t>www.developer.oculus.com</a:t>
            </a:r>
            <a:r>
              <a:rPr lang="fi-FI" sz="2400" dirty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endParaRPr lang="fi-FI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0202508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A06C623-B851-4945-BBE8-EC6F13298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fi-FI" sz="3600" dirty="0"/>
              <a:t>Älypuhelin + Oculus-sovellus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EE10EA-F074-4DA8-B3B3-1C9D0E94C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sym typeface="Wingdings" panose="05000000000000000000" pitchFamily="2" charset="2"/>
              </a:rPr>
              <a:t>Oculus-sovelluksen tarvitsee pelin asennusta varten. </a:t>
            </a:r>
            <a:endParaRPr lang="fi-FI" sz="240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     Ladataan Google Play –kaupasta tai </a:t>
            </a:r>
            <a:r>
              <a:rPr lang="fi-FI" sz="2400" dirty="0" err="1">
                <a:sym typeface="Wingdings" panose="05000000000000000000" pitchFamily="2" charset="2"/>
              </a:rPr>
              <a:t>App</a:t>
            </a:r>
            <a:r>
              <a:rPr lang="fi-FI" sz="2400" dirty="0">
                <a:sym typeface="Wingdings" panose="05000000000000000000" pitchFamily="2" charset="2"/>
              </a:rPr>
              <a:t> </a:t>
            </a:r>
            <a:r>
              <a:rPr lang="fi-FI" sz="2400" dirty="0" err="1">
                <a:sym typeface="Wingdings" panose="05000000000000000000" pitchFamily="2" charset="2"/>
              </a:rPr>
              <a:t>Storesta</a:t>
            </a:r>
            <a:endParaRPr lang="fi-FI" sz="2400" dirty="0" err="1"/>
          </a:p>
          <a:p>
            <a:r>
              <a:rPr lang="fi-FI" sz="2400" dirty="0">
                <a:sym typeface="Wingdings" panose="05000000000000000000" pitchFamily="2" charset="2"/>
              </a:rPr>
              <a:t>Lasit yhdistetään sovellukseen  Mahdollistaa Kehittäjätilan laittamisen päälle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3182367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A06C623-B851-4945-BBE8-EC6F13298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fi-FI" sz="3600" dirty="0"/>
              <a:t>Tietokone + SideQuest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EE10EA-F074-4DA8-B3B3-1C9D0E94C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/>
              <a:t>Peli asennetaan laseihin SideQuest-ohjelmaa käyttäen</a:t>
            </a:r>
          </a:p>
          <a:p>
            <a:r>
              <a:rPr lang="fi-FI" sz="2400" dirty="0"/>
              <a:t>VR-lasit yhdistetään tietokoneeseen USB-C-johdolla</a:t>
            </a:r>
          </a:p>
          <a:p>
            <a:r>
              <a:rPr lang="fi-FI" sz="2400" dirty="0"/>
              <a:t>SideQuestin voi ladata osoitteesta </a:t>
            </a:r>
            <a:r>
              <a:rPr lang="fi-FI" sz="2400" dirty="0">
                <a:hlinkClick r:id="rId2"/>
              </a:rPr>
              <a:t>https://sidequestvr.com/setup-howto</a:t>
            </a:r>
            <a:endParaRPr lang="fi-FI" sz="2400" dirty="0"/>
          </a:p>
          <a:p>
            <a:endParaRPr lang="fi-FI" sz="2400"/>
          </a:p>
        </p:txBody>
      </p:sp>
    </p:spTree>
    <p:extLst>
      <p:ext uri="{BB962C8B-B14F-4D97-AF65-F5344CB8AC3E}">
        <p14:creationId xmlns:p14="http://schemas.microsoft.com/office/powerpoint/2010/main" val="22396909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A06C623-B851-4945-BBE8-EC6F13298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fi-FI"/>
              <a:t>VR-lasien näkymän suoratoisto</a:t>
            </a:r>
            <a:endParaRPr lang="fi-FI" sz="36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EE10EA-F074-4DA8-B3B3-1C9D0E94C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>
            <a:normAutofit/>
          </a:bodyPr>
          <a:lstStyle/>
          <a:p>
            <a:r>
              <a:rPr lang="fi-FI" sz="2400" dirty="0"/>
              <a:t>Chromecast-laitteella </a:t>
            </a:r>
          </a:p>
          <a:p>
            <a:pPr marL="0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     Voi jakaa näyttöön ilman tietokonetta, vaatii         		älypuhelimen</a:t>
            </a:r>
            <a:endParaRPr lang="fi-FI" sz="2400" dirty="0"/>
          </a:p>
          <a:p>
            <a:r>
              <a:rPr lang="fi-FI" sz="2400" dirty="0"/>
              <a:t>Selaimella </a:t>
            </a:r>
          </a:p>
          <a:p>
            <a:pPr marL="0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     </a:t>
            </a:r>
            <a:r>
              <a:rPr lang="fi-FI" sz="2400" dirty="0"/>
              <a:t>Vaatii tietokoneen, ainoastaan 4:3-kuvasuhde</a:t>
            </a:r>
          </a:p>
        </p:txBody>
      </p:sp>
    </p:spTree>
    <p:extLst>
      <p:ext uri="{BB962C8B-B14F-4D97-AF65-F5344CB8AC3E}">
        <p14:creationId xmlns:p14="http://schemas.microsoft.com/office/powerpoint/2010/main" val="13391114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6C16C40-7C29-4ACC-B851-7E08E459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DD733AE-DD5E-4C77-8BCD-72BF12A0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1DE90A4-932E-4370-BA07-30F43254C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A19CA4A-B208-452A-8BE4-BC6940D33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74F8D3E-E618-4DE3-A0CC-B4904BB5D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299DA406-C54B-4E31-867D-FAF8DCE70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A1E16883-5140-47C4-A9AD-AD6598AC3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4CD848DC-8A2A-4093-9BDD-7AF4B6A27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4635A4D-E9CE-4B78-912A-479EA451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D663A5EE-5581-44F3-8F98-688755F63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1E84E6A-F5AE-4F4D-98F2-82FE4FCC2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DDE7DDC9-17D4-4686-833D-48F8733B4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A06C623-B851-4945-BBE8-EC6F13298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fi-FI"/>
              <a:t>Pelaaminen</a:t>
            </a:r>
            <a:endParaRPr lang="fi-FI" sz="36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EE10EA-F074-4DA8-B3B3-1C9D0E94C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2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Pelaaminen tapahtuu paikallaan istuen tai seisten</a:t>
            </a:r>
          </a:p>
          <a:p>
            <a:pPr>
              <a:lnSpc>
                <a:spcPct val="90000"/>
              </a:lnSpc>
            </a:pPr>
            <a:r>
              <a:rPr lang="fi-FI" sz="2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Peliä ohjataan kahdella ohjaimella</a:t>
            </a:r>
          </a:p>
          <a:p>
            <a:pPr>
              <a:lnSpc>
                <a:spcPct val="90000"/>
              </a:lnSpc>
            </a:pPr>
            <a:r>
              <a:rPr lang="fi-FI" sz="2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Pelissä liikutaan eteenpäin A-näppäintä painamalla ja kohdistamalla sininen rengas haluttuun kohtaan maassa</a:t>
            </a:r>
          </a:p>
          <a:p>
            <a:pPr>
              <a:lnSpc>
                <a:spcPct val="90000"/>
              </a:lnSpc>
            </a:pPr>
            <a:r>
              <a:rPr lang="fi-FI" sz="2400" dirty="0">
                <a:solidFill>
                  <a:srgbClr val="FFFF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Näkymän</a:t>
            </a:r>
            <a:r>
              <a:rPr lang="fi-FI" sz="2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suuntaa ja etäisyyttä voi vaihtaa ohjainten analogisauvoilla</a:t>
            </a:r>
          </a:p>
          <a:p>
            <a:pPr>
              <a:lnSpc>
                <a:spcPct val="90000"/>
              </a:lnSpc>
            </a:pPr>
            <a:r>
              <a:rPr lang="fi-FI" sz="2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Esineisiin tartutaan ohjainten sivuissa olevilla liipasinpainikkeilla</a:t>
            </a:r>
            <a:endParaRPr lang="fi-FI" sz="24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fi-FI" sz="2400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8256106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Pinta</Template>
  <TotalTime>0</TotalTime>
  <Words>317</Words>
  <Application>Microsoft Macintosh PowerPoint</Application>
  <PresentationFormat>Laajakuva</PresentationFormat>
  <Paragraphs>52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Pinta</vt:lpstr>
      <vt:lpstr>Ohjeistus VR-maailman käyttöön omassa kirjastossa</vt:lpstr>
      <vt:lpstr>Mitä tarvitaan?</vt:lpstr>
      <vt:lpstr>VR-lasit (Oculus Quest 2)</vt:lpstr>
      <vt:lpstr>VR-lasit (Oculus Quest 2)</vt:lpstr>
      <vt:lpstr>Facebook- ja Oculus Developer -tilit </vt:lpstr>
      <vt:lpstr>Älypuhelin + Oculus-sovellus</vt:lpstr>
      <vt:lpstr>Tietokone + SideQuest</vt:lpstr>
      <vt:lpstr>VR-lasien näkymän suoratoisto</vt:lpstr>
      <vt:lpstr>Pelaaminen</vt:lpstr>
      <vt:lpstr>PowerPoint-esitys</vt:lpstr>
      <vt:lpstr>Jakoon tulevat materiaalit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Ohjeistus VR-maailman käyttöön omassa kirjastossa</dc:title>
  <dc:creator>Väyrynen Jussi</dc:creator>
  <cp:lastModifiedBy>Litmanen-Peitsala Päivi</cp:lastModifiedBy>
  <cp:revision>101</cp:revision>
  <dcterms:created xsi:type="dcterms:W3CDTF">2022-02-07T11:27:27Z</dcterms:created>
  <dcterms:modified xsi:type="dcterms:W3CDTF">2022-02-21T14:25:03Z</dcterms:modified>
</cp:coreProperties>
</file>