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modernComment_233_DD171C26.xml" ContentType="application/vnd.ms-powerpoint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4"/>
    <p:sldMasterId id="2147483981" r:id="rId5"/>
    <p:sldMasterId id="2147483997" r:id="rId6"/>
    <p:sldMasterId id="2147484017" r:id="rId7"/>
    <p:sldMasterId id="2147484364" r:id="rId8"/>
  </p:sldMasterIdLst>
  <p:notesMasterIdLst>
    <p:notesMasterId r:id="rId18"/>
  </p:notesMasterIdLst>
  <p:handoutMasterIdLst>
    <p:handoutMasterId r:id="rId19"/>
  </p:handoutMasterIdLst>
  <p:sldIdLst>
    <p:sldId id="554" r:id="rId9"/>
    <p:sldId id="544" r:id="rId10"/>
    <p:sldId id="560" r:id="rId11"/>
    <p:sldId id="542" r:id="rId12"/>
    <p:sldId id="563" r:id="rId13"/>
    <p:sldId id="561" r:id="rId14"/>
    <p:sldId id="307" r:id="rId15"/>
    <p:sldId id="562" r:id="rId16"/>
    <p:sldId id="564" r:id="rId17"/>
  </p:sldIdLst>
  <p:sldSz cx="9144000" cy="5143500" type="screen16x9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AACE347-6034-5F9D-97BC-A145FA31F67B}" name="Mohr Minna" initials="MM" userId="S::minna.mohr@hel.fi::494e8ca0-22f9-4569-a70d-c2636c1183b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2CD9"/>
    <a:srgbClr val="EE5C9B"/>
    <a:srgbClr val="0000FF"/>
    <a:srgbClr val="3366FF"/>
    <a:srgbClr val="FF6500"/>
    <a:srgbClr val="FFB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6D5D1D-26C8-48A1-ACDA-CC72640F83AA}" v="4" dt="2023-11-27T14:06:35.507"/>
    <p1510:client id="{E7E5D3A4-C91E-4A7F-83B4-CBC5C71BD5D9}" v="186" dt="2023-11-27T14:01:29.4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61" autoAdjust="0"/>
    <p:restoredTop sz="84962" autoAdjust="0"/>
  </p:normalViewPr>
  <p:slideViewPr>
    <p:cSldViewPr snapToGrid="0">
      <p:cViewPr varScale="1">
        <p:scale>
          <a:sx n="125" d="100"/>
          <a:sy n="125" d="100"/>
        </p:scale>
        <p:origin x="792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r Minna" userId="494e8ca0-22f9-4569-a70d-c2636c1183bb" providerId="ADAL" clId="{5F6D5D1D-26C8-48A1-ACDA-CC72640F83AA}"/>
    <pc:docChg chg="undo custSel delSld modSld delMainMaster">
      <pc:chgData name="Mohr Minna" userId="494e8ca0-22f9-4569-a70d-c2636c1183bb" providerId="ADAL" clId="{5F6D5D1D-26C8-48A1-ACDA-CC72640F83AA}" dt="2023-11-27T14:06:46.499" v="116" actId="20577"/>
      <pc:docMkLst>
        <pc:docMk/>
      </pc:docMkLst>
      <pc:sldChg chg="del">
        <pc:chgData name="Mohr Minna" userId="494e8ca0-22f9-4569-a70d-c2636c1183bb" providerId="ADAL" clId="{5F6D5D1D-26C8-48A1-ACDA-CC72640F83AA}" dt="2023-11-27T14:05:27.889" v="8" actId="2696"/>
        <pc:sldMkLst>
          <pc:docMk/>
          <pc:sldMk cId="0" sldId="268"/>
        </pc:sldMkLst>
      </pc:sldChg>
      <pc:sldChg chg="modNotesTx">
        <pc:chgData name="Mohr Minna" userId="494e8ca0-22f9-4569-a70d-c2636c1183bb" providerId="ADAL" clId="{5F6D5D1D-26C8-48A1-ACDA-CC72640F83AA}" dt="2023-11-27T14:04:59.016" v="5" actId="6549"/>
        <pc:sldMkLst>
          <pc:docMk/>
          <pc:sldMk cId="3247850831" sldId="307"/>
        </pc:sldMkLst>
      </pc:sldChg>
      <pc:sldChg chg="del">
        <pc:chgData name="Mohr Minna" userId="494e8ca0-22f9-4569-a70d-c2636c1183bb" providerId="ADAL" clId="{5F6D5D1D-26C8-48A1-ACDA-CC72640F83AA}" dt="2023-11-27T14:05:27.889" v="8" actId="2696"/>
        <pc:sldMkLst>
          <pc:docMk/>
          <pc:sldMk cId="3032958370" sldId="335"/>
        </pc:sldMkLst>
      </pc:sldChg>
      <pc:sldChg chg="del">
        <pc:chgData name="Mohr Minna" userId="494e8ca0-22f9-4569-a70d-c2636c1183bb" providerId="ADAL" clId="{5F6D5D1D-26C8-48A1-ACDA-CC72640F83AA}" dt="2023-11-27T14:05:27.889" v="8" actId="2696"/>
        <pc:sldMkLst>
          <pc:docMk/>
          <pc:sldMk cId="958111575" sldId="388"/>
        </pc:sldMkLst>
      </pc:sldChg>
      <pc:sldChg chg="del">
        <pc:chgData name="Mohr Minna" userId="494e8ca0-22f9-4569-a70d-c2636c1183bb" providerId="ADAL" clId="{5F6D5D1D-26C8-48A1-ACDA-CC72640F83AA}" dt="2023-11-27T14:05:27.889" v="8" actId="2696"/>
        <pc:sldMkLst>
          <pc:docMk/>
          <pc:sldMk cId="150230879" sldId="443"/>
        </pc:sldMkLst>
      </pc:sldChg>
      <pc:sldChg chg="del">
        <pc:chgData name="Mohr Minna" userId="494e8ca0-22f9-4569-a70d-c2636c1183bb" providerId="ADAL" clId="{5F6D5D1D-26C8-48A1-ACDA-CC72640F83AA}" dt="2023-11-27T14:05:27.889" v="8" actId="2696"/>
        <pc:sldMkLst>
          <pc:docMk/>
          <pc:sldMk cId="2422723637" sldId="449"/>
        </pc:sldMkLst>
      </pc:sldChg>
      <pc:sldChg chg="del">
        <pc:chgData name="Mohr Minna" userId="494e8ca0-22f9-4569-a70d-c2636c1183bb" providerId="ADAL" clId="{5F6D5D1D-26C8-48A1-ACDA-CC72640F83AA}" dt="2023-11-27T14:05:27.889" v="8" actId="2696"/>
        <pc:sldMkLst>
          <pc:docMk/>
          <pc:sldMk cId="3061507348" sldId="463"/>
        </pc:sldMkLst>
      </pc:sldChg>
      <pc:sldChg chg="del">
        <pc:chgData name="Mohr Minna" userId="494e8ca0-22f9-4569-a70d-c2636c1183bb" providerId="ADAL" clId="{5F6D5D1D-26C8-48A1-ACDA-CC72640F83AA}" dt="2023-11-27T14:05:27.889" v="8" actId="2696"/>
        <pc:sldMkLst>
          <pc:docMk/>
          <pc:sldMk cId="3111866175" sldId="482"/>
        </pc:sldMkLst>
      </pc:sldChg>
      <pc:sldChg chg="del">
        <pc:chgData name="Mohr Minna" userId="494e8ca0-22f9-4569-a70d-c2636c1183bb" providerId="ADAL" clId="{5F6D5D1D-26C8-48A1-ACDA-CC72640F83AA}" dt="2023-11-27T14:05:27.889" v="8" actId="2696"/>
        <pc:sldMkLst>
          <pc:docMk/>
          <pc:sldMk cId="2364645158" sldId="487"/>
        </pc:sldMkLst>
      </pc:sldChg>
      <pc:sldChg chg="del">
        <pc:chgData name="Mohr Minna" userId="494e8ca0-22f9-4569-a70d-c2636c1183bb" providerId="ADAL" clId="{5F6D5D1D-26C8-48A1-ACDA-CC72640F83AA}" dt="2023-11-27T14:05:27.889" v="8" actId="2696"/>
        <pc:sldMkLst>
          <pc:docMk/>
          <pc:sldMk cId="3207478998" sldId="489"/>
        </pc:sldMkLst>
      </pc:sldChg>
      <pc:sldChg chg="del">
        <pc:chgData name="Mohr Minna" userId="494e8ca0-22f9-4569-a70d-c2636c1183bb" providerId="ADAL" clId="{5F6D5D1D-26C8-48A1-ACDA-CC72640F83AA}" dt="2023-11-27T14:05:27.889" v="8" actId="2696"/>
        <pc:sldMkLst>
          <pc:docMk/>
          <pc:sldMk cId="538310118" sldId="511"/>
        </pc:sldMkLst>
      </pc:sldChg>
      <pc:sldChg chg="del">
        <pc:chgData name="Mohr Minna" userId="494e8ca0-22f9-4569-a70d-c2636c1183bb" providerId="ADAL" clId="{5F6D5D1D-26C8-48A1-ACDA-CC72640F83AA}" dt="2023-11-27T14:05:27.889" v="8" actId="2696"/>
        <pc:sldMkLst>
          <pc:docMk/>
          <pc:sldMk cId="2395335179" sldId="534"/>
        </pc:sldMkLst>
      </pc:sldChg>
      <pc:sldChg chg="del">
        <pc:chgData name="Mohr Minna" userId="494e8ca0-22f9-4569-a70d-c2636c1183bb" providerId="ADAL" clId="{5F6D5D1D-26C8-48A1-ACDA-CC72640F83AA}" dt="2023-11-27T14:05:27.889" v="8" actId="2696"/>
        <pc:sldMkLst>
          <pc:docMk/>
          <pc:sldMk cId="1624616271" sldId="535"/>
        </pc:sldMkLst>
      </pc:sldChg>
      <pc:sldChg chg="del">
        <pc:chgData name="Mohr Minna" userId="494e8ca0-22f9-4569-a70d-c2636c1183bb" providerId="ADAL" clId="{5F6D5D1D-26C8-48A1-ACDA-CC72640F83AA}" dt="2023-11-27T14:05:27.889" v="8" actId="2696"/>
        <pc:sldMkLst>
          <pc:docMk/>
          <pc:sldMk cId="3145343120" sldId="537"/>
        </pc:sldMkLst>
      </pc:sldChg>
      <pc:sldChg chg="del">
        <pc:chgData name="Mohr Minna" userId="494e8ca0-22f9-4569-a70d-c2636c1183bb" providerId="ADAL" clId="{5F6D5D1D-26C8-48A1-ACDA-CC72640F83AA}" dt="2023-11-27T14:05:27.889" v="8" actId="2696"/>
        <pc:sldMkLst>
          <pc:docMk/>
          <pc:sldMk cId="3991804742" sldId="540"/>
        </pc:sldMkLst>
      </pc:sldChg>
      <pc:sldChg chg="del">
        <pc:chgData name="Mohr Minna" userId="494e8ca0-22f9-4569-a70d-c2636c1183bb" providerId="ADAL" clId="{5F6D5D1D-26C8-48A1-ACDA-CC72640F83AA}" dt="2023-11-27T14:05:27.889" v="8" actId="2696"/>
        <pc:sldMkLst>
          <pc:docMk/>
          <pc:sldMk cId="3585794934" sldId="541"/>
        </pc:sldMkLst>
      </pc:sldChg>
      <pc:sldChg chg="modNotesTx">
        <pc:chgData name="Mohr Minna" userId="494e8ca0-22f9-4569-a70d-c2636c1183bb" providerId="ADAL" clId="{5F6D5D1D-26C8-48A1-ACDA-CC72640F83AA}" dt="2023-11-27T14:04:46.455" v="2" actId="6549"/>
        <pc:sldMkLst>
          <pc:docMk/>
          <pc:sldMk cId="4122645243" sldId="542"/>
        </pc:sldMkLst>
      </pc:sldChg>
      <pc:sldChg chg="modNotesTx">
        <pc:chgData name="Mohr Minna" userId="494e8ca0-22f9-4569-a70d-c2636c1183bb" providerId="ADAL" clId="{5F6D5D1D-26C8-48A1-ACDA-CC72640F83AA}" dt="2023-11-27T14:03:51.475" v="0" actId="6549"/>
        <pc:sldMkLst>
          <pc:docMk/>
          <pc:sldMk cId="2878584013" sldId="544"/>
        </pc:sldMkLst>
      </pc:sldChg>
      <pc:sldChg chg="del">
        <pc:chgData name="Mohr Minna" userId="494e8ca0-22f9-4569-a70d-c2636c1183bb" providerId="ADAL" clId="{5F6D5D1D-26C8-48A1-ACDA-CC72640F83AA}" dt="2023-11-27T14:05:27.889" v="8" actId="2696"/>
        <pc:sldMkLst>
          <pc:docMk/>
          <pc:sldMk cId="186954517" sldId="552"/>
        </pc:sldMkLst>
      </pc:sldChg>
      <pc:sldChg chg="del">
        <pc:chgData name="Mohr Minna" userId="494e8ca0-22f9-4569-a70d-c2636c1183bb" providerId="ADAL" clId="{5F6D5D1D-26C8-48A1-ACDA-CC72640F83AA}" dt="2023-11-27T14:05:27.889" v="8" actId="2696"/>
        <pc:sldMkLst>
          <pc:docMk/>
          <pc:sldMk cId="1766362549" sldId="553"/>
        </pc:sldMkLst>
      </pc:sldChg>
      <pc:sldChg chg="modNotesTx">
        <pc:chgData name="Mohr Minna" userId="494e8ca0-22f9-4569-a70d-c2636c1183bb" providerId="ADAL" clId="{5F6D5D1D-26C8-48A1-ACDA-CC72640F83AA}" dt="2023-11-27T14:04:39.468" v="1" actId="6549"/>
        <pc:sldMkLst>
          <pc:docMk/>
          <pc:sldMk cId="2117605100" sldId="560"/>
        </pc:sldMkLst>
      </pc:sldChg>
      <pc:sldChg chg="modNotesTx">
        <pc:chgData name="Mohr Minna" userId="494e8ca0-22f9-4569-a70d-c2636c1183bb" providerId="ADAL" clId="{5F6D5D1D-26C8-48A1-ACDA-CC72640F83AA}" dt="2023-11-27T14:04:54.716" v="4" actId="6549"/>
        <pc:sldMkLst>
          <pc:docMk/>
          <pc:sldMk cId="1234084060" sldId="561"/>
        </pc:sldMkLst>
      </pc:sldChg>
      <pc:sldChg chg="modNotesTx">
        <pc:chgData name="Mohr Minna" userId="494e8ca0-22f9-4569-a70d-c2636c1183bb" providerId="ADAL" clId="{5F6D5D1D-26C8-48A1-ACDA-CC72640F83AA}" dt="2023-11-27T14:05:03.627" v="6" actId="6549"/>
        <pc:sldMkLst>
          <pc:docMk/>
          <pc:sldMk cId="2065153305" sldId="562"/>
        </pc:sldMkLst>
      </pc:sldChg>
      <pc:sldChg chg="modNotesTx">
        <pc:chgData name="Mohr Minna" userId="494e8ca0-22f9-4569-a70d-c2636c1183bb" providerId="ADAL" clId="{5F6D5D1D-26C8-48A1-ACDA-CC72640F83AA}" dt="2023-11-27T14:04:50.185" v="3" actId="20577"/>
        <pc:sldMkLst>
          <pc:docMk/>
          <pc:sldMk cId="3709279270" sldId="563"/>
        </pc:sldMkLst>
      </pc:sldChg>
      <pc:sldChg chg="modSp mod modNotesTx">
        <pc:chgData name="Mohr Minna" userId="494e8ca0-22f9-4569-a70d-c2636c1183bb" providerId="ADAL" clId="{5F6D5D1D-26C8-48A1-ACDA-CC72640F83AA}" dt="2023-11-27T14:06:46.499" v="116" actId="20577"/>
        <pc:sldMkLst>
          <pc:docMk/>
          <pc:sldMk cId="1622169589" sldId="564"/>
        </pc:sldMkLst>
        <pc:spChg chg="mod">
          <ac:chgData name="Mohr Minna" userId="494e8ca0-22f9-4569-a70d-c2636c1183bb" providerId="ADAL" clId="{5F6D5D1D-26C8-48A1-ACDA-CC72640F83AA}" dt="2023-11-27T14:06:46.499" v="116" actId="20577"/>
          <ac:spMkLst>
            <pc:docMk/>
            <pc:sldMk cId="1622169589" sldId="564"/>
            <ac:spMk id="7" creationId="{35B46290-34A8-49DB-A610-188E9F254834}"/>
          </ac:spMkLst>
        </pc:spChg>
      </pc:sldChg>
      <pc:sldMasterChg chg="delSldLayout">
        <pc:chgData name="Mohr Minna" userId="494e8ca0-22f9-4569-a70d-c2636c1183bb" providerId="ADAL" clId="{5F6D5D1D-26C8-48A1-ACDA-CC72640F83AA}" dt="2023-11-27T14:05:27.889" v="8" actId="2696"/>
        <pc:sldMasterMkLst>
          <pc:docMk/>
          <pc:sldMasterMk cId="0" sldId="2147483912"/>
        </pc:sldMasterMkLst>
        <pc:sldLayoutChg chg="del">
          <pc:chgData name="Mohr Minna" userId="494e8ca0-22f9-4569-a70d-c2636c1183bb" providerId="ADAL" clId="{5F6D5D1D-26C8-48A1-ACDA-CC72640F83AA}" dt="2023-11-27T14:05:27.889" v="8" actId="2696"/>
          <pc:sldLayoutMkLst>
            <pc:docMk/>
            <pc:sldMasterMk cId="0" sldId="2147483912"/>
            <pc:sldLayoutMk cId="1908783792" sldId="2147484651"/>
          </pc:sldLayoutMkLst>
        </pc:sldLayoutChg>
      </pc:sldMasterChg>
      <pc:sldMasterChg chg="del delSldLayout">
        <pc:chgData name="Mohr Minna" userId="494e8ca0-22f9-4569-a70d-c2636c1183bb" providerId="ADAL" clId="{5F6D5D1D-26C8-48A1-ACDA-CC72640F83AA}" dt="2023-11-27T14:05:27.889" v="8" actId="2696"/>
        <pc:sldMasterMkLst>
          <pc:docMk/>
          <pc:sldMasterMk cId="3974630617" sldId="2147484574"/>
        </pc:sldMasterMkLst>
        <pc:sldLayoutChg chg="del">
          <pc:chgData name="Mohr Minna" userId="494e8ca0-22f9-4569-a70d-c2636c1183bb" providerId="ADAL" clId="{5F6D5D1D-26C8-48A1-ACDA-CC72640F83AA}" dt="2023-11-27T14:05:27.889" v="8" actId="2696"/>
          <pc:sldLayoutMkLst>
            <pc:docMk/>
            <pc:sldMasterMk cId="3974630617" sldId="2147484574"/>
            <pc:sldLayoutMk cId="3589548838" sldId="2147484575"/>
          </pc:sldLayoutMkLst>
        </pc:sldLayoutChg>
        <pc:sldLayoutChg chg="del">
          <pc:chgData name="Mohr Minna" userId="494e8ca0-22f9-4569-a70d-c2636c1183bb" providerId="ADAL" clId="{5F6D5D1D-26C8-48A1-ACDA-CC72640F83AA}" dt="2023-11-27T14:05:27.889" v="8" actId="2696"/>
          <pc:sldLayoutMkLst>
            <pc:docMk/>
            <pc:sldMasterMk cId="3974630617" sldId="2147484574"/>
            <pc:sldLayoutMk cId="2072702820" sldId="2147484576"/>
          </pc:sldLayoutMkLst>
        </pc:sldLayoutChg>
        <pc:sldLayoutChg chg="del">
          <pc:chgData name="Mohr Minna" userId="494e8ca0-22f9-4569-a70d-c2636c1183bb" providerId="ADAL" clId="{5F6D5D1D-26C8-48A1-ACDA-CC72640F83AA}" dt="2023-11-27T14:05:27.889" v="8" actId="2696"/>
          <pc:sldLayoutMkLst>
            <pc:docMk/>
            <pc:sldMasterMk cId="3974630617" sldId="2147484574"/>
            <pc:sldLayoutMk cId="206561118" sldId="2147484577"/>
          </pc:sldLayoutMkLst>
        </pc:sldLayoutChg>
        <pc:sldLayoutChg chg="del">
          <pc:chgData name="Mohr Minna" userId="494e8ca0-22f9-4569-a70d-c2636c1183bb" providerId="ADAL" clId="{5F6D5D1D-26C8-48A1-ACDA-CC72640F83AA}" dt="2023-11-27T14:05:27.889" v="8" actId="2696"/>
          <pc:sldLayoutMkLst>
            <pc:docMk/>
            <pc:sldMasterMk cId="3974630617" sldId="2147484574"/>
            <pc:sldLayoutMk cId="3422562042" sldId="2147484578"/>
          </pc:sldLayoutMkLst>
        </pc:sldLayoutChg>
        <pc:sldLayoutChg chg="del">
          <pc:chgData name="Mohr Minna" userId="494e8ca0-22f9-4569-a70d-c2636c1183bb" providerId="ADAL" clId="{5F6D5D1D-26C8-48A1-ACDA-CC72640F83AA}" dt="2023-11-27T14:05:27.889" v="8" actId="2696"/>
          <pc:sldLayoutMkLst>
            <pc:docMk/>
            <pc:sldMasterMk cId="3974630617" sldId="2147484574"/>
            <pc:sldLayoutMk cId="3288801181" sldId="2147484579"/>
          </pc:sldLayoutMkLst>
        </pc:sldLayoutChg>
        <pc:sldLayoutChg chg="del">
          <pc:chgData name="Mohr Minna" userId="494e8ca0-22f9-4569-a70d-c2636c1183bb" providerId="ADAL" clId="{5F6D5D1D-26C8-48A1-ACDA-CC72640F83AA}" dt="2023-11-27T14:05:27.889" v="8" actId="2696"/>
          <pc:sldLayoutMkLst>
            <pc:docMk/>
            <pc:sldMasterMk cId="3974630617" sldId="2147484574"/>
            <pc:sldLayoutMk cId="376898075" sldId="2147484580"/>
          </pc:sldLayoutMkLst>
        </pc:sldLayoutChg>
        <pc:sldLayoutChg chg="del">
          <pc:chgData name="Mohr Minna" userId="494e8ca0-22f9-4569-a70d-c2636c1183bb" providerId="ADAL" clId="{5F6D5D1D-26C8-48A1-ACDA-CC72640F83AA}" dt="2023-11-27T14:05:27.889" v="8" actId="2696"/>
          <pc:sldLayoutMkLst>
            <pc:docMk/>
            <pc:sldMasterMk cId="3974630617" sldId="2147484574"/>
            <pc:sldLayoutMk cId="3532927460" sldId="2147484581"/>
          </pc:sldLayoutMkLst>
        </pc:sldLayoutChg>
        <pc:sldLayoutChg chg="del">
          <pc:chgData name="Mohr Minna" userId="494e8ca0-22f9-4569-a70d-c2636c1183bb" providerId="ADAL" clId="{5F6D5D1D-26C8-48A1-ACDA-CC72640F83AA}" dt="2023-11-27T14:05:27.889" v="8" actId="2696"/>
          <pc:sldLayoutMkLst>
            <pc:docMk/>
            <pc:sldMasterMk cId="3974630617" sldId="2147484574"/>
            <pc:sldLayoutMk cId="3806011851" sldId="2147484582"/>
          </pc:sldLayoutMkLst>
        </pc:sldLayoutChg>
        <pc:sldLayoutChg chg="del">
          <pc:chgData name="Mohr Minna" userId="494e8ca0-22f9-4569-a70d-c2636c1183bb" providerId="ADAL" clId="{5F6D5D1D-26C8-48A1-ACDA-CC72640F83AA}" dt="2023-11-27T14:05:27.889" v="8" actId="2696"/>
          <pc:sldLayoutMkLst>
            <pc:docMk/>
            <pc:sldMasterMk cId="3974630617" sldId="2147484574"/>
            <pc:sldLayoutMk cId="3843431417" sldId="2147484583"/>
          </pc:sldLayoutMkLst>
        </pc:sldLayoutChg>
        <pc:sldLayoutChg chg="del">
          <pc:chgData name="Mohr Minna" userId="494e8ca0-22f9-4569-a70d-c2636c1183bb" providerId="ADAL" clId="{5F6D5D1D-26C8-48A1-ACDA-CC72640F83AA}" dt="2023-11-27T14:05:27.889" v="8" actId="2696"/>
          <pc:sldLayoutMkLst>
            <pc:docMk/>
            <pc:sldMasterMk cId="3974630617" sldId="2147484574"/>
            <pc:sldLayoutMk cId="3965670395" sldId="2147484584"/>
          </pc:sldLayoutMkLst>
        </pc:sldLayoutChg>
        <pc:sldLayoutChg chg="del">
          <pc:chgData name="Mohr Minna" userId="494e8ca0-22f9-4569-a70d-c2636c1183bb" providerId="ADAL" clId="{5F6D5D1D-26C8-48A1-ACDA-CC72640F83AA}" dt="2023-11-27T14:05:27.889" v="8" actId="2696"/>
          <pc:sldLayoutMkLst>
            <pc:docMk/>
            <pc:sldMasterMk cId="3974630617" sldId="2147484574"/>
            <pc:sldLayoutMk cId="2591852446" sldId="2147484585"/>
          </pc:sldLayoutMkLst>
        </pc:sldLayoutChg>
      </pc:sldMasterChg>
      <pc:sldMasterChg chg="del delSldLayout">
        <pc:chgData name="Mohr Minna" userId="494e8ca0-22f9-4569-a70d-c2636c1183bb" providerId="ADAL" clId="{5F6D5D1D-26C8-48A1-ACDA-CC72640F83AA}" dt="2023-11-27T14:05:27.889" v="8" actId="2696"/>
        <pc:sldMasterMkLst>
          <pc:docMk/>
          <pc:sldMasterMk cId="4162130142" sldId="2147484586"/>
        </pc:sldMasterMkLst>
        <pc:sldLayoutChg chg="del">
          <pc:chgData name="Mohr Minna" userId="494e8ca0-22f9-4569-a70d-c2636c1183bb" providerId="ADAL" clId="{5F6D5D1D-26C8-48A1-ACDA-CC72640F83AA}" dt="2023-11-27T14:05:27.889" v="8" actId="2696"/>
          <pc:sldLayoutMkLst>
            <pc:docMk/>
            <pc:sldMasterMk cId="4162130142" sldId="2147484586"/>
            <pc:sldLayoutMk cId="1531494075" sldId="2147484587"/>
          </pc:sldLayoutMkLst>
        </pc:sldLayoutChg>
        <pc:sldLayoutChg chg="del">
          <pc:chgData name="Mohr Minna" userId="494e8ca0-22f9-4569-a70d-c2636c1183bb" providerId="ADAL" clId="{5F6D5D1D-26C8-48A1-ACDA-CC72640F83AA}" dt="2023-11-27T14:05:27.889" v="8" actId="2696"/>
          <pc:sldLayoutMkLst>
            <pc:docMk/>
            <pc:sldMasterMk cId="4162130142" sldId="2147484586"/>
            <pc:sldLayoutMk cId="4197030952" sldId="2147484588"/>
          </pc:sldLayoutMkLst>
        </pc:sldLayoutChg>
        <pc:sldLayoutChg chg="del">
          <pc:chgData name="Mohr Minna" userId="494e8ca0-22f9-4569-a70d-c2636c1183bb" providerId="ADAL" clId="{5F6D5D1D-26C8-48A1-ACDA-CC72640F83AA}" dt="2023-11-27T14:05:27.889" v="8" actId="2696"/>
          <pc:sldLayoutMkLst>
            <pc:docMk/>
            <pc:sldMasterMk cId="4162130142" sldId="2147484586"/>
            <pc:sldLayoutMk cId="98645571" sldId="2147484589"/>
          </pc:sldLayoutMkLst>
        </pc:sldLayoutChg>
        <pc:sldLayoutChg chg="del">
          <pc:chgData name="Mohr Minna" userId="494e8ca0-22f9-4569-a70d-c2636c1183bb" providerId="ADAL" clId="{5F6D5D1D-26C8-48A1-ACDA-CC72640F83AA}" dt="2023-11-27T14:05:27.889" v="8" actId="2696"/>
          <pc:sldLayoutMkLst>
            <pc:docMk/>
            <pc:sldMasterMk cId="4162130142" sldId="2147484586"/>
            <pc:sldLayoutMk cId="2478121537" sldId="2147484590"/>
          </pc:sldLayoutMkLst>
        </pc:sldLayoutChg>
        <pc:sldLayoutChg chg="del">
          <pc:chgData name="Mohr Minna" userId="494e8ca0-22f9-4569-a70d-c2636c1183bb" providerId="ADAL" clId="{5F6D5D1D-26C8-48A1-ACDA-CC72640F83AA}" dt="2023-11-27T14:05:27.889" v="8" actId="2696"/>
          <pc:sldLayoutMkLst>
            <pc:docMk/>
            <pc:sldMasterMk cId="4162130142" sldId="2147484586"/>
            <pc:sldLayoutMk cId="1131902062" sldId="2147484591"/>
          </pc:sldLayoutMkLst>
        </pc:sldLayoutChg>
        <pc:sldLayoutChg chg="del">
          <pc:chgData name="Mohr Minna" userId="494e8ca0-22f9-4569-a70d-c2636c1183bb" providerId="ADAL" clId="{5F6D5D1D-26C8-48A1-ACDA-CC72640F83AA}" dt="2023-11-27T14:05:27.889" v="8" actId="2696"/>
          <pc:sldLayoutMkLst>
            <pc:docMk/>
            <pc:sldMasterMk cId="4162130142" sldId="2147484586"/>
            <pc:sldLayoutMk cId="1304456006" sldId="2147484592"/>
          </pc:sldLayoutMkLst>
        </pc:sldLayoutChg>
        <pc:sldLayoutChg chg="del">
          <pc:chgData name="Mohr Minna" userId="494e8ca0-22f9-4569-a70d-c2636c1183bb" providerId="ADAL" clId="{5F6D5D1D-26C8-48A1-ACDA-CC72640F83AA}" dt="2023-11-27T14:05:27.889" v="8" actId="2696"/>
          <pc:sldLayoutMkLst>
            <pc:docMk/>
            <pc:sldMasterMk cId="4162130142" sldId="2147484586"/>
            <pc:sldLayoutMk cId="693216103" sldId="2147484593"/>
          </pc:sldLayoutMkLst>
        </pc:sldLayoutChg>
        <pc:sldLayoutChg chg="del">
          <pc:chgData name="Mohr Minna" userId="494e8ca0-22f9-4569-a70d-c2636c1183bb" providerId="ADAL" clId="{5F6D5D1D-26C8-48A1-ACDA-CC72640F83AA}" dt="2023-11-27T14:05:27.889" v="8" actId="2696"/>
          <pc:sldLayoutMkLst>
            <pc:docMk/>
            <pc:sldMasterMk cId="4162130142" sldId="2147484586"/>
            <pc:sldLayoutMk cId="2288744285" sldId="2147484594"/>
          </pc:sldLayoutMkLst>
        </pc:sldLayoutChg>
        <pc:sldLayoutChg chg="del">
          <pc:chgData name="Mohr Minna" userId="494e8ca0-22f9-4569-a70d-c2636c1183bb" providerId="ADAL" clId="{5F6D5D1D-26C8-48A1-ACDA-CC72640F83AA}" dt="2023-11-27T14:05:27.889" v="8" actId="2696"/>
          <pc:sldLayoutMkLst>
            <pc:docMk/>
            <pc:sldMasterMk cId="4162130142" sldId="2147484586"/>
            <pc:sldLayoutMk cId="73339106" sldId="2147484595"/>
          </pc:sldLayoutMkLst>
        </pc:sldLayoutChg>
        <pc:sldLayoutChg chg="del">
          <pc:chgData name="Mohr Minna" userId="494e8ca0-22f9-4569-a70d-c2636c1183bb" providerId="ADAL" clId="{5F6D5D1D-26C8-48A1-ACDA-CC72640F83AA}" dt="2023-11-27T14:05:27.889" v="8" actId="2696"/>
          <pc:sldLayoutMkLst>
            <pc:docMk/>
            <pc:sldMasterMk cId="4162130142" sldId="2147484586"/>
            <pc:sldLayoutMk cId="2977520230" sldId="2147484596"/>
          </pc:sldLayoutMkLst>
        </pc:sldLayoutChg>
        <pc:sldLayoutChg chg="del">
          <pc:chgData name="Mohr Minna" userId="494e8ca0-22f9-4569-a70d-c2636c1183bb" providerId="ADAL" clId="{5F6D5D1D-26C8-48A1-ACDA-CC72640F83AA}" dt="2023-11-27T14:05:27.889" v="8" actId="2696"/>
          <pc:sldLayoutMkLst>
            <pc:docMk/>
            <pc:sldMasterMk cId="4162130142" sldId="2147484586"/>
            <pc:sldLayoutMk cId="567674825" sldId="2147484597"/>
          </pc:sldLayoutMkLst>
        </pc:sldLayoutChg>
        <pc:sldLayoutChg chg="del">
          <pc:chgData name="Mohr Minna" userId="494e8ca0-22f9-4569-a70d-c2636c1183bb" providerId="ADAL" clId="{5F6D5D1D-26C8-48A1-ACDA-CC72640F83AA}" dt="2023-11-27T14:05:27.889" v="8" actId="2696"/>
          <pc:sldLayoutMkLst>
            <pc:docMk/>
            <pc:sldMasterMk cId="4162130142" sldId="2147484586"/>
            <pc:sldLayoutMk cId="2580773403" sldId="2147484598"/>
          </pc:sldLayoutMkLst>
        </pc:sldLayoutChg>
        <pc:sldLayoutChg chg="del">
          <pc:chgData name="Mohr Minna" userId="494e8ca0-22f9-4569-a70d-c2636c1183bb" providerId="ADAL" clId="{5F6D5D1D-26C8-48A1-ACDA-CC72640F83AA}" dt="2023-11-27T14:05:27.889" v="8" actId="2696"/>
          <pc:sldLayoutMkLst>
            <pc:docMk/>
            <pc:sldMasterMk cId="4162130142" sldId="2147484586"/>
            <pc:sldLayoutMk cId="2616797752" sldId="2147484599"/>
          </pc:sldLayoutMkLst>
        </pc:sldLayoutChg>
        <pc:sldLayoutChg chg="del">
          <pc:chgData name="Mohr Minna" userId="494e8ca0-22f9-4569-a70d-c2636c1183bb" providerId="ADAL" clId="{5F6D5D1D-26C8-48A1-ACDA-CC72640F83AA}" dt="2023-11-27T14:05:27.889" v="8" actId="2696"/>
          <pc:sldLayoutMkLst>
            <pc:docMk/>
            <pc:sldMasterMk cId="4162130142" sldId="2147484586"/>
            <pc:sldLayoutMk cId="3982643902" sldId="2147484600"/>
          </pc:sldLayoutMkLst>
        </pc:sldLayoutChg>
        <pc:sldLayoutChg chg="del">
          <pc:chgData name="Mohr Minna" userId="494e8ca0-22f9-4569-a70d-c2636c1183bb" providerId="ADAL" clId="{5F6D5D1D-26C8-48A1-ACDA-CC72640F83AA}" dt="2023-11-27T14:05:27.889" v="8" actId="2696"/>
          <pc:sldLayoutMkLst>
            <pc:docMk/>
            <pc:sldMasterMk cId="4162130142" sldId="2147484586"/>
            <pc:sldLayoutMk cId="1087872104" sldId="2147484601"/>
          </pc:sldLayoutMkLst>
        </pc:sldLayoutChg>
        <pc:sldLayoutChg chg="del">
          <pc:chgData name="Mohr Minna" userId="494e8ca0-22f9-4569-a70d-c2636c1183bb" providerId="ADAL" clId="{5F6D5D1D-26C8-48A1-ACDA-CC72640F83AA}" dt="2023-11-27T14:05:27.889" v="8" actId="2696"/>
          <pc:sldLayoutMkLst>
            <pc:docMk/>
            <pc:sldMasterMk cId="4162130142" sldId="2147484586"/>
            <pc:sldLayoutMk cId="3593302299" sldId="2147484602"/>
          </pc:sldLayoutMkLst>
        </pc:sldLayoutChg>
      </pc:sldMasterChg>
      <pc:sldMasterChg chg="del delSldLayout">
        <pc:chgData name="Mohr Minna" userId="494e8ca0-22f9-4569-a70d-c2636c1183bb" providerId="ADAL" clId="{5F6D5D1D-26C8-48A1-ACDA-CC72640F83AA}" dt="2023-11-27T14:05:27.889" v="8" actId="2696"/>
        <pc:sldMasterMkLst>
          <pc:docMk/>
          <pc:sldMasterMk cId="1134476257" sldId="2147484603"/>
        </pc:sldMasterMkLst>
        <pc:sldLayoutChg chg="del">
          <pc:chgData name="Mohr Minna" userId="494e8ca0-22f9-4569-a70d-c2636c1183bb" providerId="ADAL" clId="{5F6D5D1D-26C8-48A1-ACDA-CC72640F83AA}" dt="2023-11-27T14:05:27.889" v="8" actId="2696"/>
          <pc:sldLayoutMkLst>
            <pc:docMk/>
            <pc:sldMasterMk cId="1134476257" sldId="2147484603"/>
            <pc:sldLayoutMk cId="1105068739" sldId="2147484604"/>
          </pc:sldLayoutMkLst>
        </pc:sldLayoutChg>
        <pc:sldLayoutChg chg="del">
          <pc:chgData name="Mohr Minna" userId="494e8ca0-22f9-4569-a70d-c2636c1183bb" providerId="ADAL" clId="{5F6D5D1D-26C8-48A1-ACDA-CC72640F83AA}" dt="2023-11-27T14:05:27.889" v="8" actId="2696"/>
          <pc:sldLayoutMkLst>
            <pc:docMk/>
            <pc:sldMasterMk cId="1134476257" sldId="2147484603"/>
            <pc:sldLayoutMk cId="4044542814" sldId="2147484605"/>
          </pc:sldLayoutMkLst>
        </pc:sldLayoutChg>
        <pc:sldLayoutChg chg="del">
          <pc:chgData name="Mohr Minna" userId="494e8ca0-22f9-4569-a70d-c2636c1183bb" providerId="ADAL" clId="{5F6D5D1D-26C8-48A1-ACDA-CC72640F83AA}" dt="2023-11-27T14:05:27.889" v="8" actId="2696"/>
          <pc:sldLayoutMkLst>
            <pc:docMk/>
            <pc:sldMasterMk cId="1134476257" sldId="2147484603"/>
            <pc:sldLayoutMk cId="2649168712" sldId="2147484606"/>
          </pc:sldLayoutMkLst>
        </pc:sldLayoutChg>
        <pc:sldLayoutChg chg="del">
          <pc:chgData name="Mohr Minna" userId="494e8ca0-22f9-4569-a70d-c2636c1183bb" providerId="ADAL" clId="{5F6D5D1D-26C8-48A1-ACDA-CC72640F83AA}" dt="2023-11-27T14:05:27.889" v="8" actId="2696"/>
          <pc:sldLayoutMkLst>
            <pc:docMk/>
            <pc:sldMasterMk cId="1134476257" sldId="2147484603"/>
            <pc:sldLayoutMk cId="1291751469" sldId="2147484607"/>
          </pc:sldLayoutMkLst>
        </pc:sldLayoutChg>
        <pc:sldLayoutChg chg="del">
          <pc:chgData name="Mohr Minna" userId="494e8ca0-22f9-4569-a70d-c2636c1183bb" providerId="ADAL" clId="{5F6D5D1D-26C8-48A1-ACDA-CC72640F83AA}" dt="2023-11-27T14:05:27.889" v="8" actId="2696"/>
          <pc:sldLayoutMkLst>
            <pc:docMk/>
            <pc:sldMasterMk cId="1134476257" sldId="2147484603"/>
            <pc:sldLayoutMk cId="681731714" sldId="2147484608"/>
          </pc:sldLayoutMkLst>
        </pc:sldLayoutChg>
        <pc:sldLayoutChg chg="del">
          <pc:chgData name="Mohr Minna" userId="494e8ca0-22f9-4569-a70d-c2636c1183bb" providerId="ADAL" clId="{5F6D5D1D-26C8-48A1-ACDA-CC72640F83AA}" dt="2023-11-27T14:05:27.889" v="8" actId="2696"/>
          <pc:sldLayoutMkLst>
            <pc:docMk/>
            <pc:sldMasterMk cId="1134476257" sldId="2147484603"/>
            <pc:sldLayoutMk cId="2049840488" sldId="2147484609"/>
          </pc:sldLayoutMkLst>
        </pc:sldLayoutChg>
        <pc:sldLayoutChg chg="del">
          <pc:chgData name="Mohr Minna" userId="494e8ca0-22f9-4569-a70d-c2636c1183bb" providerId="ADAL" clId="{5F6D5D1D-26C8-48A1-ACDA-CC72640F83AA}" dt="2023-11-27T14:05:27.889" v="8" actId="2696"/>
          <pc:sldLayoutMkLst>
            <pc:docMk/>
            <pc:sldMasterMk cId="1134476257" sldId="2147484603"/>
            <pc:sldLayoutMk cId="1610761961" sldId="2147484610"/>
          </pc:sldLayoutMkLst>
        </pc:sldLayoutChg>
        <pc:sldLayoutChg chg="del">
          <pc:chgData name="Mohr Minna" userId="494e8ca0-22f9-4569-a70d-c2636c1183bb" providerId="ADAL" clId="{5F6D5D1D-26C8-48A1-ACDA-CC72640F83AA}" dt="2023-11-27T14:05:27.889" v="8" actId="2696"/>
          <pc:sldLayoutMkLst>
            <pc:docMk/>
            <pc:sldMasterMk cId="1134476257" sldId="2147484603"/>
            <pc:sldLayoutMk cId="1081326271" sldId="2147484611"/>
          </pc:sldLayoutMkLst>
        </pc:sldLayoutChg>
        <pc:sldLayoutChg chg="del">
          <pc:chgData name="Mohr Minna" userId="494e8ca0-22f9-4569-a70d-c2636c1183bb" providerId="ADAL" clId="{5F6D5D1D-26C8-48A1-ACDA-CC72640F83AA}" dt="2023-11-27T14:05:27.889" v="8" actId="2696"/>
          <pc:sldLayoutMkLst>
            <pc:docMk/>
            <pc:sldMasterMk cId="1134476257" sldId="2147484603"/>
            <pc:sldLayoutMk cId="502331965" sldId="2147484612"/>
          </pc:sldLayoutMkLst>
        </pc:sldLayoutChg>
        <pc:sldLayoutChg chg="del">
          <pc:chgData name="Mohr Minna" userId="494e8ca0-22f9-4569-a70d-c2636c1183bb" providerId="ADAL" clId="{5F6D5D1D-26C8-48A1-ACDA-CC72640F83AA}" dt="2023-11-27T14:05:27.889" v="8" actId="2696"/>
          <pc:sldLayoutMkLst>
            <pc:docMk/>
            <pc:sldMasterMk cId="1134476257" sldId="2147484603"/>
            <pc:sldLayoutMk cId="4182531418" sldId="2147484613"/>
          </pc:sldLayoutMkLst>
        </pc:sldLayoutChg>
        <pc:sldLayoutChg chg="del">
          <pc:chgData name="Mohr Minna" userId="494e8ca0-22f9-4569-a70d-c2636c1183bb" providerId="ADAL" clId="{5F6D5D1D-26C8-48A1-ACDA-CC72640F83AA}" dt="2023-11-27T14:05:27.889" v="8" actId="2696"/>
          <pc:sldLayoutMkLst>
            <pc:docMk/>
            <pc:sldMasterMk cId="1134476257" sldId="2147484603"/>
            <pc:sldLayoutMk cId="2843388234" sldId="2147484614"/>
          </pc:sldLayoutMkLst>
        </pc:sldLayoutChg>
        <pc:sldLayoutChg chg="del">
          <pc:chgData name="Mohr Minna" userId="494e8ca0-22f9-4569-a70d-c2636c1183bb" providerId="ADAL" clId="{5F6D5D1D-26C8-48A1-ACDA-CC72640F83AA}" dt="2023-11-27T14:05:27.889" v="8" actId="2696"/>
          <pc:sldLayoutMkLst>
            <pc:docMk/>
            <pc:sldMasterMk cId="1134476257" sldId="2147484603"/>
            <pc:sldLayoutMk cId="3094052806" sldId="2147484615"/>
          </pc:sldLayoutMkLst>
        </pc:sldLayoutChg>
        <pc:sldLayoutChg chg="del">
          <pc:chgData name="Mohr Minna" userId="494e8ca0-22f9-4569-a70d-c2636c1183bb" providerId="ADAL" clId="{5F6D5D1D-26C8-48A1-ACDA-CC72640F83AA}" dt="2023-11-27T14:05:27.889" v="8" actId="2696"/>
          <pc:sldLayoutMkLst>
            <pc:docMk/>
            <pc:sldMasterMk cId="1134476257" sldId="2147484603"/>
            <pc:sldLayoutMk cId="3706295778" sldId="2147484616"/>
          </pc:sldLayoutMkLst>
        </pc:sldLayoutChg>
        <pc:sldLayoutChg chg="del">
          <pc:chgData name="Mohr Minna" userId="494e8ca0-22f9-4569-a70d-c2636c1183bb" providerId="ADAL" clId="{5F6D5D1D-26C8-48A1-ACDA-CC72640F83AA}" dt="2023-11-27T14:05:27.889" v="8" actId="2696"/>
          <pc:sldLayoutMkLst>
            <pc:docMk/>
            <pc:sldMasterMk cId="1134476257" sldId="2147484603"/>
            <pc:sldLayoutMk cId="3560485969" sldId="2147484617"/>
          </pc:sldLayoutMkLst>
        </pc:sldLayoutChg>
        <pc:sldLayoutChg chg="del">
          <pc:chgData name="Mohr Minna" userId="494e8ca0-22f9-4569-a70d-c2636c1183bb" providerId="ADAL" clId="{5F6D5D1D-26C8-48A1-ACDA-CC72640F83AA}" dt="2023-11-27T14:05:27.889" v="8" actId="2696"/>
          <pc:sldLayoutMkLst>
            <pc:docMk/>
            <pc:sldMasterMk cId="1134476257" sldId="2147484603"/>
            <pc:sldLayoutMk cId="1121665551" sldId="2147484618"/>
          </pc:sldLayoutMkLst>
        </pc:sldLayoutChg>
      </pc:sldMasterChg>
      <pc:sldMasterChg chg="del delSldLayout">
        <pc:chgData name="Mohr Minna" userId="494e8ca0-22f9-4569-a70d-c2636c1183bb" providerId="ADAL" clId="{5F6D5D1D-26C8-48A1-ACDA-CC72640F83AA}" dt="2023-11-27T14:05:27.889" v="8" actId="2696"/>
        <pc:sldMasterMkLst>
          <pc:docMk/>
          <pc:sldMasterMk cId="551599058" sldId="2147484619"/>
        </pc:sldMasterMkLst>
        <pc:sldLayoutChg chg="del">
          <pc:chgData name="Mohr Minna" userId="494e8ca0-22f9-4569-a70d-c2636c1183bb" providerId="ADAL" clId="{5F6D5D1D-26C8-48A1-ACDA-CC72640F83AA}" dt="2023-11-27T14:05:27.889" v="8" actId="2696"/>
          <pc:sldLayoutMkLst>
            <pc:docMk/>
            <pc:sldMasterMk cId="551599058" sldId="2147484619"/>
            <pc:sldLayoutMk cId="2190677221" sldId="2147484620"/>
          </pc:sldLayoutMkLst>
        </pc:sldLayoutChg>
        <pc:sldLayoutChg chg="del">
          <pc:chgData name="Mohr Minna" userId="494e8ca0-22f9-4569-a70d-c2636c1183bb" providerId="ADAL" clId="{5F6D5D1D-26C8-48A1-ACDA-CC72640F83AA}" dt="2023-11-27T14:05:27.889" v="8" actId="2696"/>
          <pc:sldLayoutMkLst>
            <pc:docMk/>
            <pc:sldMasterMk cId="551599058" sldId="2147484619"/>
            <pc:sldLayoutMk cId="2638048359" sldId="2147484621"/>
          </pc:sldLayoutMkLst>
        </pc:sldLayoutChg>
        <pc:sldLayoutChg chg="del">
          <pc:chgData name="Mohr Minna" userId="494e8ca0-22f9-4569-a70d-c2636c1183bb" providerId="ADAL" clId="{5F6D5D1D-26C8-48A1-ACDA-CC72640F83AA}" dt="2023-11-27T14:05:27.889" v="8" actId="2696"/>
          <pc:sldLayoutMkLst>
            <pc:docMk/>
            <pc:sldMasterMk cId="551599058" sldId="2147484619"/>
            <pc:sldLayoutMk cId="491048539" sldId="2147484622"/>
          </pc:sldLayoutMkLst>
        </pc:sldLayoutChg>
        <pc:sldLayoutChg chg="del">
          <pc:chgData name="Mohr Minna" userId="494e8ca0-22f9-4569-a70d-c2636c1183bb" providerId="ADAL" clId="{5F6D5D1D-26C8-48A1-ACDA-CC72640F83AA}" dt="2023-11-27T14:05:27.889" v="8" actId="2696"/>
          <pc:sldLayoutMkLst>
            <pc:docMk/>
            <pc:sldMasterMk cId="551599058" sldId="2147484619"/>
            <pc:sldLayoutMk cId="2474435942" sldId="2147484623"/>
          </pc:sldLayoutMkLst>
        </pc:sldLayoutChg>
        <pc:sldLayoutChg chg="del">
          <pc:chgData name="Mohr Minna" userId="494e8ca0-22f9-4569-a70d-c2636c1183bb" providerId="ADAL" clId="{5F6D5D1D-26C8-48A1-ACDA-CC72640F83AA}" dt="2023-11-27T14:05:27.889" v="8" actId="2696"/>
          <pc:sldLayoutMkLst>
            <pc:docMk/>
            <pc:sldMasterMk cId="551599058" sldId="2147484619"/>
            <pc:sldLayoutMk cId="302557643" sldId="2147484624"/>
          </pc:sldLayoutMkLst>
        </pc:sldLayoutChg>
        <pc:sldLayoutChg chg="del">
          <pc:chgData name="Mohr Minna" userId="494e8ca0-22f9-4569-a70d-c2636c1183bb" providerId="ADAL" clId="{5F6D5D1D-26C8-48A1-ACDA-CC72640F83AA}" dt="2023-11-27T14:05:27.889" v="8" actId="2696"/>
          <pc:sldLayoutMkLst>
            <pc:docMk/>
            <pc:sldMasterMk cId="551599058" sldId="2147484619"/>
            <pc:sldLayoutMk cId="2334519119" sldId="2147484625"/>
          </pc:sldLayoutMkLst>
        </pc:sldLayoutChg>
        <pc:sldLayoutChg chg="del">
          <pc:chgData name="Mohr Minna" userId="494e8ca0-22f9-4569-a70d-c2636c1183bb" providerId="ADAL" clId="{5F6D5D1D-26C8-48A1-ACDA-CC72640F83AA}" dt="2023-11-27T14:05:27.889" v="8" actId="2696"/>
          <pc:sldLayoutMkLst>
            <pc:docMk/>
            <pc:sldMasterMk cId="551599058" sldId="2147484619"/>
            <pc:sldLayoutMk cId="2773059057" sldId="2147484626"/>
          </pc:sldLayoutMkLst>
        </pc:sldLayoutChg>
        <pc:sldLayoutChg chg="del">
          <pc:chgData name="Mohr Minna" userId="494e8ca0-22f9-4569-a70d-c2636c1183bb" providerId="ADAL" clId="{5F6D5D1D-26C8-48A1-ACDA-CC72640F83AA}" dt="2023-11-27T14:05:27.889" v="8" actId="2696"/>
          <pc:sldLayoutMkLst>
            <pc:docMk/>
            <pc:sldMasterMk cId="551599058" sldId="2147484619"/>
            <pc:sldLayoutMk cId="2762902923" sldId="2147484627"/>
          </pc:sldLayoutMkLst>
        </pc:sldLayoutChg>
        <pc:sldLayoutChg chg="del">
          <pc:chgData name="Mohr Minna" userId="494e8ca0-22f9-4569-a70d-c2636c1183bb" providerId="ADAL" clId="{5F6D5D1D-26C8-48A1-ACDA-CC72640F83AA}" dt="2023-11-27T14:05:27.889" v="8" actId="2696"/>
          <pc:sldLayoutMkLst>
            <pc:docMk/>
            <pc:sldMasterMk cId="551599058" sldId="2147484619"/>
            <pc:sldLayoutMk cId="1981547739" sldId="2147484628"/>
          </pc:sldLayoutMkLst>
        </pc:sldLayoutChg>
        <pc:sldLayoutChg chg="del">
          <pc:chgData name="Mohr Minna" userId="494e8ca0-22f9-4569-a70d-c2636c1183bb" providerId="ADAL" clId="{5F6D5D1D-26C8-48A1-ACDA-CC72640F83AA}" dt="2023-11-27T14:05:27.889" v="8" actId="2696"/>
          <pc:sldLayoutMkLst>
            <pc:docMk/>
            <pc:sldMasterMk cId="551599058" sldId="2147484619"/>
            <pc:sldLayoutMk cId="1328906438" sldId="2147484629"/>
          </pc:sldLayoutMkLst>
        </pc:sldLayoutChg>
        <pc:sldLayoutChg chg="del">
          <pc:chgData name="Mohr Minna" userId="494e8ca0-22f9-4569-a70d-c2636c1183bb" providerId="ADAL" clId="{5F6D5D1D-26C8-48A1-ACDA-CC72640F83AA}" dt="2023-11-27T14:05:27.889" v="8" actId="2696"/>
          <pc:sldLayoutMkLst>
            <pc:docMk/>
            <pc:sldMasterMk cId="551599058" sldId="2147484619"/>
            <pc:sldLayoutMk cId="3387615799" sldId="2147484630"/>
          </pc:sldLayoutMkLst>
        </pc:sldLayoutChg>
        <pc:sldLayoutChg chg="del">
          <pc:chgData name="Mohr Minna" userId="494e8ca0-22f9-4569-a70d-c2636c1183bb" providerId="ADAL" clId="{5F6D5D1D-26C8-48A1-ACDA-CC72640F83AA}" dt="2023-11-27T14:05:27.889" v="8" actId="2696"/>
          <pc:sldLayoutMkLst>
            <pc:docMk/>
            <pc:sldMasterMk cId="551599058" sldId="2147484619"/>
            <pc:sldLayoutMk cId="1914891476" sldId="2147484631"/>
          </pc:sldLayoutMkLst>
        </pc:sldLayoutChg>
        <pc:sldLayoutChg chg="del">
          <pc:chgData name="Mohr Minna" userId="494e8ca0-22f9-4569-a70d-c2636c1183bb" providerId="ADAL" clId="{5F6D5D1D-26C8-48A1-ACDA-CC72640F83AA}" dt="2023-11-27T14:05:27.889" v="8" actId="2696"/>
          <pc:sldLayoutMkLst>
            <pc:docMk/>
            <pc:sldMasterMk cId="551599058" sldId="2147484619"/>
            <pc:sldLayoutMk cId="1431390000" sldId="2147484632"/>
          </pc:sldLayoutMkLst>
        </pc:sldLayoutChg>
        <pc:sldLayoutChg chg="del">
          <pc:chgData name="Mohr Minna" userId="494e8ca0-22f9-4569-a70d-c2636c1183bb" providerId="ADAL" clId="{5F6D5D1D-26C8-48A1-ACDA-CC72640F83AA}" dt="2023-11-27T14:05:27.889" v="8" actId="2696"/>
          <pc:sldLayoutMkLst>
            <pc:docMk/>
            <pc:sldMasterMk cId="551599058" sldId="2147484619"/>
            <pc:sldLayoutMk cId="1835116473" sldId="2147484633"/>
          </pc:sldLayoutMkLst>
        </pc:sldLayoutChg>
      </pc:sldMasterChg>
      <pc:sldMasterChg chg="del delSldLayout">
        <pc:chgData name="Mohr Minna" userId="494e8ca0-22f9-4569-a70d-c2636c1183bb" providerId="ADAL" clId="{5F6D5D1D-26C8-48A1-ACDA-CC72640F83AA}" dt="2023-11-27T14:05:27.889" v="8" actId="2696"/>
        <pc:sldMasterMkLst>
          <pc:docMk/>
          <pc:sldMasterMk cId="1536128859" sldId="2147484634"/>
        </pc:sldMasterMkLst>
        <pc:sldLayoutChg chg="del">
          <pc:chgData name="Mohr Minna" userId="494e8ca0-22f9-4569-a70d-c2636c1183bb" providerId="ADAL" clId="{5F6D5D1D-26C8-48A1-ACDA-CC72640F83AA}" dt="2023-11-27T14:05:27.889" v="8" actId="2696"/>
          <pc:sldLayoutMkLst>
            <pc:docMk/>
            <pc:sldMasterMk cId="1536128859" sldId="2147484634"/>
            <pc:sldLayoutMk cId="807158208" sldId="2147484635"/>
          </pc:sldLayoutMkLst>
        </pc:sldLayoutChg>
        <pc:sldLayoutChg chg="del">
          <pc:chgData name="Mohr Minna" userId="494e8ca0-22f9-4569-a70d-c2636c1183bb" providerId="ADAL" clId="{5F6D5D1D-26C8-48A1-ACDA-CC72640F83AA}" dt="2023-11-27T14:05:27.889" v="8" actId="2696"/>
          <pc:sldLayoutMkLst>
            <pc:docMk/>
            <pc:sldMasterMk cId="1536128859" sldId="2147484634"/>
            <pc:sldLayoutMk cId="2641193822" sldId="2147484636"/>
          </pc:sldLayoutMkLst>
        </pc:sldLayoutChg>
        <pc:sldLayoutChg chg="del">
          <pc:chgData name="Mohr Minna" userId="494e8ca0-22f9-4569-a70d-c2636c1183bb" providerId="ADAL" clId="{5F6D5D1D-26C8-48A1-ACDA-CC72640F83AA}" dt="2023-11-27T14:05:27.889" v="8" actId="2696"/>
          <pc:sldLayoutMkLst>
            <pc:docMk/>
            <pc:sldMasterMk cId="1536128859" sldId="2147484634"/>
            <pc:sldLayoutMk cId="448341519" sldId="2147484637"/>
          </pc:sldLayoutMkLst>
        </pc:sldLayoutChg>
        <pc:sldLayoutChg chg="del">
          <pc:chgData name="Mohr Minna" userId="494e8ca0-22f9-4569-a70d-c2636c1183bb" providerId="ADAL" clId="{5F6D5D1D-26C8-48A1-ACDA-CC72640F83AA}" dt="2023-11-27T14:05:27.889" v="8" actId="2696"/>
          <pc:sldLayoutMkLst>
            <pc:docMk/>
            <pc:sldMasterMk cId="1536128859" sldId="2147484634"/>
            <pc:sldLayoutMk cId="2526974879" sldId="2147484638"/>
          </pc:sldLayoutMkLst>
        </pc:sldLayoutChg>
        <pc:sldLayoutChg chg="del">
          <pc:chgData name="Mohr Minna" userId="494e8ca0-22f9-4569-a70d-c2636c1183bb" providerId="ADAL" clId="{5F6D5D1D-26C8-48A1-ACDA-CC72640F83AA}" dt="2023-11-27T14:05:27.889" v="8" actId="2696"/>
          <pc:sldLayoutMkLst>
            <pc:docMk/>
            <pc:sldMasterMk cId="1536128859" sldId="2147484634"/>
            <pc:sldLayoutMk cId="298717305" sldId="2147484639"/>
          </pc:sldLayoutMkLst>
        </pc:sldLayoutChg>
        <pc:sldLayoutChg chg="del">
          <pc:chgData name="Mohr Minna" userId="494e8ca0-22f9-4569-a70d-c2636c1183bb" providerId="ADAL" clId="{5F6D5D1D-26C8-48A1-ACDA-CC72640F83AA}" dt="2023-11-27T14:05:27.889" v="8" actId="2696"/>
          <pc:sldLayoutMkLst>
            <pc:docMk/>
            <pc:sldMasterMk cId="1536128859" sldId="2147484634"/>
            <pc:sldLayoutMk cId="3008796427" sldId="2147484640"/>
          </pc:sldLayoutMkLst>
        </pc:sldLayoutChg>
        <pc:sldLayoutChg chg="del">
          <pc:chgData name="Mohr Minna" userId="494e8ca0-22f9-4569-a70d-c2636c1183bb" providerId="ADAL" clId="{5F6D5D1D-26C8-48A1-ACDA-CC72640F83AA}" dt="2023-11-27T14:05:27.889" v="8" actId="2696"/>
          <pc:sldLayoutMkLst>
            <pc:docMk/>
            <pc:sldMasterMk cId="1536128859" sldId="2147484634"/>
            <pc:sldLayoutMk cId="3247999551" sldId="2147484641"/>
          </pc:sldLayoutMkLst>
        </pc:sldLayoutChg>
        <pc:sldLayoutChg chg="del">
          <pc:chgData name="Mohr Minna" userId="494e8ca0-22f9-4569-a70d-c2636c1183bb" providerId="ADAL" clId="{5F6D5D1D-26C8-48A1-ACDA-CC72640F83AA}" dt="2023-11-27T14:05:27.889" v="8" actId="2696"/>
          <pc:sldLayoutMkLst>
            <pc:docMk/>
            <pc:sldMasterMk cId="1536128859" sldId="2147484634"/>
            <pc:sldLayoutMk cId="443809943" sldId="2147484642"/>
          </pc:sldLayoutMkLst>
        </pc:sldLayoutChg>
        <pc:sldLayoutChg chg="del">
          <pc:chgData name="Mohr Minna" userId="494e8ca0-22f9-4569-a70d-c2636c1183bb" providerId="ADAL" clId="{5F6D5D1D-26C8-48A1-ACDA-CC72640F83AA}" dt="2023-11-27T14:05:27.889" v="8" actId="2696"/>
          <pc:sldLayoutMkLst>
            <pc:docMk/>
            <pc:sldMasterMk cId="1536128859" sldId="2147484634"/>
            <pc:sldLayoutMk cId="3325702419" sldId="2147484643"/>
          </pc:sldLayoutMkLst>
        </pc:sldLayoutChg>
        <pc:sldLayoutChg chg="del">
          <pc:chgData name="Mohr Minna" userId="494e8ca0-22f9-4569-a70d-c2636c1183bb" providerId="ADAL" clId="{5F6D5D1D-26C8-48A1-ACDA-CC72640F83AA}" dt="2023-11-27T14:05:27.889" v="8" actId="2696"/>
          <pc:sldLayoutMkLst>
            <pc:docMk/>
            <pc:sldMasterMk cId="1536128859" sldId="2147484634"/>
            <pc:sldLayoutMk cId="3043234681" sldId="2147484644"/>
          </pc:sldLayoutMkLst>
        </pc:sldLayoutChg>
        <pc:sldLayoutChg chg="del">
          <pc:chgData name="Mohr Minna" userId="494e8ca0-22f9-4569-a70d-c2636c1183bb" providerId="ADAL" clId="{5F6D5D1D-26C8-48A1-ACDA-CC72640F83AA}" dt="2023-11-27T14:05:27.889" v="8" actId="2696"/>
          <pc:sldLayoutMkLst>
            <pc:docMk/>
            <pc:sldMasterMk cId="1536128859" sldId="2147484634"/>
            <pc:sldLayoutMk cId="829136158" sldId="2147484645"/>
          </pc:sldLayoutMkLst>
        </pc:sldLayoutChg>
        <pc:sldLayoutChg chg="del">
          <pc:chgData name="Mohr Minna" userId="494e8ca0-22f9-4569-a70d-c2636c1183bb" providerId="ADAL" clId="{5F6D5D1D-26C8-48A1-ACDA-CC72640F83AA}" dt="2023-11-27T14:05:27.889" v="8" actId="2696"/>
          <pc:sldLayoutMkLst>
            <pc:docMk/>
            <pc:sldMasterMk cId="1536128859" sldId="2147484634"/>
            <pc:sldLayoutMk cId="2275047260" sldId="2147484646"/>
          </pc:sldLayoutMkLst>
        </pc:sldLayoutChg>
        <pc:sldLayoutChg chg="del">
          <pc:chgData name="Mohr Minna" userId="494e8ca0-22f9-4569-a70d-c2636c1183bb" providerId="ADAL" clId="{5F6D5D1D-26C8-48A1-ACDA-CC72640F83AA}" dt="2023-11-27T14:05:27.889" v="8" actId="2696"/>
          <pc:sldLayoutMkLst>
            <pc:docMk/>
            <pc:sldMasterMk cId="1536128859" sldId="2147484634"/>
            <pc:sldLayoutMk cId="2163641553" sldId="2147484647"/>
          </pc:sldLayoutMkLst>
        </pc:sldLayoutChg>
        <pc:sldLayoutChg chg="del">
          <pc:chgData name="Mohr Minna" userId="494e8ca0-22f9-4569-a70d-c2636c1183bb" providerId="ADAL" clId="{5F6D5D1D-26C8-48A1-ACDA-CC72640F83AA}" dt="2023-11-27T14:05:27.889" v="8" actId="2696"/>
          <pc:sldLayoutMkLst>
            <pc:docMk/>
            <pc:sldMasterMk cId="1536128859" sldId="2147484634"/>
            <pc:sldLayoutMk cId="608805633" sldId="2147484648"/>
          </pc:sldLayoutMkLst>
        </pc:sldLayoutChg>
        <pc:sldLayoutChg chg="del">
          <pc:chgData name="Mohr Minna" userId="494e8ca0-22f9-4569-a70d-c2636c1183bb" providerId="ADAL" clId="{5F6D5D1D-26C8-48A1-ACDA-CC72640F83AA}" dt="2023-11-27T14:05:27.889" v="8" actId="2696"/>
          <pc:sldLayoutMkLst>
            <pc:docMk/>
            <pc:sldMasterMk cId="1536128859" sldId="2147484634"/>
            <pc:sldLayoutMk cId="3976563404" sldId="2147484649"/>
          </pc:sldLayoutMkLst>
        </pc:sldLayoutChg>
        <pc:sldLayoutChg chg="del">
          <pc:chgData name="Mohr Minna" userId="494e8ca0-22f9-4569-a70d-c2636c1183bb" providerId="ADAL" clId="{5F6D5D1D-26C8-48A1-ACDA-CC72640F83AA}" dt="2023-11-27T14:05:27.889" v="8" actId="2696"/>
          <pc:sldLayoutMkLst>
            <pc:docMk/>
            <pc:sldMasterMk cId="1536128859" sldId="2147484634"/>
            <pc:sldLayoutMk cId="2964345339" sldId="2147484650"/>
          </pc:sldLayoutMkLst>
        </pc:sldLayoutChg>
      </pc:sldMasterChg>
    </pc:docChg>
  </pc:docChgLst>
  <pc:docChgLst>
    <pc:chgData name="Mohr Minna" userId="494e8ca0-22f9-4569-a70d-c2636c1183bb" providerId="ADAL" clId="{E7E5D3A4-C91E-4A7F-83B4-CBC5C71BD5D9}"/>
    <pc:docChg chg="undo custSel addSld delSld modSld addMainMaster delMainMaster">
      <pc:chgData name="Mohr Minna" userId="494e8ca0-22f9-4569-a70d-c2636c1183bb" providerId="ADAL" clId="{E7E5D3A4-C91E-4A7F-83B4-CBC5C71BD5D9}" dt="2023-11-27T14:02:24.920" v="610" actId="2696"/>
      <pc:docMkLst>
        <pc:docMk/>
      </pc:docMkLst>
      <pc:sldChg chg="add del">
        <pc:chgData name="Mohr Minna" userId="494e8ca0-22f9-4569-a70d-c2636c1183bb" providerId="ADAL" clId="{E7E5D3A4-C91E-4A7F-83B4-CBC5C71BD5D9}" dt="2023-11-27T14:02:24.920" v="610" actId="2696"/>
        <pc:sldMkLst>
          <pc:docMk/>
          <pc:sldMk cId="0" sldId="268"/>
        </pc:sldMkLst>
      </pc:sldChg>
      <pc:sldChg chg="add">
        <pc:chgData name="Mohr Minna" userId="494e8ca0-22f9-4569-a70d-c2636c1183bb" providerId="ADAL" clId="{E7E5D3A4-C91E-4A7F-83B4-CBC5C71BD5D9}" dt="2023-11-27T11:35:56.678" v="0"/>
        <pc:sldMkLst>
          <pc:docMk/>
          <pc:sldMk cId="3247850831" sldId="307"/>
        </pc:sldMkLst>
      </pc:sldChg>
      <pc:sldChg chg="add del">
        <pc:chgData name="Mohr Minna" userId="494e8ca0-22f9-4569-a70d-c2636c1183bb" providerId="ADAL" clId="{E7E5D3A4-C91E-4A7F-83B4-CBC5C71BD5D9}" dt="2023-11-27T14:02:24.920" v="610" actId="2696"/>
        <pc:sldMkLst>
          <pc:docMk/>
          <pc:sldMk cId="3032958370" sldId="335"/>
        </pc:sldMkLst>
      </pc:sldChg>
      <pc:sldChg chg="add del">
        <pc:chgData name="Mohr Minna" userId="494e8ca0-22f9-4569-a70d-c2636c1183bb" providerId="ADAL" clId="{E7E5D3A4-C91E-4A7F-83B4-CBC5C71BD5D9}" dt="2023-11-27T14:02:24.920" v="610" actId="2696"/>
        <pc:sldMkLst>
          <pc:docMk/>
          <pc:sldMk cId="958111575" sldId="388"/>
        </pc:sldMkLst>
      </pc:sldChg>
      <pc:sldChg chg="add del">
        <pc:chgData name="Mohr Minna" userId="494e8ca0-22f9-4569-a70d-c2636c1183bb" providerId="ADAL" clId="{E7E5D3A4-C91E-4A7F-83B4-CBC5C71BD5D9}" dt="2023-11-27T14:02:24.920" v="610" actId="2696"/>
        <pc:sldMkLst>
          <pc:docMk/>
          <pc:sldMk cId="150230879" sldId="443"/>
        </pc:sldMkLst>
      </pc:sldChg>
      <pc:sldChg chg="add del">
        <pc:chgData name="Mohr Minna" userId="494e8ca0-22f9-4569-a70d-c2636c1183bb" providerId="ADAL" clId="{E7E5D3A4-C91E-4A7F-83B4-CBC5C71BD5D9}" dt="2023-11-27T14:02:24.920" v="610" actId="2696"/>
        <pc:sldMkLst>
          <pc:docMk/>
          <pc:sldMk cId="2422723637" sldId="449"/>
        </pc:sldMkLst>
      </pc:sldChg>
      <pc:sldChg chg="add del">
        <pc:chgData name="Mohr Minna" userId="494e8ca0-22f9-4569-a70d-c2636c1183bb" providerId="ADAL" clId="{E7E5D3A4-C91E-4A7F-83B4-CBC5C71BD5D9}" dt="2023-11-27T14:02:24.920" v="610" actId="2696"/>
        <pc:sldMkLst>
          <pc:docMk/>
          <pc:sldMk cId="3061507348" sldId="463"/>
        </pc:sldMkLst>
      </pc:sldChg>
      <pc:sldChg chg="add del">
        <pc:chgData name="Mohr Minna" userId="494e8ca0-22f9-4569-a70d-c2636c1183bb" providerId="ADAL" clId="{E7E5D3A4-C91E-4A7F-83B4-CBC5C71BD5D9}" dt="2023-11-27T14:02:24.920" v="610" actId="2696"/>
        <pc:sldMkLst>
          <pc:docMk/>
          <pc:sldMk cId="3111866175" sldId="482"/>
        </pc:sldMkLst>
      </pc:sldChg>
      <pc:sldChg chg="add del">
        <pc:chgData name="Mohr Minna" userId="494e8ca0-22f9-4569-a70d-c2636c1183bb" providerId="ADAL" clId="{E7E5D3A4-C91E-4A7F-83B4-CBC5C71BD5D9}" dt="2023-11-27T14:02:24.920" v="610" actId="2696"/>
        <pc:sldMkLst>
          <pc:docMk/>
          <pc:sldMk cId="2364645158" sldId="487"/>
        </pc:sldMkLst>
      </pc:sldChg>
      <pc:sldChg chg="add del">
        <pc:chgData name="Mohr Minna" userId="494e8ca0-22f9-4569-a70d-c2636c1183bb" providerId="ADAL" clId="{E7E5D3A4-C91E-4A7F-83B4-CBC5C71BD5D9}" dt="2023-11-27T14:02:24.920" v="610" actId="2696"/>
        <pc:sldMkLst>
          <pc:docMk/>
          <pc:sldMk cId="3207478998" sldId="489"/>
        </pc:sldMkLst>
      </pc:sldChg>
      <pc:sldChg chg="add del">
        <pc:chgData name="Mohr Minna" userId="494e8ca0-22f9-4569-a70d-c2636c1183bb" providerId="ADAL" clId="{E7E5D3A4-C91E-4A7F-83B4-CBC5C71BD5D9}" dt="2023-11-27T14:02:24.920" v="610" actId="2696"/>
        <pc:sldMkLst>
          <pc:docMk/>
          <pc:sldMk cId="538310118" sldId="511"/>
        </pc:sldMkLst>
      </pc:sldChg>
      <pc:sldChg chg="add del">
        <pc:chgData name="Mohr Minna" userId="494e8ca0-22f9-4569-a70d-c2636c1183bb" providerId="ADAL" clId="{E7E5D3A4-C91E-4A7F-83B4-CBC5C71BD5D9}" dt="2023-11-27T14:02:24.920" v="610" actId="2696"/>
        <pc:sldMkLst>
          <pc:docMk/>
          <pc:sldMk cId="2395335179" sldId="534"/>
        </pc:sldMkLst>
      </pc:sldChg>
      <pc:sldChg chg="add del">
        <pc:chgData name="Mohr Minna" userId="494e8ca0-22f9-4569-a70d-c2636c1183bb" providerId="ADAL" clId="{E7E5D3A4-C91E-4A7F-83B4-CBC5C71BD5D9}" dt="2023-11-27T14:02:24.920" v="610" actId="2696"/>
        <pc:sldMkLst>
          <pc:docMk/>
          <pc:sldMk cId="1624616271" sldId="535"/>
        </pc:sldMkLst>
      </pc:sldChg>
      <pc:sldChg chg="add del">
        <pc:chgData name="Mohr Minna" userId="494e8ca0-22f9-4569-a70d-c2636c1183bb" providerId="ADAL" clId="{E7E5D3A4-C91E-4A7F-83B4-CBC5C71BD5D9}" dt="2023-11-27T14:02:24.920" v="610" actId="2696"/>
        <pc:sldMkLst>
          <pc:docMk/>
          <pc:sldMk cId="3145343120" sldId="537"/>
        </pc:sldMkLst>
      </pc:sldChg>
      <pc:sldChg chg="add del">
        <pc:chgData name="Mohr Minna" userId="494e8ca0-22f9-4569-a70d-c2636c1183bb" providerId="ADAL" clId="{E7E5D3A4-C91E-4A7F-83B4-CBC5C71BD5D9}" dt="2023-11-27T14:02:24.920" v="610" actId="2696"/>
        <pc:sldMkLst>
          <pc:docMk/>
          <pc:sldMk cId="3991804742" sldId="540"/>
        </pc:sldMkLst>
      </pc:sldChg>
      <pc:sldChg chg="add del">
        <pc:chgData name="Mohr Minna" userId="494e8ca0-22f9-4569-a70d-c2636c1183bb" providerId="ADAL" clId="{E7E5D3A4-C91E-4A7F-83B4-CBC5C71BD5D9}" dt="2023-11-27T14:02:24.920" v="610" actId="2696"/>
        <pc:sldMkLst>
          <pc:docMk/>
          <pc:sldMk cId="3585794934" sldId="541"/>
        </pc:sldMkLst>
      </pc:sldChg>
      <pc:sldChg chg="modSp add mod">
        <pc:chgData name="Mohr Minna" userId="494e8ca0-22f9-4569-a70d-c2636c1183bb" providerId="ADAL" clId="{E7E5D3A4-C91E-4A7F-83B4-CBC5C71BD5D9}" dt="2023-11-27T11:38:27.692" v="434" actId="20577"/>
        <pc:sldMkLst>
          <pc:docMk/>
          <pc:sldMk cId="4122645243" sldId="542"/>
        </pc:sldMkLst>
        <pc:spChg chg="mod">
          <ac:chgData name="Mohr Minna" userId="494e8ca0-22f9-4569-a70d-c2636c1183bb" providerId="ADAL" clId="{E7E5D3A4-C91E-4A7F-83B4-CBC5C71BD5D9}" dt="2023-11-27T11:38:27.692" v="434" actId="20577"/>
          <ac:spMkLst>
            <pc:docMk/>
            <pc:sldMk cId="4122645243" sldId="542"/>
            <ac:spMk id="9" creationId="{00000000-0000-0000-0000-000000000000}"/>
          </ac:spMkLst>
        </pc:spChg>
        <pc:spChg chg="mod">
          <ac:chgData name="Mohr Minna" userId="494e8ca0-22f9-4569-a70d-c2636c1183bb" providerId="ADAL" clId="{E7E5D3A4-C91E-4A7F-83B4-CBC5C71BD5D9}" dt="2023-11-27T11:38:20.572" v="432" actId="20577"/>
          <ac:spMkLst>
            <pc:docMk/>
            <pc:sldMk cId="4122645243" sldId="542"/>
            <ac:spMk id="12" creationId="{00000000-0000-0000-0000-000000000000}"/>
          </ac:spMkLst>
        </pc:spChg>
      </pc:sldChg>
      <pc:sldChg chg="modSp add mod">
        <pc:chgData name="Mohr Minna" userId="494e8ca0-22f9-4569-a70d-c2636c1183bb" providerId="ADAL" clId="{E7E5D3A4-C91E-4A7F-83B4-CBC5C71BD5D9}" dt="2023-11-27T11:36:45.210" v="176" actId="20577"/>
        <pc:sldMkLst>
          <pc:docMk/>
          <pc:sldMk cId="2878584013" sldId="544"/>
        </pc:sldMkLst>
        <pc:spChg chg="mod">
          <ac:chgData name="Mohr Minna" userId="494e8ca0-22f9-4569-a70d-c2636c1183bb" providerId="ADAL" clId="{E7E5D3A4-C91E-4A7F-83B4-CBC5C71BD5D9}" dt="2023-11-27T11:36:45.210" v="176" actId="20577"/>
          <ac:spMkLst>
            <pc:docMk/>
            <pc:sldMk cId="2878584013" sldId="544"/>
            <ac:spMk id="3" creationId="{465E894A-5159-8644-6C1E-F3DEFB6EACB7}"/>
          </ac:spMkLst>
        </pc:spChg>
        <pc:spChg chg="mod">
          <ac:chgData name="Mohr Minna" userId="494e8ca0-22f9-4569-a70d-c2636c1183bb" providerId="ADAL" clId="{E7E5D3A4-C91E-4A7F-83B4-CBC5C71BD5D9}" dt="2023-11-27T11:36:04.987" v="2" actId="1076"/>
          <ac:spMkLst>
            <pc:docMk/>
            <pc:sldMk cId="2878584013" sldId="544"/>
            <ac:spMk id="6" creationId="{4D66D9F7-CF54-CF64-08DA-77E309D719F0}"/>
          </ac:spMkLst>
        </pc:spChg>
      </pc:sldChg>
      <pc:sldChg chg="add del">
        <pc:chgData name="Mohr Minna" userId="494e8ca0-22f9-4569-a70d-c2636c1183bb" providerId="ADAL" clId="{E7E5D3A4-C91E-4A7F-83B4-CBC5C71BD5D9}" dt="2023-11-27T14:02:24.920" v="610" actId="2696"/>
        <pc:sldMkLst>
          <pc:docMk/>
          <pc:sldMk cId="186954517" sldId="552"/>
        </pc:sldMkLst>
      </pc:sldChg>
      <pc:sldChg chg="add del">
        <pc:chgData name="Mohr Minna" userId="494e8ca0-22f9-4569-a70d-c2636c1183bb" providerId="ADAL" clId="{E7E5D3A4-C91E-4A7F-83B4-CBC5C71BD5D9}" dt="2023-11-27T14:02:24.920" v="610" actId="2696"/>
        <pc:sldMkLst>
          <pc:docMk/>
          <pc:sldMk cId="1766362549" sldId="553"/>
        </pc:sldMkLst>
      </pc:sldChg>
      <pc:sldChg chg="addSp modSp add mod">
        <pc:chgData name="Mohr Minna" userId="494e8ca0-22f9-4569-a70d-c2636c1183bb" providerId="ADAL" clId="{E7E5D3A4-C91E-4A7F-83B4-CBC5C71BD5D9}" dt="2023-11-27T11:42:04.593" v="601" actId="1076"/>
        <pc:sldMkLst>
          <pc:docMk/>
          <pc:sldMk cId="3835831210" sldId="554"/>
        </pc:sldMkLst>
        <pc:spChg chg="mod">
          <ac:chgData name="Mohr Minna" userId="494e8ca0-22f9-4569-a70d-c2636c1183bb" providerId="ADAL" clId="{E7E5D3A4-C91E-4A7F-83B4-CBC5C71BD5D9}" dt="2023-11-27T11:35:56.840" v="1" actId="27636"/>
          <ac:spMkLst>
            <pc:docMk/>
            <pc:sldMk cId="3835831210" sldId="554"/>
            <ac:spMk id="3" creationId="{00000000-0000-0000-0000-000000000000}"/>
          </ac:spMkLst>
        </pc:spChg>
        <pc:picChg chg="add mod">
          <ac:chgData name="Mohr Minna" userId="494e8ca0-22f9-4569-a70d-c2636c1183bb" providerId="ADAL" clId="{E7E5D3A4-C91E-4A7F-83B4-CBC5C71BD5D9}" dt="2023-11-27T11:42:01.530" v="600" actId="14100"/>
          <ac:picMkLst>
            <pc:docMk/>
            <pc:sldMk cId="3835831210" sldId="554"/>
            <ac:picMk id="5" creationId="{BFBF82B7-31C4-7CED-DE35-7F0DAE3EBD77}"/>
          </ac:picMkLst>
        </pc:picChg>
        <pc:picChg chg="mod">
          <ac:chgData name="Mohr Minna" userId="494e8ca0-22f9-4569-a70d-c2636c1183bb" providerId="ADAL" clId="{E7E5D3A4-C91E-4A7F-83B4-CBC5C71BD5D9}" dt="2023-11-27T11:42:04.593" v="601" actId="1076"/>
          <ac:picMkLst>
            <pc:docMk/>
            <pc:sldMk cId="3835831210" sldId="554"/>
            <ac:picMk id="6146" creationId="{D98050F3-BBB7-E298-03C9-8584358C98FF}"/>
          </ac:picMkLst>
        </pc:picChg>
      </pc:sldChg>
      <pc:sldChg chg="add">
        <pc:chgData name="Mohr Minna" userId="494e8ca0-22f9-4569-a70d-c2636c1183bb" providerId="ADAL" clId="{E7E5D3A4-C91E-4A7F-83B4-CBC5C71BD5D9}" dt="2023-11-27T11:35:56.678" v="0"/>
        <pc:sldMkLst>
          <pc:docMk/>
          <pc:sldMk cId="2117605100" sldId="560"/>
        </pc:sldMkLst>
      </pc:sldChg>
      <pc:sldChg chg="modSp add mod">
        <pc:chgData name="Mohr Minna" userId="494e8ca0-22f9-4569-a70d-c2636c1183bb" providerId="ADAL" clId="{E7E5D3A4-C91E-4A7F-83B4-CBC5C71BD5D9}" dt="2023-11-27T11:41:24.388" v="595" actId="20577"/>
        <pc:sldMkLst>
          <pc:docMk/>
          <pc:sldMk cId="1234084060" sldId="561"/>
        </pc:sldMkLst>
        <pc:spChg chg="mod">
          <ac:chgData name="Mohr Minna" userId="494e8ca0-22f9-4569-a70d-c2636c1183bb" providerId="ADAL" clId="{E7E5D3A4-C91E-4A7F-83B4-CBC5C71BD5D9}" dt="2023-11-27T11:38:52.433" v="435" actId="20577"/>
          <ac:spMkLst>
            <pc:docMk/>
            <pc:sldMk cId="1234084060" sldId="561"/>
            <ac:spMk id="2" creationId="{00000000-0000-0000-0000-000000000000}"/>
          </ac:spMkLst>
        </pc:spChg>
        <pc:spChg chg="mod">
          <ac:chgData name="Mohr Minna" userId="494e8ca0-22f9-4569-a70d-c2636c1183bb" providerId="ADAL" clId="{E7E5D3A4-C91E-4A7F-83B4-CBC5C71BD5D9}" dt="2023-11-27T11:40:46.867" v="491" actId="20577"/>
          <ac:spMkLst>
            <pc:docMk/>
            <pc:sldMk cId="1234084060" sldId="561"/>
            <ac:spMk id="8" creationId="{BBDA8AD8-8979-21FA-BA94-C81C86F783C8}"/>
          </ac:spMkLst>
        </pc:spChg>
        <pc:spChg chg="mod">
          <ac:chgData name="Mohr Minna" userId="494e8ca0-22f9-4569-a70d-c2636c1183bb" providerId="ADAL" clId="{E7E5D3A4-C91E-4A7F-83B4-CBC5C71BD5D9}" dt="2023-11-27T11:41:24.388" v="595" actId="20577"/>
          <ac:spMkLst>
            <pc:docMk/>
            <pc:sldMk cId="1234084060" sldId="561"/>
            <ac:spMk id="16" creationId="{00000000-0000-0000-0000-000000000000}"/>
          </ac:spMkLst>
        </pc:spChg>
      </pc:sldChg>
      <pc:sldChg chg="add">
        <pc:chgData name="Mohr Minna" userId="494e8ca0-22f9-4569-a70d-c2636c1183bb" providerId="ADAL" clId="{E7E5D3A4-C91E-4A7F-83B4-CBC5C71BD5D9}" dt="2023-11-27T11:35:56.678" v="0"/>
        <pc:sldMkLst>
          <pc:docMk/>
          <pc:sldMk cId="2065153305" sldId="562"/>
        </pc:sldMkLst>
      </pc:sldChg>
      <pc:sldChg chg="modSp add mod">
        <pc:chgData name="Mohr Minna" userId="494e8ca0-22f9-4569-a70d-c2636c1183bb" providerId="ADAL" clId="{E7E5D3A4-C91E-4A7F-83B4-CBC5C71BD5D9}" dt="2023-11-27T11:39:47.929" v="442" actId="404"/>
        <pc:sldMkLst>
          <pc:docMk/>
          <pc:sldMk cId="3709279270" sldId="563"/>
        </pc:sldMkLst>
        <pc:spChg chg="mod">
          <ac:chgData name="Mohr Minna" userId="494e8ca0-22f9-4569-a70d-c2636c1183bb" providerId="ADAL" clId="{E7E5D3A4-C91E-4A7F-83B4-CBC5C71BD5D9}" dt="2023-11-27T11:39:18.939" v="438" actId="20577"/>
          <ac:spMkLst>
            <pc:docMk/>
            <pc:sldMk cId="3709279270" sldId="563"/>
            <ac:spMk id="2" creationId="{00000000-0000-0000-0000-000000000000}"/>
          </ac:spMkLst>
        </pc:spChg>
        <pc:spChg chg="mod">
          <ac:chgData name="Mohr Minna" userId="494e8ca0-22f9-4569-a70d-c2636c1183bb" providerId="ADAL" clId="{E7E5D3A4-C91E-4A7F-83B4-CBC5C71BD5D9}" dt="2023-11-27T11:39:47.929" v="442" actId="404"/>
          <ac:spMkLst>
            <pc:docMk/>
            <pc:sldMk cId="3709279270" sldId="563"/>
            <ac:spMk id="12" creationId="{84806EBE-537A-C4EB-7CAE-E68DAB9721F7}"/>
          </ac:spMkLst>
        </pc:spChg>
        <pc:spChg chg="mod">
          <ac:chgData name="Mohr Minna" userId="494e8ca0-22f9-4569-a70d-c2636c1183bb" providerId="ADAL" clId="{E7E5D3A4-C91E-4A7F-83B4-CBC5C71BD5D9}" dt="2023-11-27T11:39:33.068" v="441" actId="404"/>
          <ac:spMkLst>
            <pc:docMk/>
            <pc:sldMk cId="3709279270" sldId="563"/>
            <ac:spMk id="29" creationId="{F24AC9EE-6545-D116-A598-796CD04D3DEF}"/>
          </ac:spMkLst>
        </pc:spChg>
      </pc:sldChg>
      <pc:sldChg chg="add setBg">
        <pc:chgData name="Mohr Minna" userId="494e8ca0-22f9-4569-a70d-c2636c1183bb" providerId="ADAL" clId="{E7E5D3A4-C91E-4A7F-83B4-CBC5C71BD5D9}" dt="2023-11-27T14:01:29.411" v="608"/>
        <pc:sldMkLst>
          <pc:docMk/>
          <pc:sldMk cId="1622169589" sldId="564"/>
        </pc:sldMkLst>
      </pc:sldChg>
      <pc:sldMasterChg chg="addSldLayout delSldLayout">
        <pc:chgData name="Mohr Minna" userId="494e8ca0-22f9-4569-a70d-c2636c1183bb" providerId="ADAL" clId="{E7E5D3A4-C91E-4A7F-83B4-CBC5C71BD5D9}" dt="2023-11-27T14:02:24.920" v="610" actId="2696"/>
        <pc:sldMasterMkLst>
          <pc:docMk/>
          <pc:sldMasterMk cId="0" sldId="2147483912"/>
        </pc:sldMasterMkLst>
        <pc:sldLayoutChg chg="add del">
          <pc:chgData name="Mohr Minna" userId="494e8ca0-22f9-4569-a70d-c2636c1183bb" providerId="ADAL" clId="{E7E5D3A4-C91E-4A7F-83B4-CBC5C71BD5D9}" dt="2023-11-27T14:02:24.920" v="610" actId="2696"/>
          <pc:sldLayoutMkLst>
            <pc:docMk/>
            <pc:sldMasterMk cId="0" sldId="2147483912"/>
            <pc:sldLayoutMk cId="1908783792" sldId="2147484651"/>
          </pc:sldLayoutMkLst>
        </pc:sldLayoutChg>
      </pc:sldMasterChg>
      <pc:sldMasterChg chg="add del addSldLayout delSldLayout">
        <pc:chgData name="Mohr Minna" userId="494e8ca0-22f9-4569-a70d-c2636c1183bb" providerId="ADAL" clId="{E7E5D3A4-C91E-4A7F-83B4-CBC5C71BD5D9}" dt="2023-11-27T14:02:24.920" v="610" actId="2696"/>
        <pc:sldMasterMkLst>
          <pc:docMk/>
          <pc:sldMasterMk cId="3974630617" sldId="2147484574"/>
        </pc:sldMasterMkLst>
        <pc:sldLayoutChg chg="add del">
          <pc:chgData name="Mohr Minna" userId="494e8ca0-22f9-4569-a70d-c2636c1183bb" providerId="ADAL" clId="{E7E5D3A4-C91E-4A7F-83B4-CBC5C71BD5D9}" dt="2023-11-27T14:02:24.920" v="610" actId="2696"/>
          <pc:sldLayoutMkLst>
            <pc:docMk/>
            <pc:sldMasterMk cId="3974630617" sldId="2147484574"/>
            <pc:sldLayoutMk cId="3589548838" sldId="2147484575"/>
          </pc:sldLayoutMkLst>
        </pc:sldLayoutChg>
        <pc:sldLayoutChg chg="add del">
          <pc:chgData name="Mohr Minna" userId="494e8ca0-22f9-4569-a70d-c2636c1183bb" providerId="ADAL" clId="{E7E5D3A4-C91E-4A7F-83B4-CBC5C71BD5D9}" dt="2023-11-27T14:02:24.920" v="610" actId="2696"/>
          <pc:sldLayoutMkLst>
            <pc:docMk/>
            <pc:sldMasterMk cId="3974630617" sldId="2147484574"/>
            <pc:sldLayoutMk cId="2072702820" sldId="2147484576"/>
          </pc:sldLayoutMkLst>
        </pc:sldLayoutChg>
        <pc:sldLayoutChg chg="add del">
          <pc:chgData name="Mohr Minna" userId="494e8ca0-22f9-4569-a70d-c2636c1183bb" providerId="ADAL" clId="{E7E5D3A4-C91E-4A7F-83B4-CBC5C71BD5D9}" dt="2023-11-27T14:02:24.920" v="610" actId="2696"/>
          <pc:sldLayoutMkLst>
            <pc:docMk/>
            <pc:sldMasterMk cId="3974630617" sldId="2147484574"/>
            <pc:sldLayoutMk cId="206561118" sldId="2147484577"/>
          </pc:sldLayoutMkLst>
        </pc:sldLayoutChg>
        <pc:sldLayoutChg chg="add del">
          <pc:chgData name="Mohr Minna" userId="494e8ca0-22f9-4569-a70d-c2636c1183bb" providerId="ADAL" clId="{E7E5D3A4-C91E-4A7F-83B4-CBC5C71BD5D9}" dt="2023-11-27T14:02:24.920" v="610" actId="2696"/>
          <pc:sldLayoutMkLst>
            <pc:docMk/>
            <pc:sldMasterMk cId="3974630617" sldId="2147484574"/>
            <pc:sldLayoutMk cId="3422562042" sldId="2147484578"/>
          </pc:sldLayoutMkLst>
        </pc:sldLayoutChg>
        <pc:sldLayoutChg chg="add del">
          <pc:chgData name="Mohr Minna" userId="494e8ca0-22f9-4569-a70d-c2636c1183bb" providerId="ADAL" clId="{E7E5D3A4-C91E-4A7F-83B4-CBC5C71BD5D9}" dt="2023-11-27T14:02:24.920" v="610" actId="2696"/>
          <pc:sldLayoutMkLst>
            <pc:docMk/>
            <pc:sldMasterMk cId="3974630617" sldId="2147484574"/>
            <pc:sldLayoutMk cId="3288801181" sldId="2147484579"/>
          </pc:sldLayoutMkLst>
        </pc:sldLayoutChg>
        <pc:sldLayoutChg chg="add del">
          <pc:chgData name="Mohr Minna" userId="494e8ca0-22f9-4569-a70d-c2636c1183bb" providerId="ADAL" clId="{E7E5D3A4-C91E-4A7F-83B4-CBC5C71BD5D9}" dt="2023-11-27T14:02:24.920" v="610" actId="2696"/>
          <pc:sldLayoutMkLst>
            <pc:docMk/>
            <pc:sldMasterMk cId="3974630617" sldId="2147484574"/>
            <pc:sldLayoutMk cId="376898075" sldId="2147484580"/>
          </pc:sldLayoutMkLst>
        </pc:sldLayoutChg>
        <pc:sldLayoutChg chg="add del">
          <pc:chgData name="Mohr Minna" userId="494e8ca0-22f9-4569-a70d-c2636c1183bb" providerId="ADAL" clId="{E7E5D3A4-C91E-4A7F-83B4-CBC5C71BD5D9}" dt="2023-11-27T14:02:24.920" v="610" actId="2696"/>
          <pc:sldLayoutMkLst>
            <pc:docMk/>
            <pc:sldMasterMk cId="3974630617" sldId="2147484574"/>
            <pc:sldLayoutMk cId="3532927460" sldId="2147484581"/>
          </pc:sldLayoutMkLst>
        </pc:sldLayoutChg>
        <pc:sldLayoutChg chg="add del">
          <pc:chgData name="Mohr Minna" userId="494e8ca0-22f9-4569-a70d-c2636c1183bb" providerId="ADAL" clId="{E7E5D3A4-C91E-4A7F-83B4-CBC5C71BD5D9}" dt="2023-11-27T14:02:24.920" v="610" actId="2696"/>
          <pc:sldLayoutMkLst>
            <pc:docMk/>
            <pc:sldMasterMk cId="3974630617" sldId="2147484574"/>
            <pc:sldLayoutMk cId="3806011851" sldId="2147484582"/>
          </pc:sldLayoutMkLst>
        </pc:sldLayoutChg>
        <pc:sldLayoutChg chg="add del">
          <pc:chgData name="Mohr Minna" userId="494e8ca0-22f9-4569-a70d-c2636c1183bb" providerId="ADAL" clId="{E7E5D3A4-C91E-4A7F-83B4-CBC5C71BD5D9}" dt="2023-11-27T14:02:24.920" v="610" actId="2696"/>
          <pc:sldLayoutMkLst>
            <pc:docMk/>
            <pc:sldMasterMk cId="3974630617" sldId="2147484574"/>
            <pc:sldLayoutMk cId="3843431417" sldId="2147484583"/>
          </pc:sldLayoutMkLst>
        </pc:sldLayoutChg>
        <pc:sldLayoutChg chg="add del">
          <pc:chgData name="Mohr Minna" userId="494e8ca0-22f9-4569-a70d-c2636c1183bb" providerId="ADAL" clId="{E7E5D3A4-C91E-4A7F-83B4-CBC5C71BD5D9}" dt="2023-11-27T14:02:24.920" v="610" actId="2696"/>
          <pc:sldLayoutMkLst>
            <pc:docMk/>
            <pc:sldMasterMk cId="3974630617" sldId="2147484574"/>
            <pc:sldLayoutMk cId="3965670395" sldId="2147484584"/>
          </pc:sldLayoutMkLst>
        </pc:sldLayoutChg>
        <pc:sldLayoutChg chg="add del">
          <pc:chgData name="Mohr Minna" userId="494e8ca0-22f9-4569-a70d-c2636c1183bb" providerId="ADAL" clId="{E7E5D3A4-C91E-4A7F-83B4-CBC5C71BD5D9}" dt="2023-11-27T14:02:24.920" v="610" actId="2696"/>
          <pc:sldLayoutMkLst>
            <pc:docMk/>
            <pc:sldMasterMk cId="3974630617" sldId="2147484574"/>
            <pc:sldLayoutMk cId="2591852446" sldId="2147484585"/>
          </pc:sldLayoutMkLst>
        </pc:sldLayoutChg>
      </pc:sldMasterChg>
      <pc:sldMasterChg chg="add del addSldLayout delSldLayout">
        <pc:chgData name="Mohr Minna" userId="494e8ca0-22f9-4569-a70d-c2636c1183bb" providerId="ADAL" clId="{E7E5D3A4-C91E-4A7F-83B4-CBC5C71BD5D9}" dt="2023-11-27T14:02:24.920" v="610" actId="2696"/>
        <pc:sldMasterMkLst>
          <pc:docMk/>
          <pc:sldMasterMk cId="4162130142" sldId="2147484586"/>
        </pc:sldMasterMkLst>
        <pc:sldLayoutChg chg="add del">
          <pc:chgData name="Mohr Minna" userId="494e8ca0-22f9-4569-a70d-c2636c1183bb" providerId="ADAL" clId="{E7E5D3A4-C91E-4A7F-83B4-CBC5C71BD5D9}" dt="2023-11-27T14:02:24.920" v="610" actId="2696"/>
          <pc:sldLayoutMkLst>
            <pc:docMk/>
            <pc:sldMasterMk cId="4162130142" sldId="2147484586"/>
            <pc:sldLayoutMk cId="1531494075" sldId="2147484587"/>
          </pc:sldLayoutMkLst>
        </pc:sldLayoutChg>
        <pc:sldLayoutChg chg="add del">
          <pc:chgData name="Mohr Minna" userId="494e8ca0-22f9-4569-a70d-c2636c1183bb" providerId="ADAL" clId="{E7E5D3A4-C91E-4A7F-83B4-CBC5C71BD5D9}" dt="2023-11-27T14:02:24.920" v="610" actId="2696"/>
          <pc:sldLayoutMkLst>
            <pc:docMk/>
            <pc:sldMasterMk cId="4162130142" sldId="2147484586"/>
            <pc:sldLayoutMk cId="4197030952" sldId="2147484588"/>
          </pc:sldLayoutMkLst>
        </pc:sldLayoutChg>
        <pc:sldLayoutChg chg="add del">
          <pc:chgData name="Mohr Minna" userId="494e8ca0-22f9-4569-a70d-c2636c1183bb" providerId="ADAL" clId="{E7E5D3A4-C91E-4A7F-83B4-CBC5C71BD5D9}" dt="2023-11-27T14:02:24.920" v="610" actId="2696"/>
          <pc:sldLayoutMkLst>
            <pc:docMk/>
            <pc:sldMasterMk cId="4162130142" sldId="2147484586"/>
            <pc:sldLayoutMk cId="98645571" sldId="2147484589"/>
          </pc:sldLayoutMkLst>
        </pc:sldLayoutChg>
        <pc:sldLayoutChg chg="add del">
          <pc:chgData name="Mohr Minna" userId="494e8ca0-22f9-4569-a70d-c2636c1183bb" providerId="ADAL" clId="{E7E5D3A4-C91E-4A7F-83B4-CBC5C71BD5D9}" dt="2023-11-27T14:02:24.920" v="610" actId="2696"/>
          <pc:sldLayoutMkLst>
            <pc:docMk/>
            <pc:sldMasterMk cId="4162130142" sldId="2147484586"/>
            <pc:sldLayoutMk cId="2478121537" sldId="2147484590"/>
          </pc:sldLayoutMkLst>
        </pc:sldLayoutChg>
        <pc:sldLayoutChg chg="add del">
          <pc:chgData name="Mohr Minna" userId="494e8ca0-22f9-4569-a70d-c2636c1183bb" providerId="ADAL" clId="{E7E5D3A4-C91E-4A7F-83B4-CBC5C71BD5D9}" dt="2023-11-27T14:02:24.920" v="610" actId="2696"/>
          <pc:sldLayoutMkLst>
            <pc:docMk/>
            <pc:sldMasterMk cId="4162130142" sldId="2147484586"/>
            <pc:sldLayoutMk cId="1131902062" sldId="2147484591"/>
          </pc:sldLayoutMkLst>
        </pc:sldLayoutChg>
        <pc:sldLayoutChg chg="add del">
          <pc:chgData name="Mohr Minna" userId="494e8ca0-22f9-4569-a70d-c2636c1183bb" providerId="ADAL" clId="{E7E5D3A4-C91E-4A7F-83B4-CBC5C71BD5D9}" dt="2023-11-27T14:02:24.920" v="610" actId="2696"/>
          <pc:sldLayoutMkLst>
            <pc:docMk/>
            <pc:sldMasterMk cId="4162130142" sldId="2147484586"/>
            <pc:sldLayoutMk cId="1304456006" sldId="2147484592"/>
          </pc:sldLayoutMkLst>
        </pc:sldLayoutChg>
        <pc:sldLayoutChg chg="add del">
          <pc:chgData name="Mohr Minna" userId="494e8ca0-22f9-4569-a70d-c2636c1183bb" providerId="ADAL" clId="{E7E5D3A4-C91E-4A7F-83B4-CBC5C71BD5D9}" dt="2023-11-27T14:02:24.920" v="610" actId="2696"/>
          <pc:sldLayoutMkLst>
            <pc:docMk/>
            <pc:sldMasterMk cId="4162130142" sldId="2147484586"/>
            <pc:sldLayoutMk cId="693216103" sldId="2147484593"/>
          </pc:sldLayoutMkLst>
        </pc:sldLayoutChg>
        <pc:sldLayoutChg chg="add del">
          <pc:chgData name="Mohr Minna" userId="494e8ca0-22f9-4569-a70d-c2636c1183bb" providerId="ADAL" clId="{E7E5D3A4-C91E-4A7F-83B4-CBC5C71BD5D9}" dt="2023-11-27T14:02:24.920" v="610" actId="2696"/>
          <pc:sldLayoutMkLst>
            <pc:docMk/>
            <pc:sldMasterMk cId="4162130142" sldId="2147484586"/>
            <pc:sldLayoutMk cId="2288744285" sldId="2147484594"/>
          </pc:sldLayoutMkLst>
        </pc:sldLayoutChg>
        <pc:sldLayoutChg chg="add del">
          <pc:chgData name="Mohr Minna" userId="494e8ca0-22f9-4569-a70d-c2636c1183bb" providerId="ADAL" clId="{E7E5D3A4-C91E-4A7F-83B4-CBC5C71BD5D9}" dt="2023-11-27T14:02:24.920" v="610" actId="2696"/>
          <pc:sldLayoutMkLst>
            <pc:docMk/>
            <pc:sldMasterMk cId="4162130142" sldId="2147484586"/>
            <pc:sldLayoutMk cId="73339106" sldId="2147484595"/>
          </pc:sldLayoutMkLst>
        </pc:sldLayoutChg>
        <pc:sldLayoutChg chg="add del">
          <pc:chgData name="Mohr Minna" userId="494e8ca0-22f9-4569-a70d-c2636c1183bb" providerId="ADAL" clId="{E7E5D3A4-C91E-4A7F-83B4-CBC5C71BD5D9}" dt="2023-11-27T14:02:24.920" v="610" actId="2696"/>
          <pc:sldLayoutMkLst>
            <pc:docMk/>
            <pc:sldMasterMk cId="4162130142" sldId="2147484586"/>
            <pc:sldLayoutMk cId="2977520230" sldId="2147484596"/>
          </pc:sldLayoutMkLst>
        </pc:sldLayoutChg>
        <pc:sldLayoutChg chg="add del">
          <pc:chgData name="Mohr Minna" userId="494e8ca0-22f9-4569-a70d-c2636c1183bb" providerId="ADAL" clId="{E7E5D3A4-C91E-4A7F-83B4-CBC5C71BD5D9}" dt="2023-11-27T14:02:24.920" v="610" actId="2696"/>
          <pc:sldLayoutMkLst>
            <pc:docMk/>
            <pc:sldMasterMk cId="4162130142" sldId="2147484586"/>
            <pc:sldLayoutMk cId="567674825" sldId="2147484597"/>
          </pc:sldLayoutMkLst>
        </pc:sldLayoutChg>
        <pc:sldLayoutChg chg="add del">
          <pc:chgData name="Mohr Minna" userId="494e8ca0-22f9-4569-a70d-c2636c1183bb" providerId="ADAL" clId="{E7E5D3A4-C91E-4A7F-83B4-CBC5C71BD5D9}" dt="2023-11-27T14:02:24.920" v="610" actId="2696"/>
          <pc:sldLayoutMkLst>
            <pc:docMk/>
            <pc:sldMasterMk cId="4162130142" sldId="2147484586"/>
            <pc:sldLayoutMk cId="2580773403" sldId="2147484598"/>
          </pc:sldLayoutMkLst>
        </pc:sldLayoutChg>
        <pc:sldLayoutChg chg="add del">
          <pc:chgData name="Mohr Minna" userId="494e8ca0-22f9-4569-a70d-c2636c1183bb" providerId="ADAL" clId="{E7E5D3A4-C91E-4A7F-83B4-CBC5C71BD5D9}" dt="2023-11-27T14:02:24.920" v="610" actId="2696"/>
          <pc:sldLayoutMkLst>
            <pc:docMk/>
            <pc:sldMasterMk cId="4162130142" sldId="2147484586"/>
            <pc:sldLayoutMk cId="2616797752" sldId="2147484599"/>
          </pc:sldLayoutMkLst>
        </pc:sldLayoutChg>
        <pc:sldLayoutChg chg="add del">
          <pc:chgData name="Mohr Minna" userId="494e8ca0-22f9-4569-a70d-c2636c1183bb" providerId="ADAL" clId="{E7E5D3A4-C91E-4A7F-83B4-CBC5C71BD5D9}" dt="2023-11-27T14:02:24.920" v="610" actId="2696"/>
          <pc:sldLayoutMkLst>
            <pc:docMk/>
            <pc:sldMasterMk cId="4162130142" sldId="2147484586"/>
            <pc:sldLayoutMk cId="3982643902" sldId="2147484600"/>
          </pc:sldLayoutMkLst>
        </pc:sldLayoutChg>
        <pc:sldLayoutChg chg="add del">
          <pc:chgData name="Mohr Minna" userId="494e8ca0-22f9-4569-a70d-c2636c1183bb" providerId="ADAL" clId="{E7E5D3A4-C91E-4A7F-83B4-CBC5C71BD5D9}" dt="2023-11-27T14:02:24.920" v="610" actId="2696"/>
          <pc:sldLayoutMkLst>
            <pc:docMk/>
            <pc:sldMasterMk cId="4162130142" sldId="2147484586"/>
            <pc:sldLayoutMk cId="1087872104" sldId="2147484601"/>
          </pc:sldLayoutMkLst>
        </pc:sldLayoutChg>
        <pc:sldLayoutChg chg="add del">
          <pc:chgData name="Mohr Minna" userId="494e8ca0-22f9-4569-a70d-c2636c1183bb" providerId="ADAL" clId="{E7E5D3A4-C91E-4A7F-83B4-CBC5C71BD5D9}" dt="2023-11-27T14:02:24.920" v="610" actId="2696"/>
          <pc:sldLayoutMkLst>
            <pc:docMk/>
            <pc:sldMasterMk cId="4162130142" sldId="2147484586"/>
            <pc:sldLayoutMk cId="3593302299" sldId="2147484602"/>
          </pc:sldLayoutMkLst>
        </pc:sldLayoutChg>
      </pc:sldMasterChg>
      <pc:sldMasterChg chg="add del addSldLayout delSldLayout">
        <pc:chgData name="Mohr Minna" userId="494e8ca0-22f9-4569-a70d-c2636c1183bb" providerId="ADAL" clId="{E7E5D3A4-C91E-4A7F-83B4-CBC5C71BD5D9}" dt="2023-11-27T14:02:24.920" v="610" actId="2696"/>
        <pc:sldMasterMkLst>
          <pc:docMk/>
          <pc:sldMasterMk cId="1134476257" sldId="2147484603"/>
        </pc:sldMasterMkLst>
        <pc:sldLayoutChg chg="add del">
          <pc:chgData name="Mohr Minna" userId="494e8ca0-22f9-4569-a70d-c2636c1183bb" providerId="ADAL" clId="{E7E5D3A4-C91E-4A7F-83B4-CBC5C71BD5D9}" dt="2023-11-27T14:02:24.920" v="610" actId="2696"/>
          <pc:sldLayoutMkLst>
            <pc:docMk/>
            <pc:sldMasterMk cId="1134476257" sldId="2147484603"/>
            <pc:sldLayoutMk cId="1105068739" sldId="2147484604"/>
          </pc:sldLayoutMkLst>
        </pc:sldLayoutChg>
        <pc:sldLayoutChg chg="add del">
          <pc:chgData name="Mohr Minna" userId="494e8ca0-22f9-4569-a70d-c2636c1183bb" providerId="ADAL" clId="{E7E5D3A4-C91E-4A7F-83B4-CBC5C71BD5D9}" dt="2023-11-27T14:02:24.920" v="610" actId="2696"/>
          <pc:sldLayoutMkLst>
            <pc:docMk/>
            <pc:sldMasterMk cId="1134476257" sldId="2147484603"/>
            <pc:sldLayoutMk cId="4044542814" sldId="2147484605"/>
          </pc:sldLayoutMkLst>
        </pc:sldLayoutChg>
        <pc:sldLayoutChg chg="add del">
          <pc:chgData name="Mohr Minna" userId="494e8ca0-22f9-4569-a70d-c2636c1183bb" providerId="ADAL" clId="{E7E5D3A4-C91E-4A7F-83B4-CBC5C71BD5D9}" dt="2023-11-27T14:02:24.920" v="610" actId="2696"/>
          <pc:sldLayoutMkLst>
            <pc:docMk/>
            <pc:sldMasterMk cId="1134476257" sldId="2147484603"/>
            <pc:sldLayoutMk cId="2649168712" sldId="2147484606"/>
          </pc:sldLayoutMkLst>
        </pc:sldLayoutChg>
        <pc:sldLayoutChg chg="add del">
          <pc:chgData name="Mohr Minna" userId="494e8ca0-22f9-4569-a70d-c2636c1183bb" providerId="ADAL" clId="{E7E5D3A4-C91E-4A7F-83B4-CBC5C71BD5D9}" dt="2023-11-27T14:02:24.920" v="610" actId="2696"/>
          <pc:sldLayoutMkLst>
            <pc:docMk/>
            <pc:sldMasterMk cId="1134476257" sldId="2147484603"/>
            <pc:sldLayoutMk cId="1291751469" sldId="2147484607"/>
          </pc:sldLayoutMkLst>
        </pc:sldLayoutChg>
        <pc:sldLayoutChg chg="add del">
          <pc:chgData name="Mohr Minna" userId="494e8ca0-22f9-4569-a70d-c2636c1183bb" providerId="ADAL" clId="{E7E5D3A4-C91E-4A7F-83B4-CBC5C71BD5D9}" dt="2023-11-27T14:02:24.920" v="610" actId="2696"/>
          <pc:sldLayoutMkLst>
            <pc:docMk/>
            <pc:sldMasterMk cId="1134476257" sldId="2147484603"/>
            <pc:sldLayoutMk cId="681731714" sldId="2147484608"/>
          </pc:sldLayoutMkLst>
        </pc:sldLayoutChg>
        <pc:sldLayoutChg chg="add del">
          <pc:chgData name="Mohr Minna" userId="494e8ca0-22f9-4569-a70d-c2636c1183bb" providerId="ADAL" clId="{E7E5D3A4-C91E-4A7F-83B4-CBC5C71BD5D9}" dt="2023-11-27T14:02:24.920" v="610" actId="2696"/>
          <pc:sldLayoutMkLst>
            <pc:docMk/>
            <pc:sldMasterMk cId="1134476257" sldId="2147484603"/>
            <pc:sldLayoutMk cId="2049840488" sldId="2147484609"/>
          </pc:sldLayoutMkLst>
        </pc:sldLayoutChg>
        <pc:sldLayoutChg chg="add del">
          <pc:chgData name="Mohr Minna" userId="494e8ca0-22f9-4569-a70d-c2636c1183bb" providerId="ADAL" clId="{E7E5D3A4-C91E-4A7F-83B4-CBC5C71BD5D9}" dt="2023-11-27T14:02:24.920" v="610" actId="2696"/>
          <pc:sldLayoutMkLst>
            <pc:docMk/>
            <pc:sldMasterMk cId="1134476257" sldId="2147484603"/>
            <pc:sldLayoutMk cId="1610761961" sldId="2147484610"/>
          </pc:sldLayoutMkLst>
        </pc:sldLayoutChg>
        <pc:sldLayoutChg chg="add del">
          <pc:chgData name="Mohr Minna" userId="494e8ca0-22f9-4569-a70d-c2636c1183bb" providerId="ADAL" clId="{E7E5D3A4-C91E-4A7F-83B4-CBC5C71BD5D9}" dt="2023-11-27T14:02:24.920" v="610" actId="2696"/>
          <pc:sldLayoutMkLst>
            <pc:docMk/>
            <pc:sldMasterMk cId="1134476257" sldId="2147484603"/>
            <pc:sldLayoutMk cId="1081326271" sldId="2147484611"/>
          </pc:sldLayoutMkLst>
        </pc:sldLayoutChg>
        <pc:sldLayoutChg chg="add del">
          <pc:chgData name="Mohr Minna" userId="494e8ca0-22f9-4569-a70d-c2636c1183bb" providerId="ADAL" clId="{E7E5D3A4-C91E-4A7F-83B4-CBC5C71BD5D9}" dt="2023-11-27T14:02:24.920" v="610" actId="2696"/>
          <pc:sldLayoutMkLst>
            <pc:docMk/>
            <pc:sldMasterMk cId="1134476257" sldId="2147484603"/>
            <pc:sldLayoutMk cId="502331965" sldId="2147484612"/>
          </pc:sldLayoutMkLst>
        </pc:sldLayoutChg>
        <pc:sldLayoutChg chg="add del">
          <pc:chgData name="Mohr Minna" userId="494e8ca0-22f9-4569-a70d-c2636c1183bb" providerId="ADAL" clId="{E7E5D3A4-C91E-4A7F-83B4-CBC5C71BD5D9}" dt="2023-11-27T14:02:24.920" v="610" actId="2696"/>
          <pc:sldLayoutMkLst>
            <pc:docMk/>
            <pc:sldMasterMk cId="1134476257" sldId="2147484603"/>
            <pc:sldLayoutMk cId="4182531418" sldId="2147484613"/>
          </pc:sldLayoutMkLst>
        </pc:sldLayoutChg>
        <pc:sldLayoutChg chg="add del">
          <pc:chgData name="Mohr Minna" userId="494e8ca0-22f9-4569-a70d-c2636c1183bb" providerId="ADAL" clId="{E7E5D3A4-C91E-4A7F-83B4-CBC5C71BD5D9}" dt="2023-11-27T14:02:24.920" v="610" actId="2696"/>
          <pc:sldLayoutMkLst>
            <pc:docMk/>
            <pc:sldMasterMk cId="1134476257" sldId="2147484603"/>
            <pc:sldLayoutMk cId="2843388234" sldId="2147484614"/>
          </pc:sldLayoutMkLst>
        </pc:sldLayoutChg>
        <pc:sldLayoutChg chg="add del">
          <pc:chgData name="Mohr Minna" userId="494e8ca0-22f9-4569-a70d-c2636c1183bb" providerId="ADAL" clId="{E7E5D3A4-C91E-4A7F-83B4-CBC5C71BD5D9}" dt="2023-11-27T14:02:24.920" v="610" actId="2696"/>
          <pc:sldLayoutMkLst>
            <pc:docMk/>
            <pc:sldMasterMk cId="1134476257" sldId="2147484603"/>
            <pc:sldLayoutMk cId="3094052806" sldId="2147484615"/>
          </pc:sldLayoutMkLst>
        </pc:sldLayoutChg>
        <pc:sldLayoutChg chg="add del">
          <pc:chgData name="Mohr Minna" userId="494e8ca0-22f9-4569-a70d-c2636c1183bb" providerId="ADAL" clId="{E7E5D3A4-C91E-4A7F-83B4-CBC5C71BD5D9}" dt="2023-11-27T14:02:24.920" v="610" actId="2696"/>
          <pc:sldLayoutMkLst>
            <pc:docMk/>
            <pc:sldMasterMk cId="1134476257" sldId="2147484603"/>
            <pc:sldLayoutMk cId="3706295778" sldId="2147484616"/>
          </pc:sldLayoutMkLst>
        </pc:sldLayoutChg>
        <pc:sldLayoutChg chg="add del">
          <pc:chgData name="Mohr Minna" userId="494e8ca0-22f9-4569-a70d-c2636c1183bb" providerId="ADAL" clId="{E7E5D3A4-C91E-4A7F-83B4-CBC5C71BD5D9}" dt="2023-11-27T14:02:24.920" v="610" actId="2696"/>
          <pc:sldLayoutMkLst>
            <pc:docMk/>
            <pc:sldMasterMk cId="1134476257" sldId="2147484603"/>
            <pc:sldLayoutMk cId="3560485969" sldId="2147484617"/>
          </pc:sldLayoutMkLst>
        </pc:sldLayoutChg>
        <pc:sldLayoutChg chg="add del">
          <pc:chgData name="Mohr Minna" userId="494e8ca0-22f9-4569-a70d-c2636c1183bb" providerId="ADAL" clId="{E7E5D3A4-C91E-4A7F-83B4-CBC5C71BD5D9}" dt="2023-11-27T14:02:24.920" v="610" actId="2696"/>
          <pc:sldLayoutMkLst>
            <pc:docMk/>
            <pc:sldMasterMk cId="1134476257" sldId="2147484603"/>
            <pc:sldLayoutMk cId="1121665551" sldId="2147484618"/>
          </pc:sldLayoutMkLst>
        </pc:sldLayoutChg>
      </pc:sldMasterChg>
      <pc:sldMasterChg chg="add del addSldLayout delSldLayout">
        <pc:chgData name="Mohr Minna" userId="494e8ca0-22f9-4569-a70d-c2636c1183bb" providerId="ADAL" clId="{E7E5D3A4-C91E-4A7F-83B4-CBC5C71BD5D9}" dt="2023-11-27T14:02:24.920" v="610" actId="2696"/>
        <pc:sldMasterMkLst>
          <pc:docMk/>
          <pc:sldMasterMk cId="551599058" sldId="2147484619"/>
        </pc:sldMasterMkLst>
        <pc:sldLayoutChg chg="add del">
          <pc:chgData name="Mohr Minna" userId="494e8ca0-22f9-4569-a70d-c2636c1183bb" providerId="ADAL" clId="{E7E5D3A4-C91E-4A7F-83B4-CBC5C71BD5D9}" dt="2023-11-27T14:02:24.920" v="610" actId="2696"/>
          <pc:sldLayoutMkLst>
            <pc:docMk/>
            <pc:sldMasterMk cId="551599058" sldId="2147484619"/>
            <pc:sldLayoutMk cId="2190677221" sldId="2147484620"/>
          </pc:sldLayoutMkLst>
        </pc:sldLayoutChg>
        <pc:sldLayoutChg chg="add del">
          <pc:chgData name="Mohr Minna" userId="494e8ca0-22f9-4569-a70d-c2636c1183bb" providerId="ADAL" clId="{E7E5D3A4-C91E-4A7F-83B4-CBC5C71BD5D9}" dt="2023-11-27T14:02:24.920" v="610" actId="2696"/>
          <pc:sldLayoutMkLst>
            <pc:docMk/>
            <pc:sldMasterMk cId="551599058" sldId="2147484619"/>
            <pc:sldLayoutMk cId="2638048359" sldId="2147484621"/>
          </pc:sldLayoutMkLst>
        </pc:sldLayoutChg>
        <pc:sldLayoutChg chg="add del">
          <pc:chgData name="Mohr Minna" userId="494e8ca0-22f9-4569-a70d-c2636c1183bb" providerId="ADAL" clId="{E7E5D3A4-C91E-4A7F-83B4-CBC5C71BD5D9}" dt="2023-11-27T14:02:24.920" v="610" actId="2696"/>
          <pc:sldLayoutMkLst>
            <pc:docMk/>
            <pc:sldMasterMk cId="551599058" sldId="2147484619"/>
            <pc:sldLayoutMk cId="491048539" sldId="2147484622"/>
          </pc:sldLayoutMkLst>
        </pc:sldLayoutChg>
        <pc:sldLayoutChg chg="add del">
          <pc:chgData name="Mohr Minna" userId="494e8ca0-22f9-4569-a70d-c2636c1183bb" providerId="ADAL" clId="{E7E5D3A4-C91E-4A7F-83B4-CBC5C71BD5D9}" dt="2023-11-27T14:02:24.920" v="610" actId="2696"/>
          <pc:sldLayoutMkLst>
            <pc:docMk/>
            <pc:sldMasterMk cId="551599058" sldId="2147484619"/>
            <pc:sldLayoutMk cId="2474435942" sldId="2147484623"/>
          </pc:sldLayoutMkLst>
        </pc:sldLayoutChg>
        <pc:sldLayoutChg chg="add del">
          <pc:chgData name="Mohr Minna" userId="494e8ca0-22f9-4569-a70d-c2636c1183bb" providerId="ADAL" clId="{E7E5D3A4-C91E-4A7F-83B4-CBC5C71BD5D9}" dt="2023-11-27T14:02:24.920" v="610" actId="2696"/>
          <pc:sldLayoutMkLst>
            <pc:docMk/>
            <pc:sldMasterMk cId="551599058" sldId="2147484619"/>
            <pc:sldLayoutMk cId="302557643" sldId="2147484624"/>
          </pc:sldLayoutMkLst>
        </pc:sldLayoutChg>
        <pc:sldLayoutChg chg="add del">
          <pc:chgData name="Mohr Minna" userId="494e8ca0-22f9-4569-a70d-c2636c1183bb" providerId="ADAL" clId="{E7E5D3A4-C91E-4A7F-83B4-CBC5C71BD5D9}" dt="2023-11-27T14:02:24.920" v="610" actId="2696"/>
          <pc:sldLayoutMkLst>
            <pc:docMk/>
            <pc:sldMasterMk cId="551599058" sldId="2147484619"/>
            <pc:sldLayoutMk cId="2334519119" sldId="2147484625"/>
          </pc:sldLayoutMkLst>
        </pc:sldLayoutChg>
        <pc:sldLayoutChg chg="add del">
          <pc:chgData name="Mohr Minna" userId="494e8ca0-22f9-4569-a70d-c2636c1183bb" providerId="ADAL" clId="{E7E5D3A4-C91E-4A7F-83B4-CBC5C71BD5D9}" dt="2023-11-27T14:02:24.920" v="610" actId="2696"/>
          <pc:sldLayoutMkLst>
            <pc:docMk/>
            <pc:sldMasterMk cId="551599058" sldId="2147484619"/>
            <pc:sldLayoutMk cId="2773059057" sldId="2147484626"/>
          </pc:sldLayoutMkLst>
        </pc:sldLayoutChg>
        <pc:sldLayoutChg chg="add del">
          <pc:chgData name="Mohr Minna" userId="494e8ca0-22f9-4569-a70d-c2636c1183bb" providerId="ADAL" clId="{E7E5D3A4-C91E-4A7F-83B4-CBC5C71BD5D9}" dt="2023-11-27T14:02:24.920" v="610" actId="2696"/>
          <pc:sldLayoutMkLst>
            <pc:docMk/>
            <pc:sldMasterMk cId="551599058" sldId="2147484619"/>
            <pc:sldLayoutMk cId="2762902923" sldId="2147484627"/>
          </pc:sldLayoutMkLst>
        </pc:sldLayoutChg>
        <pc:sldLayoutChg chg="add del">
          <pc:chgData name="Mohr Minna" userId="494e8ca0-22f9-4569-a70d-c2636c1183bb" providerId="ADAL" clId="{E7E5D3A4-C91E-4A7F-83B4-CBC5C71BD5D9}" dt="2023-11-27T14:02:24.920" v="610" actId="2696"/>
          <pc:sldLayoutMkLst>
            <pc:docMk/>
            <pc:sldMasterMk cId="551599058" sldId="2147484619"/>
            <pc:sldLayoutMk cId="1981547739" sldId="2147484628"/>
          </pc:sldLayoutMkLst>
        </pc:sldLayoutChg>
        <pc:sldLayoutChg chg="add del">
          <pc:chgData name="Mohr Minna" userId="494e8ca0-22f9-4569-a70d-c2636c1183bb" providerId="ADAL" clId="{E7E5D3A4-C91E-4A7F-83B4-CBC5C71BD5D9}" dt="2023-11-27T14:02:24.920" v="610" actId="2696"/>
          <pc:sldLayoutMkLst>
            <pc:docMk/>
            <pc:sldMasterMk cId="551599058" sldId="2147484619"/>
            <pc:sldLayoutMk cId="1328906438" sldId="2147484629"/>
          </pc:sldLayoutMkLst>
        </pc:sldLayoutChg>
        <pc:sldLayoutChg chg="add del">
          <pc:chgData name="Mohr Minna" userId="494e8ca0-22f9-4569-a70d-c2636c1183bb" providerId="ADAL" clId="{E7E5D3A4-C91E-4A7F-83B4-CBC5C71BD5D9}" dt="2023-11-27T14:02:24.920" v="610" actId="2696"/>
          <pc:sldLayoutMkLst>
            <pc:docMk/>
            <pc:sldMasterMk cId="551599058" sldId="2147484619"/>
            <pc:sldLayoutMk cId="3387615799" sldId="2147484630"/>
          </pc:sldLayoutMkLst>
        </pc:sldLayoutChg>
        <pc:sldLayoutChg chg="add del">
          <pc:chgData name="Mohr Minna" userId="494e8ca0-22f9-4569-a70d-c2636c1183bb" providerId="ADAL" clId="{E7E5D3A4-C91E-4A7F-83B4-CBC5C71BD5D9}" dt="2023-11-27T14:02:24.920" v="610" actId="2696"/>
          <pc:sldLayoutMkLst>
            <pc:docMk/>
            <pc:sldMasterMk cId="551599058" sldId="2147484619"/>
            <pc:sldLayoutMk cId="1914891476" sldId="2147484631"/>
          </pc:sldLayoutMkLst>
        </pc:sldLayoutChg>
        <pc:sldLayoutChg chg="add del">
          <pc:chgData name="Mohr Minna" userId="494e8ca0-22f9-4569-a70d-c2636c1183bb" providerId="ADAL" clId="{E7E5D3A4-C91E-4A7F-83B4-CBC5C71BD5D9}" dt="2023-11-27T14:02:24.920" v="610" actId="2696"/>
          <pc:sldLayoutMkLst>
            <pc:docMk/>
            <pc:sldMasterMk cId="551599058" sldId="2147484619"/>
            <pc:sldLayoutMk cId="1431390000" sldId="2147484632"/>
          </pc:sldLayoutMkLst>
        </pc:sldLayoutChg>
        <pc:sldLayoutChg chg="add del">
          <pc:chgData name="Mohr Minna" userId="494e8ca0-22f9-4569-a70d-c2636c1183bb" providerId="ADAL" clId="{E7E5D3A4-C91E-4A7F-83B4-CBC5C71BD5D9}" dt="2023-11-27T14:02:24.920" v="610" actId="2696"/>
          <pc:sldLayoutMkLst>
            <pc:docMk/>
            <pc:sldMasterMk cId="551599058" sldId="2147484619"/>
            <pc:sldLayoutMk cId="1835116473" sldId="2147484633"/>
          </pc:sldLayoutMkLst>
        </pc:sldLayoutChg>
      </pc:sldMasterChg>
      <pc:sldMasterChg chg="add del addSldLayout delSldLayout">
        <pc:chgData name="Mohr Minna" userId="494e8ca0-22f9-4569-a70d-c2636c1183bb" providerId="ADAL" clId="{E7E5D3A4-C91E-4A7F-83B4-CBC5C71BD5D9}" dt="2023-11-27T14:02:24.920" v="610" actId="2696"/>
        <pc:sldMasterMkLst>
          <pc:docMk/>
          <pc:sldMasterMk cId="1536128859" sldId="2147484634"/>
        </pc:sldMasterMkLst>
        <pc:sldLayoutChg chg="add del">
          <pc:chgData name="Mohr Minna" userId="494e8ca0-22f9-4569-a70d-c2636c1183bb" providerId="ADAL" clId="{E7E5D3A4-C91E-4A7F-83B4-CBC5C71BD5D9}" dt="2023-11-27T14:02:24.920" v="610" actId="2696"/>
          <pc:sldLayoutMkLst>
            <pc:docMk/>
            <pc:sldMasterMk cId="1536128859" sldId="2147484634"/>
            <pc:sldLayoutMk cId="807158208" sldId="2147484635"/>
          </pc:sldLayoutMkLst>
        </pc:sldLayoutChg>
        <pc:sldLayoutChg chg="add del">
          <pc:chgData name="Mohr Minna" userId="494e8ca0-22f9-4569-a70d-c2636c1183bb" providerId="ADAL" clId="{E7E5D3A4-C91E-4A7F-83B4-CBC5C71BD5D9}" dt="2023-11-27T14:02:24.920" v="610" actId="2696"/>
          <pc:sldLayoutMkLst>
            <pc:docMk/>
            <pc:sldMasterMk cId="1536128859" sldId="2147484634"/>
            <pc:sldLayoutMk cId="2641193822" sldId="2147484636"/>
          </pc:sldLayoutMkLst>
        </pc:sldLayoutChg>
        <pc:sldLayoutChg chg="add del">
          <pc:chgData name="Mohr Minna" userId="494e8ca0-22f9-4569-a70d-c2636c1183bb" providerId="ADAL" clId="{E7E5D3A4-C91E-4A7F-83B4-CBC5C71BD5D9}" dt="2023-11-27T14:02:24.920" v="610" actId="2696"/>
          <pc:sldLayoutMkLst>
            <pc:docMk/>
            <pc:sldMasterMk cId="1536128859" sldId="2147484634"/>
            <pc:sldLayoutMk cId="448341519" sldId="2147484637"/>
          </pc:sldLayoutMkLst>
        </pc:sldLayoutChg>
        <pc:sldLayoutChg chg="add del">
          <pc:chgData name="Mohr Minna" userId="494e8ca0-22f9-4569-a70d-c2636c1183bb" providerId="ADAL" clId="{E7E5D3A4-C91E-4A7F-83B4-CBC5C71BD5D9}" dt="2023-11-27T14:02:24.920" v="610" actId="2696"/>
          <pc:sldLayoutMkLst>
            <pc:docMk/>
            <pc:sldMasterMk cId="1536128859" sldId="2147484634"/>
            <pc:sldLayoutMk cId="2526974879" sldId="2147484638"/>
          </pc:sldLayoutMkLst>
        </pc:sldLayoutChg>
        <pc:sldLayoutChg chg="add del">
          <pc:chgData name="Mohr Minna" userId="494e8ca0-22f9-4569-a70d-c2636c1183bb" providerId="ADAL" clId="{E7E5D3A4-C91E-4A7F-83B4-CBC5C71BD5D9}" dt="2023-11-27T14:02:24.920" v="610" actId="2696"/>
          <pc:sldLayoutMkLst>
            <pc:docMk/>
            <pc:sldMasterMk cId="1536128859" sldId="2147484634"/>
            <pc:sldLayoutMk cId="298717305" sldId="2147484639"/>
          </pc:sldLayoutMkLst>
        </pc:sldLayoutChg>
        <pc:sldLayoutChg chg="add del">
          <pc:chgData name="Mohr Minna" userId="494e8ca0-22f9-4569-a70d-c2636c1183bb" providerId="ADAL" clId="{E7E5D3A4-C91E-4A7F-83B4-CBC5C71BD5D9}" dt="2023-11-27T14:02:24.920" v="610" actId="2696"/>
          <pc:sldLayoutMkLst>
            <pc:docMk/>
            <pc:sldMasterMk cId="1536128859" sldId="2147484634"/>
            <pc:sldLayoutMk cId="3008796427" sldId="2147484640"/>
          </pc:sldLayoutMkLst>
        </pc:sldLayoutChg>
        <pc:sldLayoutChg chg="add del">
          <pc:chgData name="Mohr Minna" userId="494e8ca0-22f9-4569-a70d-c2636c1183bb" providerId="ADAL" clId="{E7E5D3A4-C91E-4A7F-83B4-CBC5C71BD5D9}" dt="2023-11-27T14:02:24.920" v="610" actId="2696"/>
          <pc:sldLayoutMkLst>
            <pc:docMk/>
            <pc:sldMasterMk cId="1536128859" sldId="2147484634"/>
            <pc:sldLayoutMk cId="3247999551" sldId="2147484641"/>
          </pc:sldLayoutMkLst>
        </pc:sldLayoutChg>
        <pc:sldLayoutChg chg="add del">
          <pc:chgData name="Mohr Minna" userId="494e8ca0-22f9-4569-a70d-c2636c1183bb" providerId="ADAL" clId="{E7E5D3A4-C91E-4A7F-83B4-CBC5C71BD5D9}" dt="2023-11-27T14:02:24.920" v="610" actId="2696"/>
          <pc:sldLayoutMkLst>
            <pc:docMk/>
            <pc:sldMasterMk cId="1536128859" sldId="2147484634"/>
            <pc:sldLayoutMk cId="443809943" sldId="2147484642"/>
          </pc:sldLayoutMkLst>
        </pc:sldLayoutChg>
        <pc:sldLayoutChg chg="add del">
          <pc:chgData name="Mohr Minna" userId="494e8ca0-22f9-4569-a70d-c2636c1183bb" providerId="ADAL" clId="{E7E5D3A4-C91E-4A7F-83B4-CBC5C71BD5D9}" dt="2023-11-27T14:02:24.920" v="610" actId="2696"/>
          <pc:sldLayoutMkLst>
            <pc:docMk/>
            <pc:sldMasterMk cId="1536128859" sldId="2147484634"/>
            <pc:sldLayoutMk cId="3325702419" sldId="2147484643"/>
          </pc:sldLayoutMkLst>
        </pc:sldLayoutChg>
        <pc:sldLayoutChg chg="add del">
          <pc:chgData name="Mohr Minna" userId="494e8ca0-22f9-4569-a70d-c2636c1183bb" providerId="ADAL" clId="{E7E5D3A4-C91E-4A7F-83B4-CBC5C71BD5D9}" dt="2023-11-27T14:02:24.920" v="610" actId="2696"/>
          <pc:sldLayoutMkLst>
            <pc:docMk/>
            <pc:sldMasterMk cId="1536128859" sldId="2147484634"/>
            <pc:sldLayoutMk cId="3043234681" sldId="2147484644"/>
          </pc:sldLayoutMkLst>
        </pc:sldLayoutChg>
        <pc:sldLayoutChg chg="add del">
          <pc:chgData name="Mohr Minna" userId="494e8ca0-22f9-4569-a70d-c2636c1183bb" providerId="ADAL" clId="{E7E5D3A4-C91E-4A7F-83B4-CBC5C71BD5D9}" dt="2023-11-27T14:02:24.920" v="610" actId="2696"/>
          <pc:sldLayoutMkLst>
            <pc:docMk/>
            <pc:sldMasterMk cId="1536128859" sldId="2147484634"/>
            <pc:sldLayoutMk cId="829136158" sldId="2147484645"/>
          </pc:sldLayoutMkLst>
        </pc:sldLayoutChg>
        <pc:sldLayoutChg chg="add del">
          <pc:chgData name="Mohr Minna" userId="494e8ca0-22f9-4569-a70d-c2636c1183bb" providerId="ADAL" clId="{E7E5D3A4-C91E-4A7F-83B4-CBC5C71BD5D9}" dt="2023-11-27T14:02:24.920" v="610" actId="2696"/>
          <pc:sldLayoutMkLst>
            <pc:docMk/>
            <pc:sldMasterMk cId="1536128859" sldId="2147484634"/>
            <pc:sldLayoutMk cId="2275047260" sldId="2147484646"/>
          </pc:sldLayoutMkLst>
        </pc:sldLayoutChg>
        <pc:sldLayoutChg chg="add del">
          <pc:chgData name="Mohr Minna" userId="494e8ca0-22f9-4569-a70d-c2636c1183bb" providerId="ADAL" clId="{E7E5D3A4-C91E-4A7F-83B4-CBC5C71BD5D9}" dt="2023-11-27T14:02:24.920" v="610" actId="2696"/>
          <pc:sldLayoutMkLst>
            <pc:docMk/>
            <pc:sldMasterMk cId="1536128859" sldId="2147484634"/>
            <pc:sldLayoutMk cId="2163641553" sldId="2147484647"/>
          </pc:sldLayoutMkLst>
        </pc:sldLayoutChg>
        <pc:sldLayoutChg chg="add del">
          <pc:chgData name="Mohr Minna" userId="494e8ca0-22f9-4569-a70d-c2636c1183bb" providerId="ADAL" clId="{E7E5D3A4-C91E-4A7F-83B4-CBC5C71BD5D9}" dt="2023-11-27T14:02:24.920" v="610" actId="2696"/>
          <pc:sldLayoutMkLst>
            <pc:docMk/>
            <pc:sldMasterMk cId="1536128859" sldId="2147484634"/>
            <pc:sldLayoutMk cId="608805633" sldId="2147484648"/>
          </pc:sldLayoutMkLst>
        </pc:sldLayoutChg>
        <pc:sldLayoutChg chg="add del">
          <pc:chgData name="Mohr Minna" userId="494e8ca0-22f9-4569-a70d-c2636c1183bb" providerId="ADAL" clId="{E7E5D3A4-C91E-4A7F-83B4-CBC5C71BD5D9}" dt="2023-11-27T14:02:24.920" v="610" actId="2696"/>
          <pc:sldLayoutMkLst>
            <pc:docMk/>
            <pc:sldMasterMk cId="1536128859" sldId="2147484634"/>
            <pc:sldLayoutMk cId="3976563404" sldId="2147484649"/>
          </pc:sldLayoutMkLst>
        </pc:sldLayoutChg>
        <pc:sldLayoutChg chg="add del">
          <pc:chgData name="Mohr Minna" userId="494e8ca0-22f9-4569-a70d-c2636c1183bb" providerId="ADAL" clId="{E7E5D3A4-C91E-4A7F-83B4-CBC5C71BD5D9}" dt="2023-11-27T14:02:24.920" v="610" actId="2696"/>
          <pc:sldLayoutMkLst>
            <pc:docMk/>
            <pc:sldMasterMk cId="1536128859" sldId="2147484634"/>
            <pc:sldLayoutMk cId="2964345339" sldId="2147484650"/>
          </pc:sldLayoutMkLst>
        </pc:sldLayoutChg>
      </pc:sldMasterChg>
    </pc:docChg>
  </pc:docChgLst>
  <pc:docChgLst>
    <pc:chgData name="Mohr Minna" userId="494e8ca0-22f9-4569-a70d-c2636c1183bb" providerId="ADAL" clId="{97BC10F4-AA25-42A5-AD9B-6012B917A49A}"/>
    <pc:docChg chg="custSel addSld delSld modSld sldOrd">
      <pc:chgData name="Mohr Minna" userId="494e8ca0-22f9-4569-a70d-c2636c1183bb" providerId="ADAL" clId="{97BC10F4-AA25-42A5-AD9B-6012B917A49A}" dt="2023-11-20T11:59:47.014" v="1948" actId="20577"/>
      <pc:docMkLst>
        <pc:docMk/>
      </pc:docMkLst>
      <pc:sldChg chg="del">
        <pc:chgData name="Mohr Minna" userId="494e8ca0-22f9-4569-a70d-c2636c1183bb" providerId="ADAL" clId="{97BC10F4-AA25-42A5-AD9B-6012B917A49A}" dt="2023-11-07T13:28:58.145" v="5" actId="2696"/>
        <pc:sldMkLst>
          <pc:docMk/>
          <pc:sldMk cId="0" sldId="258"/>
        </pc:sldMkLst>
      </pc:sldChg>
      <pc:sldChg chg="del">
        <pc:chgData name="Mohr Minna" userId="494e8ca0-22f9-4569-a70d-c2636c1183bb" providerId="ADAL" clId="{97BC10F4-AA25-42A5-AD9B-6012B917A49A}" dt="2023-11-07T13:29:00.551" v="6" actId="2696"/>
        <pc:sldMkLst>
          <pc:docMk/>
          <pc:sldMk cId="126508262" sldId="262"/>
        </pc:sldMkLst>
      </pc:sldChg>
      <pc:sldChg chg="modSp add mod modNotesTx">
        <pc:chgData name="Mohr Minna" userId="494e8ca0-22f9-4569-a70d-c2636c1183bb" providerId="ADAL" clId="{97BC10F4-AA25-42A5-AD9B-6012B917A49A}" dt="2023-11-07T14:19:52.417" v="1677" actId="20577"/>
        <pc:sldMkLst>
          <pc:docMk/>
          <pc:sldMk cId="0" sldId="268"/>
        </pc:sldMkLst>
        <pc:spChg chg="mod">
          <ac:chgData name="Mohr Minna" userId="494e8ca0-22f9-4569-a70d-c2636c1183bb" providerId="ADAL" clId="{97BC10F4-AA25-42A5-AD9B-6012B917A49A}" dt="2023-11-07T14:19:31.921" v="1652" actId="20577"/>
          <ac:spMkLst>
            <pc:docMk/>
            <pc:sldMk cId="0" sldId="268"/>
            <ac:spMk id="2" creationId="{00000000-0000-0000-0000-000000000000}"/>
          </ac:spMkLst>
        </pc:spChg>
        <pc:spChg chg="mod">
          <ac:chgData name="Mohr Minna" userId="494e8ca0-22f9-4569-a70d-c2636c1183bb" providerId="ADAL" clId="{97BC10F4-AA25-42A5-AD9B-6012B917A49A}" dt="2023-11-07T14:19:36.802" v="1653" actId="113"/>
          <ac:spMkLst>
            <pc:docMk/>
            <pc:sldMk cId="0" sldId="268"/>
            <ac:spMk id="3" creationId="{00000000-0000-0000-0000-000000000000}"/>
          </ac:spMkLst>
        </pc:spChg>
      </pc:sldChg>
      <pc:sldChg chg="del">
        <pc:chgData name="Mohr Minna" userId="494e8ca0-22f9-4569-a70d-c2636c1183bb" providerId="ADAL" clId="{97BC10F4-AA25-42A5-AD9B-6012B917A49A}" dt="2023-11-07T13:57:54.746" v="1086" actId="2696"/>
        <pc:sldMkLst>
          <pc:docMk/>
          <pc:sldMk cId="1880454756" sldId="269"/>
        </pc:sldMkLst>
      </pc:sldChg>
      <pc:sldChg chg="del">
        <pc:chgData name="Mohr Minna" userId="494e8ca0-22f9-4569-a70d-c2636c1183bb" providerId="ADAL" clId="{97BC10F4-AA25-42A5-AD9B-6012B917A49A}" dt="2023-11-20T11:50:16.807" v="1932" actId="2696"/>
        <pc:sldMkLst>
          <pc:docMk/>
          <pc:sldMk cId="1401852077" sldId="272"/>
        </pc:sldMkLst>
      </pc:sldChg>
      <pc:sldChg chg="add setBg">
        <pc:chgData name="Mohr Minna" userId="494e8ca0-22f9-4569-a70d-c2636c1183bb" providerId="ADAL" clId="{97BC10F4-AA25-42A5-AD9B-6012B917A49A}" dt="2023-11-07T14:25:05.978" v="1682"/>
        <pc:sldMkLst>
          <pc:docMk/>
          <pc:sldMk cId="958111575" sldId="388"/>
        </pc:sldMkLst>
      </pc:sldChg>
      <pc:sldChg chg="modSp add mod">
        <pc:chgData name="Mohr Minna" userId="494e8ca0-22f9-4569-a70d-c2636c1183bb" providerId="ADAL" clId="{97BC10F4-AA25-42A5-AD9B-6012B917A49A}" dt="2023-11-07T14:21:22.118" v="1679" actId="20577"/>
        <pc:sldMkLst>
          <pc:docMk/>
          <pc:sldMk cId="150230879" sldId="443"/>
        </pc:sldMkLst>
        <pc:spChg chg="mod">
          <ac:chgData name="Mohr Minna" userId="494e8ca0-22f9-4569-a70d-c2636c1183bb" providerId="ADAL" clId="{97BC10F4-AA25-42A5-AD9B-6012B917A49A}" dt="2023-11-07T14:21:22.118" v="1679" actId="20577"/>
          <ac:spMkLst>
            <pc:docMk/>
            <pc:sldMk cId="150230879" sldId="443"/>
            <ac:spMk id="4" creationId="{00000000-0000-0000-0000-000000000000}"/>
          </ac:spMkLst>
        </pc:spChg>
      </pc:sldChg>
      <pc:sldChg chg="add del setBg">
        <pc:chgData name="Mohr Minna" userId="494e8ca0-22f9-4569-a70d-c2636c1183bb" providerId="ADAL" clId="{97BC10F4-AA25-42A5-AD9B-6012B917A49A}" dt="2023-11-07T14:16:22.457" v="1574"/>
        <pc:sldMkLst>
          <pc:docMk/>
          <pc:sldMk cId="1780053706" sldId="450"/>
        </pc:sldMkLst>
      </pc:sldChg>
      <pc:sldChg chg="modSp add mod setBg">
        <pc:chgData name="Mohr Minna" userId="494e8ca0-22f9-4569-a70d-c2636c1183bb" providerId="ADAL" clId="{97BC10F4-AA25-42A5-AD9B-6012B917A49A}" dt="2023-11-20T11:59:47.014" v="1948" actId="20577"/>
        <pc:sldMkLst>
          <pc:docMk/>
          <pc:sldMk cId="2364645158" sldId="487"/>
        </pc:sldMkLst>
        <pc:spChg chg="mod">
          <ac:chgData name="Mohr Minna" userId="494e8ca0-22f9-4569-a70d-c2636c1183bb" providerId="ADAL" clId="{97BC10F4-AA25-42A5-AD9B-6012B917A49A}" dt="2023-11-20T11:59:47.014" v="1948" actId="20577"/>
          <ac:spMkLst>
            <pc:docMk/>
            <pc:sldMk cId="2364645158" sldId="487"/>
            <ac:spMk id="16" creationId="{7CF46FC4-53B9-446B-A7F3-6AF9EB9D8858}"/>
          </ac:spMkLst>
        </pc:spChg>
      </pc:sldChg>
      <pc:sldChg chg="modSp mod">
        <pc:chgData name="Mohr Minna" userId="494e8ca0-22f9-4569-a70d-c2636c1183bb" providerId="ADAL" clId="{97BC10F4-AA25-42A5-AD9B-6012B917A49A}" dt="2023-11-07T13:35:51.787" v="252" actId="20577"/>
        <pc:sldMkLst>
          <pc:docMk/>
          <pc:sldMk cId="3207478998" sldId="489"/>
        </pc:sldMkLst>
        <pc:spChg chg="mod">
          <ac:chgData name="Mohr Minna" userId="494e8ca0-22f9-4569-a70d-c2636c1183bb" providerId="ADAL" clId="{97BC10F4-AA25-42A5-AD9B-6012B917A49A}" dt="2023-11-07T13:35:51.787" v="252" actId="20577"/>
          <ac:spMkLst>
            <pc:docMk/>
            <pc:sldMk cId="3207478998" sldId="489"/>
            <ac:spMk id="6" creationId="{418A2801-E1F7-284A-C138-873C4773AA42}"/>
          </ac:spMkLst>
        </pc:spChg>
        <pc:spChg chg="mod">
          <ac:chgData name="Mohr Minna" userId="494e8ca0-22f9-4569-a70d-c2636c1183bb" providerId="ADAL" clId="{97BC10F4-AA25-42A5-AD9B-6012B917A49A}" dt="2023-11-07T13:31:03.859" v="111" actId="20577"/>
          <ac:spMkLst>
            <pc:docMk/>
            <pc:sldMk cId="3207478998" sldId="489"/>
            <ac:spMk id="7" creationId="{80FFF279-FAF5-802E-1980-772441328064}"/>
          </ac:spMkLst>
        </pc:spChg>
      </pc:sldChg>
      <pc:sldChg chg="delSp modSp add mod modNotesTx">
        <pc:chgData name="Mohr Minna" userId="494e8ca0-22f9-4569-a70d-c2636c1183bb" providerId="ADAL" clId="{97BC10F4-AA25-42A5-AD9B-6012B917A49A}" dt="2023-11-07T14:22:42.236" v="1681"/>
        <pc:sldMkLst>
          <pc:docMk/>
          <pc:sldMk cId="538310118" sldId="511"/>
        </pc:sldMkLst>
        <pc:spChg chg="mod">
          <ac:chgData name="Mohr Minna" userId="494e8ca0-22f9-4569-a70d-c2636c1183bb" providerId="ADAL" clId="{97BC10F4-AA25-42A5-AD9B-6012B917A49A}" dt="2023-11-07T14:02:11.216" v="1221" actId="20577"/>
          <ac:spMkLst>
            <pc:docMk/>
            <pc:sldMk cId="538310118" sldId="511"/>
            <ac:spMk id="2" creationId="{00000000-0000-0000-0000-000000000000}"/>
          </ac:spMkLst>
        </pc:spChg>
        <pc:spChg chg="mod">
          <ac:chgData name="Mohr Minna" userId="494e8ca0-22f9-4569-a70d-c2636c1183bb" providerId="ADAL" clId="{97BC10F4-AA25-42A5-AD9B-6012B917A49A}" dt="2023-11-07T14:18:21.746" v="1590" actId="113"/>
          <ac:spMkLst>
            <pc:docMk/>
            <pc:sldMk cId="538310118" sldId="511"/>
            <ac:spMk id="3" creationId="{00000000-0000-0000-0000-000000000000}"/>
          </ac:spMkLst>
        </pc:spChg>
        <pc:spChg chg="mod">
          <ac:chgData name="Mohr Minna" userId="494e8ca0-22f9-4569-a70d-c2636c1183bb" providerId="ADAL" clId="{97BC10F4-AA25-42A5-AD9B-6012B917A49A}" dt="2023-11-07T14:04:05.950" v="1233" actId="20577"/>
          <ac:spMkLst>
            <pc:docMk/>
            <pc:sldMk cId="538310118" sldId="511"/>
            <ac:spMk id="5" creationId="{00000000-0000-0000-0000-000000000000}"/>
          </ac:spMkLst>
        </pc:spChg>
        <pc:picChg chg="del mod">
          <ac:chgData name="Mohr Minna" userId="494e8ca0-22f9-4569-a70d-c2636c1183bb" providerId="ADAL" clId="{97BC10F4-AA25-42A5-AD9B-6012B917A49A}" dt="2023-11-07T14:16:44.035" v="1577" actId="21"/>
          <ac:picMkLst>
            <pc:docMk/>
            <pc:sldMk cId="538310118" sldId="511"/>
            <ac:picMk id="7" creationId="{BA87327A-054E-2C0F-FFB9-EDABAC9A2D80}"/>
          </ac:picMkLst>
        </pc:picChg>
      </pc:sldChg>
      <pc:sldChg chg="addSp modSp mod">
        <pc:chgData name="Mohr Minna" userId="494e8ca0-22f9-4569-a70d-c2636c1183bb" providerId="ADAL" clId="{97BC10F4-AA25-42A5-AD9B-6012B917A49A}" dt="2023-11-07T13:45:57.768" v="1084" actId="114"/>
        <pc:sldMkLst>
          <pc:docMk/>
          <pc:sldMk cId="1624616271" sldId="535"/>
        </pc:sldMkLst>
        <pc:spChg chg="add mod">
          <ac:chgData name="Mohr Minna" userId="494e8ca0-22f9-4569-a70d-c2636c1183bb" providerId="ADAL" clId="{97BC10F4-AA25-42A5-AD9B-6012B917A49A}" dt="2023-11-07T13:45:29.408" v="1077" actId="14100"/>
          <ac:spMkLst>
            <pc:docMk/>
            <pc:sldMk cId="1624616271" sldId="535"/>
            <ac:spMk id="6" creationId="{537EB3FF-D93B-3EEC-DC62-8CFE7993A05F}"/>
          </ac:spMkLst>
        </pc:spChg>
        <pc:spChg chg="mod">
          <ac:chgData name="Mohr Minna" userId="494e8ca0-22f9-4569-a70d-c2636c1183bb" providerId="ADAL" clId="{97BC10F4-AA25-42A5-AD9B-6012B917A49A}" dt="2023-11-07T13:41:13.368" v="900" actId="20577"/>
          <ac:spMkLst>
            <pc:docMk/>
            <pc:sldMk cId="1624616271" sldId="535"/>
            <ac:spMk id="7" creationId="{00000000-0000-0000-0000-000000000000}"/>
          </ac:spMkLst>
        </pc:spChg>
        <pc:spChg chg="add mod">
          <ac:chgData name="Mohr Minna" userId="494e8ca0-22f9-4569-a70d-c2636c1183bb" providerId="ADAL" clId="{97BC10F4-AA25-42A5-AD9B-6012B917A49A}" dt="2023-11-07T13:45:57.768" v="1084" actId="114"/>
          <ac:spMkLst>
            <pc:docMk/>
            <pc:sldMk cId="1624616271" sldId="535"/>
            <ac:spMk id="11" creationId="{07782CBB-43E3-B97D-FE6D-385EB5137471}"/>
          </ac:spMkLst>
        </pc:spChg>
        <pc:spChg chg="mod">
          <ac:chgData name="Mohr Minna" userId="494e8ca0-22f9-4569-a70d-c2636c1183bb" providerId="ADAL" clId="{97BC10F4-AA25-42A5-AD9B-6012B917A49A}" dt="2023-11-07T13:43:32.490" v="987" actId="14100"/>
          <ac:spMkLst>
            <pc:docMk/>
            <pc:sldMk cId="1624616271" sldId="535"/>
            <ac:spMk id="12" creationId="{00000000-0000-0000-0000-000000000000}"/>
          </ac:spMkLst>
        </pc:spChg>
      </pc:sldChg>
      <pc:sldChg chg="del">
        <pc:chgData name="Mohr Minna" userId="494e8ca0-22f9-4569-a70d-c2636c1183bb" providerId="ADAL" clId="{97BC10F4-AA25-42A5-AD9B-6012B917A49A}" dt="2023-11-07T13:43:03.726" v="986" actId="2696"/>
        <pc:sldMkLst>
          <pc:docMk/>
          <pc:sldMk cId="1965803905" sldId="536"/>
        </pc:sldMkLst>
      </pc:sldChg>
      <pc:sldChg chg="delSp modSp mod">
        <pc:chgData name="Mohr Minna" userId="494e8ca0-22f9-4569-a70d-c2636c1183bb" providerId="ADAL" clId="{97BC10F4-AA25-42A5-AD9B-6012B917A49A}" dt="2023-11-07T13:59:53.754" v="1091" actId="1076"/>
        <pc:sldMkLst>
          <pc:docMk/>
          <pc:sldMk cId="3145343120" sldId="537"/>
        </pc:sldMkLst>
        <pc:spChg chg="del mod">
          <ac:chgData name="Mohr Minna" userId="494e8ca0-22f9-4569-a70d-c2636c1183bb" providerId="ADAL" clId="{97BC10F4-AA25-42A5-AD9B-6012B917A49A}" dt="2023-11-07T13:59:46.750" v="1089" actId="478"/>
          <ac:spMkLst>
            <pc:docMk/>
            <pc:sldMk cId="3145343120" sldId="537"/>
            <ac:spMk id="2" creationId="{00000000-0000-0000-0000-000000000000}"/>
          </ac:spMkLst>
        </pc:spChg>
        <pc:picChg chg="mod">
          <ac:chgData name="Mohr Minna" userId="494e8ca0-22f9-4569-a70d-c2636c1183bb" providerId="ADAL" clId="{97BC10F4-AA25-42A5-AD9B-6012B917A49A}" dt="2023-11-07T13:59:53.754" v="1091" actId="1076"/>
          <ac:picMkLst>
            <pc:docMk/>
            <pc:sldMk cId="3145343120" sldId="537"/>
            <ac:picMk id="7" creationId="{E2AC7BED-3390-7E04-D1DF-C57BB8BF009E}"/>
          </ac:picMkLst>
        </pc:picChg>
      </pc:sldChg>
      <pc:sldChg chg="del">
        <pc:chgData name="Mohr Minna" userId="494e8ca0-22f9-4569-a70d-c2636c1183bb" providerId="ADAL" clId="{97BC10F4-AA25-42A5-AD9B-6012B917A49A}" dt="2023-11-07T13:57:04.952" v="1085" actId="2696"/>
        <pc:sldMkLst>
          <pc:docMk/>
          <pc:sldMk cId="104002725" sldId="538"/>
        </pc:sldMkLst>
      </pc:sldChg>
      <pc:sldChg chg="del">
        <pc:chgData name="Mohr Minna" userId="494e8ca0-22f9-4569-a70d-c2636c1183bb" providerId="ADAL" clId="{97BC10F4-AA25-42A5-AD9B-6012B917A49A}" dt="2023-11-07T13:40:18.751" v="879" actId="2696"/>
        <pc:sldMkLst>
          <pc:docMk/>
          <pc:sldMk cId="3425829181" sldId="539"/>
        </pc:sldMkLst>
      </pc:sldChg>
      <pc:sldChg chg="modSp mod">
        <pc:chgData name="Mohr Minna" userId="494e8ca0-22f9-4569-a70d-c2636c1183bb" providerId="ADAL" clId="{97BC10F4-AA25-42A5-AD9B-6012B917A49A}" dt="2023-11-07T13:36:37.773" v="257" actId="20577"/>
        <pc:sldMkLst>
          <pc:docMk/>
          <pc:sldMk cId="3991804742" sldId="540"/>
        </pc:sldMkLst>
        <pc:spChg chg="mod">
          <ac:chgData name="Mohr Minna" userId="494e8ca0-22f9-4569-a70d-c2636c1183bb" providerId="ADAL" clId="{97BC10F4-AA25-42A5-AD9B-6012B917A49A}" dt="2023-11-07T13:36:37.773" v="257" actId="20577"/>
          <ac:spMkLst>
            <pc:docMk/>
            <pc:sldMk cId="3991804742" sldId="540"/>
            <ac:spMk id="2" creationId="{D231554B-2A25-44DE-DC16-21DF660D6693}"/>
          </ac:spMkLst>
        </pc:spChg>
        <pc:spChg chg="mod">
          <ac:chgData name="Mohr Minna" userId="494e8ca0-22f9-4569-a70d-c2636c1183bb" providerId="ADAL" clId="{97BC10F4-AA25-42A5-AD9B-6012B917A49A}" dt="2023-11-07T13:32:50.279" v="141" actId="20577"/>
          <ac:spMkLst>
            <pc:docMk/>
            <pc:sldMk cId="3991804742" sldId="540"/>
            <ac:spMk id="3" creationId="{38338B9B-FF4A-2090-73E5-2E14D78213DE}"/>
          </ac:spMkLst>
        </pc:spChg>
      </pc:sldChg>
      <pc:sldChg chg="new del">
        <pc:chgData name="Mohr Minna" userId="494e8ca0-22f9-4569-a70d-c2636c1183bb" providerId="ADAL" clId="{97BC10F4-AA25-42A5-AD9B-6012B917A49A}" dt="2023-11-07T13:34:52.842" v="185" actId="2696"/>
        <pc:sldMkLst>
          <pc:docMk/>
          <pc:sldMk cId="1314818695" sldId="541"/>
        </pc:sldMkLst>
      </pc:sldChg>
      <pc:sldChg chg="del">
        <pc:chgData name="Mohr Minna" userId="494e8ca0-22f9-4569-a70d-c2636c1183bb" providerId="ADAL" clId="{97BC10F4-AA25-42A5-AD9B-6012B917A49A}" dt="2023-11-07T13:32:36.980" v="122" actId="2696"/>
        <pc:sldMkLst>
          <pc:docMk/>
          <pc:sldMk cId="2693590080" sldId="541"/>
        </pc:sldMkLst>
      </pc:sldChg>
      <pc:sldChg chg="modSp add mod ord">
        <pc:chgData name="Mohr Minna" userId="494e8ca0-22f9-4569-a70d-c2636c1183bb" providerId="ADAL" clId="{97BC10F4-AA25-42A5-AD9B-6012B917A49A}" dt="2023-11-20T11:50:57.267" v="1945" actId="20577"/>
        <pc:sldMkLst>
          <pc:docMk/>
          <pc:sldMk cId="3585794934" sldId="541"/>
        </pc:sldMkLst>
        <pc:spChg chg="mod">
          <ac:chgData name="Mohr Minna" userId="494e8ca0-22f9-4569-a70d-c2636c1183bb" providerId="ADAL" clId="{97BC10F4-AA25-42A5-AD9B-6012B917A49A}" dt="2023-11-07T13:35:34.627" v="250" actId="20577"/>
          <ac:spMkLst>
            <pc:docMk/>
            <pc:sldMk cId="3585794934" sldId="541"/>
            <ac:spMk id="2" creationId="{D231554B-2A25-44DE-DC16-21DF660D6693}"/>
          </ac:spMkLst>
        </pc:spChg>
        <pc:spChg chg="mod">
          <ac:chgData name="Mohr Minna" userId="494e8ca0-22f9-4569-a70d-c2636c1183bb" providerId="ADAL" clId="{97BC10F4-AA25-42A5-AD9B-6012B917A49A}" dt="2023-11-20T11:50:57.267" v="1945" actId="20577"/>
          <ac:spMkLst>
            <pc:docMk/>
            <pc:sldMk cId="3585794934" sldId="541"/>
            <ac:spMk id="3" creationId="{38338B9B-FF4A-2090-73E5-2E14D78213DE}"/>
          </ac:spMkLst>
        </pc:spChg>
      </pc:sldChg>
      <pc:sldChg chg="add ord">
        <pc:chgData name="Mohr Minna" userId="494e8ca0-22f9-4569-a70d-c2636c1183bb" providerId="ADAL" clId="{97BC10F4-AA25-42A5-AD9B-6012B917A49A}" dt="2023-11-07T14:25:09.727" v="1684"/>
        <pc:sldMkLst>
          <pc:docMk/>
          <pc:sldMk cId="186954517" sldId="552"/>
        </pc:sldMkLst>
      </pc:sldChg>
      <pc:sldChg chg="addSp modSp new mod modNotesTx">
        <pc:chgData name="Mohr Minna" userId="494e8ca0-22f9-4569-a70d-c2636c1183bb" providerId="ADAL" clId="{97BC10F4-AA25-42A5-AD9B-6012B917A49A}" dt="2023-11-20T11:49:28.508" v="1931" actId="1076"/>
        <pc:sldMkLst>
          <pc:docMk/>
          <pc:sldMk cId="1766362549" sldId="553"/>
        </pc:sldMkLst>
        <pc:picChg chg="add mod">
          <ac:chgData name="Mohr Minna" userId="494e8ca0-22f9-4569-a70d-c2636c1183bb" providerId="ADAL" clId="{97BC10F4-AA25-42A5-AD9B-6012B917A49A}" dt="2023-11-20T11:49:28.508" v="1931" actId="1076"/>
          <ac:picMkLst>
            <pc:docMk/>
            <pc:sldMk cId="1766362549" sldId="553"/>
            <ac:picMk id="7" creationId="{848055D9-B6A1-FF0D-0975-47A7E6486948}"/>
          </ac:picMkLst>
        </pc:picChg>
      </pc:sldChg>
    </pc:docChg>
  </pc:docChgLst>
</pc:chgInfo>
</file>

<file path=ppt/comments/modernComment_233_DD171C2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CBFED9C-5CA7-4ABE-A406-2D1CCF895C0C}" authorId="{FAACE347-6034-5F9D-97BC-A145FA31F67B}" created="2023-11-21T22:31:23.334">
    <pc:sldMkLst xmlns:pc="http://schemas.microsoft.com/office/powerpoint/2013/main/command">
      <pc:docMk/>
      <pc:sldMk cId="2395335179" sldId="534"/>
    </pc:sldMkLst>
    <p188:txBody>
      <a:bodyPr/>
      <a:lstStyle/>
      <a:p>
        <a:r>
          <a:rPr lang="fi-FI"/>
          <a:t>LINKKI Poiminta-ohjeeseen? MISTÄ SE LÖYTYY?
(Vai tarkoittaako sitä helmet-hakuohjetta?)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ACF839-2639-4DF5-90DA-67349E0F9D24}" type="datetimeFigureOut">
              <a:rPr lang="fi-FI"/>
              <a:pPr>
                <a:defRPr/>
              </a:pPr>
              <a:t>27.11.2023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B460FE3-49E0-4610-8D9B-91D8B81F85F1}" type="slidenum">
              <a:rPr lang="fi-FI" altLang="en-US"/>
              <a:pPr>
                <a:defRPr/>
              </a:pPr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39332518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713F25-1C50-4102-8144-F0A6837B8751}" type="datetimeFigureOut">
              <a:rPr lang="fi-FI"/>
              <a:pPr>
                <a:defRPr/>
              </a:pPr>
              <a:t>27.11.2023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568" tIns="45784" rIns="91568" bIns="45784" rtlCol="0"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EBB1CEC-F83D-4BD5-B36D-1511BB590BBB}" type="slidenum">
              <a:rPr lang="fi-FI" altLang="en-US"/>
              <a:pPr>
                <a:defRPr/>
              </a:pPr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2512430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607909-A994-42A9-8081-B46BC6CC2666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6765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607909-A994-42A9-8081-B46BC6CC2666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3356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607909-A994-42A9-8081-B46BC6CC2666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6234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56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BB1CEC-F83D-4BD5-B36D-1511BB590BBB}" type="slidenum">
              <a:rPr kumimoji="0" lang="fi-FI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56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739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56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BB1CEC-F83D-4BD5-B36D-1511BB590BBB}" type="slidenum">
              <a:rPr kumimoji="0" lang="fi-FI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56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850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56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BB1CEC-F83D-4BD5-B36D-1511BB590BBB}" type="slidenum">
              <a:rPr kumimoji="0" lang="fi-FI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56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109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607909-A994-42A9-8081-B46BC6CC2666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9609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0815" indent="-170815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607909-A994-42A9-8081-B46BC6CC2666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4897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56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BB1CEC-F83D-4BD5-B36D-1511BB590BBB}" type="slidenum">
              <a:rPr kumimoji="0" lang="fi-FI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568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23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Kansi - musta otsikko, pinkk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13" y="4779963"/>
            <a:ext cx="14509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913063"/>
            <a:ext cx="1655762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3165816"/>
            <a:ext cx="5400600" cy="14041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500" b="0" cap="none" spc="12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71450"/>
            <a:ext cx="7560840" cy="294036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spc="-8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18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27.11.2023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Monikielinen kirjasto</a:t>
            </a:r>
          </a:p>
        </p:txBody>
      </p:sp>
    </p:spTree>
    <p:extLst>
      <p:ext uri="{BB962C8B-B14F-4D97-AF65-F5344CB8AC3E}">
        <p14:creationId xmlns:p14="http://schemas.microsoft.com/office/powerpoint/2010/main" val="2339454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00150"/>
            <a:ext cx="5111750" cy="3360420"/>
          </a:xfrm>
        </p:spPr>
        <p:txBody>
          <a:bodyPr>
            <a:normAutofit/>
          </a:bodyPr>
          <a:lstStyle>
            <a:lvl1pPr>
              <a:defRPr sz="1600"/>
            </a:lvl1pPr>
            <a:lvl2pPr marL="360000" defTabSz="180000"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</a:tabLst>
              <a:defRPr sz="1600"/>
            </a:lvl2pPr>
            <a:lvl3pPr marL="630000" defTabSz="180000"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</a:tabLst>
              <a:defRPr sz="1600"/>
            </a:lvl3pPr>
            <a:lvl4pPr marL="900000" defTabSz="180000"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</a:tabLst>
              <a:defRPr sz="1600"/>
            </a:lvl4pPr>
            <a:lvl5pPr marL="1170000" defTabSz="180000"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</a:tabLst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200150"/>
            <a:ext cx="3008313" cy="336042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cap="none" baseline="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27.11.2023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Monikielinen kirjasto</a:t>
            </a:r>
          </a:p>
        </p:txBody>
      </p:sp>
    </p:spTree>
    <p:extLst>
      <p:ext uri="{BB962C8B-B14F-4D97-AF65-F5344CB8AC3E}">
        <p14:creationId xmlns:p14="http://schemas.microsoft.com/office/powerpoint/2010/main" val="536532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144001" cy="363474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/>
              <a:t>Lisää kuva napsauttamalla kuvaketta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286250"/>
            <a:ext cx="8153400" cy="342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714750"/>
            <a:ext cx="8153400" cy="571500"/>
          </a:xfrm>
        </p:spPr>
        <p:txBody>
          <a:bodyPr anchor="t"/>
          <a:lstStyle>
            <a:lvl1pPr>
              <a:defRPr sz="3200" cap="none" baseline="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27.11.2023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Monikielinen kirjasto</a:t>
            </a:r>
          </a:p>
        </p:txBody>
      </p:sp>
    </p:spTree>
    <p:extLst>
      <p:ext uri="{BB962C8B-B14F-4D97-AF65-F5344CB8AC3E}">
        <p14:creationId xmlns:p14="http://schemas.microsoft.com/office/powerpoint/2010/main" val="4275026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cap="none" baseline="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27.11.2023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Monikielinen kirjasto</a:t>
            </a:r>
          </a:p>
        </p:txBody>
      </p:sp>
    </p:spTree>
    <p:extLst>
      <p:ext uri="{BB962C8B-B14F-4D97-AF65-F5344CB8AC3E}">
        <p14:creationId xmlns:p14="http://schemas.microsoft.com/office/powerpoint/2010/main" val="2771826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>
            <a:lvl1pPr>
              <a:defRPr sz="3200" cap="none" baseline="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27.11.2023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Monikielinen kirjasto</a:t>
            </a:r>
          </a:p>
        </p:txBody>
      </p:sp>
    </p:spTree>
    <p:extLst>
      <p:ext uri="{BB962C8B-B14F-4D97-AF65-F5344CB8AC3E}">
        <p14:creationId xmlns:p14="http://schemas.microsoft.com/office/powerpoint/2010/main" val="3642572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27.11.2023</a:t>
            </a:r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Monikielinen kirjasto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69B52-9D52-4FDD-BBFF-3F5E89B3C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58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27.11.2023</a:t>
            </a:r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Monikielinen kirjasto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3FDC2-D624-45BA-B61C-9C6F0819B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317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27.11.2023</a:t>
            </a:r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Monikielinen kirjasto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A2834-4C70-404F-ADC4-A9F633CF1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087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27.11.2023</a:t>
            </a:r>
            <a:endParaRPr lang="en-US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Monikielinen kirjasto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9D4FC-7A35-439D-B6ED-9076DA7D5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639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27.11.2023</a:t>
            </a:r>
            <a:endParaRPr lang="en-US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Monikielinen kirjasto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BB6AC-AB4C-4871-8101-FCF1216A7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67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nsi - musta otsikko, oranss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3219450"/>
            <a:ext cx="1322387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13" y="4779963"/>
            <a:ext cx="14509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3165816"/>
            <a:ext cx="5400600" cy="14041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500" b="0" cap="none" spc="12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71450"/>
            <a:ext cx="7560840" cy="294036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spc="-8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048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27.11.2023</a:t>
            </a:r>
            <a:endParaRPr lang="en-US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Monikielinen kirjasto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B8649-78D2-4D90-BA9C-660B53239F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360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27.11.2023</a:t>
            </a:r>
            <a:endParaRPr lang="en-US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Monikielinen kirjasto</a:t>
            </a:r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7D5F6-30BD-41BD-B472-E4304221F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841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27.11.2023</a:t>
            </a:r>
            <a:endParaRPr lang="en-US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Monikielinen kirjasto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47BB8-A991-49C1-B86D-6CDDF836DD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720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27.11.2023</a:t>
            </a:r>
            <a:endParaRPr lang="en-US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Monikielinen kirjasto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8C04A-6FC5-4D7A-B2C1-6E31C0D5FC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531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27.11.2023</a:t>
            </a:r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Monikielinen kirjasto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5C8B7-23F2-455E-A452-7D34956E9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250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27.11.2023</a:t>
            </a:r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Monikielinen kirjasto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EF73D-3DA5-4CCC-A7FF-C9398B7EB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530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27.11.2023</a:t>
            </a:r>
            <a:endParaRPr lang="en-US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Monikielinen kirjasto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50898-2611-4230-84BD-1EF40DBE8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005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64788" y="342900"/>
            <a:ext cx="7996136" cy="3852153"/>
          </a:xfrm>
        </p:spPr>
        <p:txBody>
          <a:bodyPr/>
          <a:lstStyle>
            <a:lvl1pPr algn="l">
              <a:lnSpc>
                <a:spcPct val="85000"/>
              </a:lnSpc>
              <a:defRPr sz="5250">
                <a:solidFill>
                  <a:srgbClr val="0000B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i-FI"/>
              <a:t>27.11.2023</a:t>
            </a:r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i-FI"/>
              <a:t>Monikielinen kirjasto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494C825-35B1-47AC-95F2-C59DCF47BC4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81034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">
    <p:bg>
      <p:bgPr>
        <a:solidFill>
          <a:srgbClr val="0000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349251" y="4666521"/>
            <a:ext cx="603250" cy="280162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64788" y="342900"/>
            <a:ext cx="7996136" cy="3852153"/>
          </a:xfrm>
        </p:spPr>
        <p:txBody>
          <a:bodyPr/>
          <a:lstStyle>
            <a:lvl1pPr algn="l">
              <a:lnSpc>
                <a:spcPct val="85000"/>
              </a:lnSpc>
              <a:defRPr sz="525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i-FI"/>
              <a:t>27.11.2023</a:t>
            </a:r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i-FI"/>
              <a:t>Monikielinen kirjasto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C4F556E-DADE-428E-A598-76B1024CA3F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6170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i-FI"/>
              <a:t>27.11.2023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i-FI"/>
              <a:t>Monikielinen kirjasto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1289FB4-F3B6-46D9-8D55-753A9BCC92F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9130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nsi - musta otsikko, musta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3219450"/>
            <a:ext cx="1322387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13" y="4779963"/>
            <a:ext cx="14509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3165816"/>
            <a:ext cx="5400600" cy="14041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500" b="0" cap="none" spc="12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71450"/>
            <a:ext cx="7560840" cy="294036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spc="-8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09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8285163" y="0"/>
            <a:ext cx="857250" cy="5143500"/>
          </a:xfrm>
          <a:custGeom>
            <a:avLst/>
            <a:gdLst>
              <a:gd name="T0" fmla="*/ 2147483646 w 2359"/>
              <a:gd name="T1" fmla="*/ 0 h 14300"/>
              <a:gd name="T2" fmla="*/ 0 w 2359"/>
              <a:gd name="T3" fmla="*/ 2147483646 h 14300"/>
              <a:gd name="T4" fmla="*/ 2147483646 w 2359"/>
              <a:gd name="T5" fmla="*/ 2147483646 h 14300"/>
              <a:gd name="T6" fmla="*/ 0 w 2359"/>
              <a:gd name="T7" fmla="*/ 2147483646 h 14300"/>
              <a:gd name="T8" fmla="*/ 2147483646 w 2359"/>
              <a:gd name="T9" fmla="*/ 2147483646 h 14300"/>
              <a:gd name="T10" fmla="*/ 0 w 2359"/>
              <a:gd name="T11" fmla="*/ 2147483646 h 14300"/>
              <a:gd name="T12" fmla="*/ 2147483646 w 2359"/>
              <a:gd name="T13" fmla="*/ 2147483646 h 14300"/>
              <a:gd name="T14" fmla="*/ 2147483646 w 2359"/>
              <a:gd name="T15" fmla="*/ 2147483646 h 14300"/>
              <a:gd name="T16" fmla="*/ 0 w 2359"/>
              <a:gd name="T17" fmla="*/ 2147483646 h 14300"/>
              <a:gd name="T18" fmla="*/ 2147483646 w 2359"/>
              <a:gd name="T19" fmla="*/ 2147483646 h 14300"/>
              <a:gd name="T20" fmla="*/ 0 w 2359"/>
              <a:gd name="T21" fmla="*/ 2147483646 h 14300"/>
              <a:gd name="T22" fmla="*/ 2147483646 w 2359"/>
              <a:gd name="T23" fmla="*/ 2147483646 h 14300"/>
              <a:gd name="T24" fmla="*/ 0 w 2359"/>
              <a:gd name="T25" fmla="*/ 2147483646 h 14300"/>
              <a:gd name="T26" fmla="*/ 2147483646 w 2359"/>
              <a:gd name="T27" fmla="*/ 2147483646 h 14300"/>
              <a:gd name="T28" fmla="*/ 0 w 2359"/>
              <a:gd name="T29" fmla="*/ 2147483646 h 14300"/>
              <a:gd name="T30" fmla="*/ 2147483646 w 2359"/>
              <a:gd name="T31" fmla="*/ 2147483646 h 14300"/>
              <a:gd name="T32" fmla="*/ 0 w 2359"/>
              <a:gd name="T33" fmla="*/ 2147483646 h 14300"/>
              <a:gd name="T34" fmla="*/ 2147483646 w 2359"/>
              <a:gd name="T35" fmla="*/ 2147483646 h 14300"/>
              <a:gd name="T36" fmla="*/ 2147483646 w 2359"/>
              <a:gd name="T37" fmla="*/ 2147483646 h 14300"/>
              <a:gd name="T38" fmla="*/ 2147483646 w 2359"/>
              <a:gd name="T39" fmla="*/ 2147483646 h 14300"/>
              <a:gd name="T40" fmla="*/ 2147483646 w 2359"/>
              <a:gd name="T41" fmla="*/ 0 h 14300"/>
              <a:gd name="T42" fmla="*/ 2147483646 w 2359"/>
              <a:gd name="T43" fmla="*/ 0 h 143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359" h="14300">
                <a:moveTo>
                  <a:pt x="222" y="0"/>
                </a:moveTo>
                <a:cubicBezTo>
                  <a:pt x="167" y="272"/>
                  <a:pt x="0" y="334"/>
                  <a:pt x="0" y="709"/>
                </a:cubicBezTo>
                <a:cubicBezTo>
                  <a:pt x="0" y="1159"/>
                  <a:pt x="239" y="1159"/>
                  <a:pt x="239" y="1609"/>
                </a:cubicBezTo>
                <a:cubicBezTo>
                  <a:pt x="239" y="2059"/>
                  <a:pt x="0" y="2059"/>
                  <a:pt x="0" y="2509"/>
                </a:cubicBezTo>
                <a:cubicBezTo>
                  <a:pt x="0" y="2959"/>
                  <a:pt x="239" y="2959"/>
                  <a:pt x="239" y="3409"/>
                </a:cubicBezTo>
                <a:cubicBezTo>
                  <a:pt x="239" y="3858"/>
                  <a:pt x="0" y="3858"/>
                  <a:pt x="0" y="4308"/>
                </a:cubicBezTo>
                <a:cubicBezTo>
                  <a:pt x="0" y="4758"/>
                  <a:pt x="239" y="4758"/>
                  <a:pt x="239" y="5208"/>
                </a:cubicBezTo>
                <a:lnTo>
                  <a:pt x="239" y="5254"/>
                </a:lnTo>
                <a:cubicBezTo>
                  <a:pt x="239" y="5704"/>
                  <a:pt x="0" y="5704"/>
                  <a:pt x="0" y="6154"/>
                </a:cubicBezTo>
                <a:cubicBezTo>
                  <a:pt x="0" y="6603"/>
                  <a:pt x="239" y="6603"/>
                  <a:pt x="239" y="7053"/>
                </a:cubicBezTo>
                <a:cubicBezTo>
                  <a:pt x="239" y="7503"/>
                  <a:pt x="0" y="7503"/>
                  <a:pt x="0" y="7953"/>
                </a:cubicBezTo>
                <a:cubicBezTo>
                  <a:pt x="0" y="8403"/>
                  <a:pt x="239" y="8403"/>
                  <a:pt x="239" y="8853"/>
                </a:cubicBezTo>
                <a:cubicBezTo>
                  <a:pt x="239" y="9303"/>
                  <a:pt x="0" y="9303"/>
                  <a:pt x="0" y="9752"/>
                </a:cubicBezTo>
                <a:cubicBezTo>
                  <a:pt x="0" y="10202"/>
                  <a:pt x="239" y="10202"/>
                  <a:pt x="239" y="10652"/>
                </a:cubicBezTo>
                <a:cubicBezTo>
                  <a:pt x="239" y="11102"/>
                  <a:pt x="0" y="11102"/>
                  <a:pt x="0" y="11552"/>
                </a:cubicBezTo>
                <a:cubicBezTo>
                  <a:pt x="0" y="12002"/>
                  <a:pt x="239" y="12002"/>
                  <a:pt x="239" y="12451"/>
                </a:cubicBezTo>
                <a:cubicBezTo>
                  <a:pt x="239" y="12901"/>
                  <a:pt x="0" y="12901"/>
                  <a:pt x="0" y="13351"/>
                </a:cubicBezTo>
                <a:cubicBezTo>
                  <a:pt x="0" y="13801"/>
                  <a:pt x="239" y="13801"/>
                  <a:pt x="239" y="14251"/>
                </a:cubicBezTo>
                <a:cubicBezTo>
                  <a:pt x="239" y="14268"/>
                  <a:pt x="239" y="14284"/>
                  <a:pt x="238" y="14300"/>
                </a:cubicBezTo>
                <a:lnTo>
                  <a:pt x="2359" y="14300"/>
                </a:lnTo>
                <a:lnTo>
                  <a:pt x="2359" y="0"/>
                </a:lnTo>
                <a:lnTo>
                  <a:pt x="222" y="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i-FI"/>
              <a:t>27.11.2023</a:t>
            </a: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i-FI"/>
              <a:t>Monikielinen kirjasto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7399719-BD58-43CB-9191-589477269FA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31727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42900" y="896400"/>
            <a:ext cx="4023000" cy="37368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29150" y="896400"/>
            <a:ext cx="4023000" cy="37368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i-FI"/>
              <a:t>27.11.2023</a:t>
            </a: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i-FI"/>
              <a:t>Monikielinen kirjasto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D1234DF-1FD5-4D93-8BF5-F8DF9771AC0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20510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42900" y="1451854"/>
            <a:ext cx="4023000" cy="318134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29150" y="1451854"/>
            <a:ext cx="4023000" cy="318134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342901" y="1166839"/>
            <a:ext cx="4023122" cy="306902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4630501" y="1166839"/>
            <a:ext cx="4023122" cy="306902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i-FI"/>
              <a:t>27.11.2023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i-FI"/>
              <a:t>Monikielinen kirjasto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C5CC2C9-1700-4B84-B222-2B59C0792FE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60724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2900" y="306422"/>
            <a:ext cx="4778714" cy="590711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42900" y="896400"/>
            <a:ext cx="4778714" cy="37368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5348287" y="0"/>
            <a:ext cx="3795713" cy="51435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endParaRPr lang="fi-FI" noProof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i-FI"/>
              <a:t>27.11.2023</a:t>
            </a: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i-FI"/>
              <a:t>Monikielinen kirjasto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16582D9-E323-474F-88E0-859087A3AC4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00052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25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i-FI"/>
              <a:t>27.11.2023</a:t>
            </a:r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25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i-FI"/>
              <a:t>Monikielinen kirjasto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C730968-F0B0-4AA8-94F2-13E90A851E7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98985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i-FI"/>
              <a:t>27.11.2023</a:t>
            </a:r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i-FI"/>
              <a:t>Monikielinen kirjasto</a:t>
            </a:r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C580E2-B978-4293-9DF8-B00395E24E3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3177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7045325" cy="5143500"/>
          </a:xfrm>
          <a:custGeom>
            <a:avLst/>
            <a:gdLst>
              <a:gd name="T0" fmla="*/ 2147483646 w 19559"/>
              <a:gd name="T1" fmla="*/ 2147483646 h 14300"/>
              <a:gd name="T2" fmla="*/ 2147483646 w 19559"/>
              <a:gd name="T3" fmla="*/ 2147483646 h 14300"/>
              <a:gd name="T4" fmla="*/ 2147483646 w 19559"/>
              <a:gd name="T5" fmla="*/ 2147483646 h 14300"/>
              <a:gd name="T6" fmla="*/ 2147483646 w 19559"/>
              <a:gd name="T7" fmla="*/ 2147483646 h 14300"/>
              <a:gd name="T8" fmla="*/ 2147483646 w 19559"/>
              <a:gd name="T9" fmla="*/ 2147483646 h 14300"/>
              <a:gd name="T10" fmla="*/ 2147483646 w 19559"/>
              <a:gd name="T11" fmla="*/ 2147483646 h 14300"/>
              <a:gd name="T12" fmla="*/ 2147483646 w 19559"/>
              <a:gd name="T13" fmla="*/ 2147483646 h 14300"/>
              <a:gd name="T14" fmla="*/ 2147483646 w 19559"/>
              <a:gd name="T15" fmla="*/ 2147483646 h 14300"/>
              <a:gd name="T16" fmla="*/ 2147483646 w 19559"/>
              <a:gd name="T17" fmla="*/ 2147483646 h 14300"/>
              <a:gd name="T18" fmla="*/ 2147483646 w 19559"/>
              <a:gd name="T19" fmla="*/ 2147483646 h 14300"/>
              <a:gd name="T20" fmla="*/ 2147483646 w 19559"/>
              <a:gd name="T21" fmla="*/ 2147483646 h 14300"/>
              <a:gd name="T22" fmla="*/ 2147483646 w 19559"/>
              <a:gd name="T23" fmla="*/ 2147483646 h 14300"/>
              <a:gd name="T24" fmla="*/ 2147483646 w 19559"/>
              <a:gd name="T25" fmla="*/ 2147483646 h 14300"/>
              <a:gd name="T26" fmla="*/ 2147483646 w 19559"/>
              <a:gd name="T27" fmla="*/ 0 h 14300"/>
              <a:gd name="T28" fmla="*/ 0 w 19559"/>
              <a:gd name="T29" fmla="*/ 0 h 14300"/>
              <a:gd name="T30" fmla="*/ 0 w 19559"/>
              <a:gd name="T31" fmla="*/ 2147483646 h 14300"/>
              <a:gd name="T32" fmla="*/ 2147483646 w 19559"/>
              <a:gd name="T33" fmla="*/ 2147483646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349251" y="4360099"/>
            <a:ext cx="971279" cy="451082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06422" y="342901"/>
            <a:ext cx="8054502" cy="1553993"/>
          </a:xfrm>
        </p:spPr>
        <p:txBody>
          <a:bodyPr/>
          <a:lstStyle>
            <a:lvl1pPr algn="l">
              <a:lnSpc>
                <a:spcPct val="85000"/>
              </a:lnSpc>
              <a:defRPr sz="525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335604" y="1999034"/>
            <a:ext cx="8032109" cy="729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290820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9144000" cy="5143500"/>
          </a:xfrm>
          <a:custGeom>
            <a:avLst/>
            <a:gdLst>
              <a:gd name="T0" fmla="*/ 2147483646 w 25400"/>
              <a:gd name="T1" fmla="*/ 2147483646 h 14300"/>
              <a:gd name="T2" fmla="*/ 2147483646 w 25400"/>
              <a:gd name="T3" fmla="*/ 2147483646 h 14300"/>
              <a:gd name="T4" fmla="*/ 2147483646 w 25400"/>
              <a:gd name="T5" fmla="*/ 2147483646 h 14300"/>
              <a:gd name="T6" fmla="*/ 2147483646 w 25400"/>
              <a:gd name="T7" fmla="*/ 2147483646 h 14300"/>
              <a:gd name="T8" fmla="*/ 2147483646 w 25400"/>
              <a:gd name="T9" fmla="*/ 2147483646 h 14300"/>
              <a:gd name="T10" fmla="*/ 2147483646 w 25400"/>
              <a:gd name="T11" fmla="*/ 2147483646 h 14300"/>
              <a:gd name="T12" fmla="*/ 2147483646 w 25400"/>
              <a:gd name="T13" fmla="*/ 2147483646 h 14300"/>
              <a:gd name="T14" fmla="*/ 2147483646 w 25400"/>
              <a:gd name="T15" fmla="*/ 2147483646 h 14300"/>
              <a:gd name="T16" fmla="*/ 2147483646 w 25400"/>
              <a:gd name="T17" fmla="*/ 2147483646 h 14300"/>
              <a:gd name="T18" fmla="*/ 2147483646 w 25400"/>
              <a:gd name="T19" fmla="*/ 2147483646 h 14300"/>
              <a:gd name="T20" fmla="*/ 2147483646 w 25400"/>
              <a:gd name="T21" fmla="*/ 2147483646 h 14300"/>
              <a:gd name="T22" fmla="*/ 2147483646 w 25400"/>
              <a:gd name="T23" fmla="*/ 2147483646 h 14300"/>
              <a:gd name="T24" fmla="*/ 2147483646 w 25400"/>
              <a:gd name="T25" fmla="*/ 2147483646 h 14300"/>
              <a:gd name="T26" fmla="*/ 2147483646 w 25400"/>
              <a:gd name="T27" fmla="*/ 2147483646 h 14300"/>
              <a:gd name="T28" fmla="*/ 2147483646 w 25400"/>
              <a:gd name="T29" fmla="*/ 0 h 14300"/>
              <a:gd name="T30" fmla="*/ 0 w 25400"/>
              <a:gd name="T31" fmla="*/ 0 h 14300"/>
              <a:gd name="T32" fmla="*/ 0 w 25400"/>
              <a:gd name="T33" fmla="*/ 2147483646 h 14300"/>
              <a:gd name="T34" fmla="*/ 2147483646 w 25400"/>
              <a:gd name="T35" fmla="*/ 2147483646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349251" y="4360099"/>
            <a:ext cx="971279" cy="451082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06422" y="342901"/>
            <a:ext cx="8054502" cy="1553993"/>
          </a:xfrm>
        </p:spPr>
        <p:txBody>
          <a:bodyPr/>
          <a:lstStyle>
            <a:lvl1pPr algn="l">
              <a:lnSpc>
                <a:spcPct val="85000"/>
              </a:lnSpc>
              <a:defRPr sz="525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335604" y="1999034"/>
            <a:ext cx="8032109" cy="729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928576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144000" cy="2916238"/>
          </a:xfrm>
          <a:custGeom>
            <a:avLst/>
            <a:gdLst>
              <a:gd name="T0" fmla="*/ 0 w 25400"/>
              <a:gd name="T1" fmla="*/ 2147483646 h 8063"/>
              <a:gd name="T2" fmla="*/ 2147483646 w 25400"/>
              <a:gd name="T3" fmla="*/ 2147483646 h 8063"/>
              <a:gd name="T4" fmla="*/ 2147483646 w 25400"/>
              <a:gd name="T5" fmla="*/ 2147483646 h 8063"/>
              <a:gd name="T6" fmla="*/ 2147483646 w 25400"/>
              <a:gd name="T7" fmla="*/ 2147483646 h 8063"/>
              <a:gd name="T8" fmla="*/ 2147483646 w 25400"/>
              <a:gd name="T9" fmla="*/ 2147483646 h 8063"/>
              <a:gd name="T10" fmla="*/ 2147483646 w 25400"/>
              <a:gd name="T11" fmla="*/ 2147483646 h 8063"/>
              <a:gd name="T12" fmla="*/ 2147483646 w 25400"/>
              <a:gd name="T13" fmla="*/ 2147483646 h 8063"/>
              <a:gd name="T14" fmla="*/ 2147483646 w 25400"/>
              <a:gd name="T15" fmla="*/ 2147483646 h 8063"/>
              <a:gd name="T16" fmla="*/ 2147483646 w 25400"/>
              <a:gd name="T17" fmla="*/ 2147483646 h 8063"/>
              <a:gd name="T18" fmla="*/ 2147483646 w 25400"/>
              <a:gd name="T19" fmla="*/ 2147483646 h 8063"/>
              <a:gd name="T20" fmla="*/ 2147483646 w 25400"/>
              <a:gd name="T21" fmla="*/ 2147483646 h 8063"/>
              <a:gd name="T22" fmla="*/ 2147483646 w 25400"/>
              <a:gd name="T23" fmla="*/ 0 h 8063"/>
              <a:gd name="T24" fmla="*/ 0 w 25400"/>
              <a:gd name="T25" fmla="*/ 0 h 8063"/>
              <a:gd name="T26" fmla="*/ 0 w 25400"/>
              <a:gd name="T27" fmla="*/ 2147483646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349251" y="4360099"/>
            <a:ext cx="971279" cy="451082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06422" y="342901"/>
            <a:ext cx="8054502" cy="1553993"/>
          </a:xfrm>
        </p:spPr>
        <p:txBody>
          <a:bodyPr/>
          <a:lstStyle>
            <a:lvl1pPr algn="l">
              <a:lnSpc>
                <a:spcPct val="85000"/>
              </a:lnSpc>
              <a:defRPr sz="525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335604" y="1999034"/>
            <a:ext cx="8032109" cy="729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6756474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9145588" cy="4179888"/>
          </a:xfrm>
          <a:custGeom>
            <a:avLst/>
            <a:gdLst>
              <a:gd name="T0" fmla="*/ 0 w 25400"/>
              <a:gd name="T1" fmla="*/ 2147483646 h 11590"/>
              <a:gd name="T2" fmla="*/ 2147483646 w 25400"/>
              <a:gd name="T3" fmla="*/ 2147483646 h 11590"/>
              <a:gd name="T4" fmla="*/ 2147483646 w 25400"/>
              <a:gd name="T5" fmla="*/ 2147483646 h 11590"/>
              <a:gd name="T6" fmla="*/ 2147483646 w 25400"/>
              <a:gd name="T7" fmla="*/ 2147483646 h 11590"/>
              <a:gd name="T8" fmla="*/ 2147483646 w 25400"/>
              <a:gd name="T9" fmla="*/ 2147483646 h 11590"/>
              <a:gd name="T10" fmla="*/ 2147483646 w 25400"/>
              <a:gd name="T11" fmla="*/ 2147483646 h 11590"/>
              <a:gd name="T12" fmla="*/ 2147483646 w 25400"/>
              <a:gd name="T13" fmla="*/ 2147483646 h 11590"/>
              <a:gd name="T14" fmla="*/ 2147483646 w 25400"/>
              <a:gd name="T15" fmla="*/ 2147483646 h 11590"/>
              <a:gd name="T16" fmla="*/ 2147483646 w 25400"/>
              <a:gd name="T17" fmla="*/ 2147483646 h 11590"/>
              <a:gd name="T18" fmla="*/ 2147483646 w 25400"/>
              <a:gd name="T19" fmla="*/ 2147483646 h 11590"/>
              <a:gd name="T20" fmla="*/ 2147483646 w 25400"/>
              <a:gd name="T21" fmla="*/ 2147483646 h 11590"/>
              <a:gd name="T22" fmla="*/ 2147483646 w 25400"/>
              <a:gd name="T23" fmla="*/ 0 h 11590"/>
              <a:gd name="T24" fmla="*/ 0 w 25400"/>
              <a:gd name="T25" fmla="*/ 0 h 11590"/>
              <a:gd name="T26" fmla="*/ 0 w 25400"/>
              <a:gd name="T27" fmla="*/ 2147483646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349251" y="4360099"/>
            <a:ext cx="971279" cy="451082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06422" y="342901"/>
            <a:ext cx="8054502" cy="1553993"/>
          </a:xfrm>
        </p:spPr>
        <p:txBody>
          <a:bodyPr/>
          <a:lstStyle>
            <a:lvl1pPr algn="l">
              <a:lnSpc>
                <a:spcPct val="85000"/>
              </a:lnSpc>
              <a:defRPr sz="525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335604" y="1999034"/>
            <a:ext cx="8032109" cy="729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49668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nsi - oranssi otsikko, oranss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3219450"/>
            <a:ext cx="1322387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13" y="4779963"/>
            <a:ext cx="14509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3165816"/>
            <a:ext cx="5400600" cy="14041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500" b="0" cap="none" spc="12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71450"/>
            <a:ext cx="7560840" cy="294036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spc="-80" baseline="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625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5480050" cy="5143500"/>
          </a:xfrm>
          <a:custGeom>
            <a:avLst/>
            <a:gdLst>
              <a:gd name="T0" fmla="*/ 2147483646 w 15203"/>
              <a:gd name="T1" fmla="*/ 2147483646 h 14300"/>
              <a:gd name="T2" fmla="*/ 2147483646 w 15203"/>
              <a:gd name="T3" fmla="*/ 2147483646 h 14300"/>
              <a:gd name="T4" fmla="*/ 2147483646 w 15203"/>
              <a:gd name="T5" fmla="*/ 2147483646 h 14300"/>
              <a:gd name="T6" fmla="*/ 2147483646 w 15203"/>
              <a:gd name="T7" fmla="*/ 2147483646 h 14300"/>
              <a:gd name="T8" fmla="*/ 2147483646 w 15203"/>
              <a:gd name="T9" fmla="*/ 2147483646 h 14300"/>
              <a:gd name="T10" fmla="*/ 2147483646 w 15203"/>
              <a:gd name="T11" fmla="*/ 2147483646 h 14300"/>
              <a:gd name="T12" fmla="*/ 2147483646 w 15203"/>
              <a:gd name="T13" fmla="*/ 2147483646 h 14300"/>
              <a:gd name="T14" fmla="*/ 2147483646 w 15203"/>
              <a:gd name="T15" fmla="*/ 2147483646 h 14300"/>
              <a:gd name="T16" fmla="*/ 2147483646 w 15203"/>
              <a:gd name="T17" fmla="*/ 0 h 14300"/>
              <a:gd name="T18" fmla="*/ 0 w 15203"/>
              <a:gd name="T19" fmla="*/ 0 h 14300"/>
              <a:gd name="T20" fmla="*/ 0 w 15203"/>
              <a:gd name="T21" fmla="*/ 2147483646 h 14300"/>
              <a:gd name="T22" fmla="*/ 0 w 15203"/>
              <a:gd name="T23" fmla="*/ 2147483646 h 14300"/>
              <a:gd name="T24" fmla="*/ 2147483646 w 15203"/>
              <a:gd name="T25" fmla="*/ 2147483646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349251" y="4360099"/>
            <a:ext cx="971279" cy="451082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06422" y="342901"/>
            <a:ext cx="8054502" cy="1553993"/>
          </a:xfrm>
        </p:spPr>
        <p:txBody>
          <a:bodyPr/>
          <a:lstStyle>
            <a:lvl1pPr algn="l">
              <a:lnSpc>
                <a:spcPct val="85000"/>
              </a:lnSpc>
              <a:defRPr sz="525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335604" y="1999034"/>
            <a:ext cx="8032109" cy="729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0072284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7259638" cy="51435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2147483646 h 14300"/>
              <a:gd name="T4" fmla="*/ 2147483646 w 20142"/>
              <a:gd name="T5" fmla="*/ 2147483646 h 14300"/>
              <a:gd name="T6" fmla="*/ 2147483646 w 20142"/>
              <a:gd name="T7" fmla="*/ 2147483646 h 14300"/>
              <a:gd name="T8" fmla="*/ 2147483646 w 20142"/>
              <a:gd name="T9" fmla="*/ 2147483646 h 14300"/>
              <a:gd name="T10" fmla="*/ 2147483646 w 20142"/>
              <a:gd name="T11" fmla="*/ 2147483646 h 14300"/>
              <a:gd name="T12" fmla="*/ 2147483646 w 20142"/>
              <a:gd name="T13" fmla="*/ 2147483646 h 14300"/>
              <a:gd name="T14" fmla="*/ 2147483646 w 20142"/>
              <a:gd name="T15" fmla="*/ 2147483646 h 14300"/>
              <a:gd name="T16" fmla="*/ 2147483646 w 20142"/>
              <a:gd name="T17" fmla="*/ 2147483646 h 14300"/>
              <a:gd name="T18" fmla="*/ 2147483646 w 20142"/>
              <a:gd name="T19" fmla="*/ 2147483646 h 14300"/>
              <a:gd name="T20" fmla="*/ 2147483646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349251" y="4360099"/>
            <a:ext cx="971279" cy="451082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06422" y="342901"/>
            <a:ext cx="8054502" cy="1553993"/>
          </a:xfrm>
        </p:spPr>
        <p:txBody>
          <a:bodyPr/>
          <a:lstStyle>
            <a:lvl1pPr algn="l">
              <a:lnSpc>
                <a:spcPct val="85000"/>
              </a:lnSpc>
              <a:defRPr sz="525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335604" y="1999034"/>
            <a:ext cx="8032109" cy="729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5134459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7361238" cy="5143500"/>
          </a:xfrm>
          <a:custGeom>
            <a:avLst/>
            <a:gdLst>
              <a:gd name="T0" fmla="*/ 0 w 20470"/>
              <a:gd name="T1" fmla="*/ 2147483646 h 14293"/>
              <a:gd name="T2" fmla="*/ 2147483646 w 20470"/>
              <a:gd name="T3" fmla="*/ 2147483646 h 14293"/>
              <a:gd name="T4" fmla="*/ 2147483646 w 20470"/>
              <a:gd name="T5" fmla="*/ 2147483646 h 14293"/>
              <a:gd name="T6" fmla="*/ 2147483646 w 20470"/>
              <a:gd name="T7" fmla="*/ 2147483646 h 14293"/>
              <a:gd name="T8" fmla="*/ 2147483646 w 20470"/>
              <a:gd name="T9" fmla="*/ 2147483646 h 14293"/>
              <a:gd name="T10" fmla="*/ 2147483646 w 20470"/>
              <a:gd name="T11" fmla="*/ 2147483646 h 14293"/>
              <a:gd name="T12" fmla="*/ 2147483646 w 20470"/>
              <a:gd name="T13" fmla="*/ 2147483646 h 14293"/>
              <a:gd name="T14" fmla="*/ 2147483646 w 20470"/>
              <a:gd name="T15" fmla="*/ 2147483646 h 14293"/>
              <a:gd name="T16" fmla="*/ 2147483646 w 20470"/>
              <a:gd name="T17" fmla="*/ 2147483646 h 14293"/>
              <a:gd name="T18" fmla="*/ 2147483646 w 20470"/>
              <a:gd name="T19" fmla="*/ 2147483646 h 14293"/>
              <a:gd name="T20" fmla="*/ 2147483646 w 20470"/>
              <a:gd name="T21" fmla="*/ 2147483646 h 14293"/>
              <a:gd name="T22" fmla="*/ 2147483646 w 20470"/>
              <a:gd name="T23" fmla="*/ 2147483646 h 14293"/>
              <a:gd name="T24" fmla="*/ 2147483646 w 20470"/>
              <a:gd name="T25" fmla="*/ 2147483646 h 14293"/>
              <a:gd name="T26" fmla="*/ 2147483646 w 20470"/>
              <a:gd name="T27" fmla="*/ 2147483646 h 14293"/>
              <a:gd name="T28" fmla="*/ 2147483646 w 20470"/>
              <a:gd name="T29" fmla="*/ 2147483646 h 14293"/>
              <a:gd name="T30" fmla="*/ 2147483646 w 20470"/>
              <a:gd name="T31" fmla="*/ 2147483646 h 14293"/>
              <a:gd name="T32" fmla="*/ 2147483646 w 20470"/>
              <a:gd name="T33" fmla="*/ 2147483646 h 14293"/>
              <a:gd name="T34" fmla="*/ 2147483646 w 20470"/>
              <a:gd name="T35" fmla="*/ 2147483646 h 14293"/>
              <a:gd name="T36" fmla="*/ 2147483646 w 20470"/>
              <a:gd name="T37" fmla="*/ 2147483646 h 14293"/>
              <a:gd name="T38" fmla="*/ 2147483646 w 20470"/>
              <a:gd name="T39" fmla="*/ 2147483646 h 14293"/>
              <a:gd name="T40" fmla="*/ 2147483646 w 20470"/>
              <a:gd name="T41" fmla="*/ 2147483646 h 14293"/>
              <a:gd name="T42" fmla="*/ 2147483646 w 20470"/>
              <a:gd name="T43" fmla="*/ 2147483646 h 14293"/>
              <a:gd name="T44" fmla="*/ 2147483646 w 20470"/>
              <a:gd name="T45" fmla="*/ 2147483646 h 14293"/>
              <a:gd name="T46" fmla="*/ 2147483646 w 20470"/>
              <a:gd name="T47" fmla="*/ 2147483646 h 14293"/>
              <a:gd name="T48" fmla="*/ 2147483646 w 20470"/>
              <a:gd name="T49" fmla="*/ 2147483646 h 14293"/>
              <a:gd name="T50" fmla="*/ 2147483646 w 20470"/>
              <a:gd name="T51" fmla="*/ 2147483646 h 14293"/>
              <a:gd name="T52" fmla="*/ 2147483646 w 20470"/>
              <a:gd name="T53" fmla="*/ 2147483646 h 14293"/>
              <a:gd name="T54" fmla="*/ 2147483646 w 20470"/>
              <a:gd name="T55" fmla="*/ 2147483646 h 14293"/>
              <a:gd name="T56" fmla="*/ 2147483646 w 20470"/>
              <a:gd name="T57" fmla="*/ 2147483646 h 14293"/>
              <a:gd name="T58" fmla="*/ 2147483646 w 20470"/>
              <a:gd name="T59" fmla="*/ 2147483646 h 14293"/>
              <a:gd name="T60" fmla="*/ 2147483646 w 20470"/>
              <a:gd name="T61" fmla="*/ 2147483646 h 14293"/>
              <a:gd name="T62" fmla="*/ 2147483646 w 20470"/>
              <a:gd name="T63" fmla="*/ 2147483646 h 14293"/>
              <a:gd name="T64" fmla="*/ 2147483646 w 20470"/>
              <a:gd name="T65" fmla="*/ 0 h 14293"/>
              <a:gd name="T66" fmla="*/ 0 w 20470"/>
              <a:gd name="T67" fmla="*/ 0 h 14293"/>
              <a:gd name="T68" fmla="*/ 0 w 20470"/>
              <a:gd name="T69" fmla="*/ 2147483646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349251" y="4360099"/>
            <a:ext cx="971279" cy="451082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06422" y="342901"/>
            <a:ext cx="8054502" cy="1553993"/>
          </a:xfrm>
        </p:spPr>
        <p:txBody>
          <a:bodyPr/>
          <a:lstStyle>
            <a:lvl1pPr algn="l">
              <a:lnSpc>
                <a:spcPct val="85000"/>
              </a:lnSpc>
              <a:defRPr sz="525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335604" y="1999034"/>
            <a:ext cx="8032109" cy="729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453097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9145588" cy="5143500"/>
          </a:xfrm>
          <a:custGeom>
            <a:avLst/>
            <a:gdLst>
              <a:gd name="T0" fmla="*/ 0 w 25400"/>
              <a:gd name="T1" fmla="*/ 2147483646 h 14293"/>
              <a:gd name="T2" fmla="*/ 2147483646 w 25400"/>
              <a:gd name="T3" fmla="*/ 2147483646 h 14293"/>
              <a:gd name="T4" fmla="*/ 2147483646 w 25400"/>
              <a:gd name="T5" fmla="*/ 2147483646 h 14293"/>
              <a:gd name="T6" fmla="*/ 2147483646 w 25400"/>
              <a:gd name="T7" fmla="*/ 2147483646 h 14293"/>
              <a:gd name="T8" fmla="*/ 2147483646 w 25400"/>
              <a:gd name="T9" fmla="*/ 2147483646 h 14293"/>
              <a:gd name="T10" fmla="*/ 2147483646 w 25400"/>
              <a:gd name="T11" fmla="*/ 2147483646 h 14293"/>
              <a:gd name="T12" fmla="*/ 2147483646 w 25400"/>
              <a:gd name="T13" fmla="*/ 2147483646 h 14293"/>
              <a:gd name="T14" fmla="*/ 2147483646 w 25400"/>
              <a:gd name="T15" fmla="*/ 2147483646 h 14293"/>
              <a:gd name="T16" fmla="*/ 2147483646 w 25400"/>
              <a:gd name="T17" fmla="*/ 2147483646 h 14293"/>
              <a:gd name="T18" fmla="*/ 2147483646 w 25400"/>
              <a:gd name="T19" fmla="*/ 2147483646 h 14293"/>
              <a:gd name="T20" fmla="*/ 2147483646 w 25400"/>
              <a:gd name="T21" fmla="*/ 2147483646 h 14293"/>
              <a:gd name="T22" fmla="*/ 2147483646 w 25400"/>
              <a:gd name="T23" fmla="*/ 2147483646 h 14293"/>
              <a:gd name="T24" fmla="*/ 2147483646 w 25400"/>
              <a:gd name="T25" fmla="*/ 2147483646 h 14293"/>
              <a:gd name="T26" fmla="*/ 2147483646 w 25400"/>
              <a:gd name="T27" fmla="*/ 2147483646 h 14293"/>
              <a:gd name="T28" fmla="*/ 2147483646 w 25400"/>
              <a:gd name="T29" fmla="*/ 2147483646 h 14293"/>
              <a:gd name="T30" fmla="*/ 2147483646 w 25400"/>
              <a:gd name="T31" fmla="*/ 2147483646 h 14293"/>
              <a:gd name="T32" fmla="*/ 2147483646 w 25400"/>
              <a:gd name="T33" fmla="*/ 2147483646 h 14293"/>
              <a:gd name="T34" fmla="*/ 2147483646 w 25400"/>
              <a:gd name="T35" fmla="*/ 2147483646 h 14293"/>
              <a:gd name="T36" fmla="*/ 2147483646 w 25400"/>
              <a:gd name="T37" fmla="*/ 2147483646 h 14293"/>
              <a:gd name="T38" fmla="*/ 2147483646 w 25400"/>
              <a:gd name="T39" fmla="*/ 2147483646 h 14293"/>
              <a:gd name="T40" fmla="*/ 2147483646 w 25400"/>
              <a:gd name="T41" fmla="*/ 2147483646 h 14293"/>
              <a:gd name="T42" fmla="*/ 2147483646 w 25400"/>
              <a:gd name="T43" fmla="*/ 2147483646 h 14293"/>
              <a:gd name="T44" fmla="*/ 2147483646 w 25400"/>
              <a:gd name="T45" fmla="*/ 2147483646 h 14293"/>
              <a:gd name="T46" fmla="*/ 2147483646 w 25400"/>
              <a:gd name="T47" fmla="*/ 2147483646 h 14293"/>
              <a:gd name="T48" fmla="*/ 2147483646 w 25400"/>
              <a:gd name="T49" fmla="*/ 2147483646 h 14293"/>
              <a:gd name="T50" fmla="*/ 2147483646 w 25400"/>
              <a:gd name="T51" fmla="*/ 2147483646 h 14293"/>
              <a:gd name="T52" fmla="*/ 2147483646 w 25400"/>
              <a:gd name="T53" fmla="*/ 2147483646 h 14293"/>
              <a:gd name="T54" fmla="*/ 2147483646 w 25400"/>
              <a:gd name="T55" fmla="*/ 2147483646 h 14293"/>
              <a:gd name="T56" fmla="*/ 2147483646 w 25400"/>
              <a:gd name="T57" fmla="*/ 2147483646 h 14293"/>
              <a:gd name="T58" fmla="*/ 2147483646 w 25400"/>
              <a:gd name="T59" fmla="*/ 2147483646 h 14293"/>
              <a:gd name="T60" fmla="*/ 2147483646 w 25400"/>
              <a:gd name="T61" fmla="*/ 2147483646 h 14293"/>
              <a:gd name="T62" fmla="*/ 2147483646 w 25400"/>
              <a:gd name="T63" fmla="*/ 0 h 14293"/>
              <a:gd name="T64" fmla="*/ 0 w 25400"/>
              <a:gd name="T65" fmla="*/ 0 h 14293"/>
              <a:gd name="T66" fmla="*/ 0 w 25400"/>
              <a:gd name="T67" fmla="*/ 2147483646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349251" y="4360099"/>
            <a:ext cx="971279" cy="451082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06422" y="342901"/>
            <a:ext cx="8054502" cy="1553993"/>
          </a:xfrm>
        </p:spPr>
        <p:txBody>
          <a:bodyPr/>
          <a:lstStyle>
            <a:lvl1pPr algn="l">
              <a:lnSpc>
                <a:spcPct val="85000"/>
              </a:lnSpc>
              <a:defRPr sz="525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335604" y="1999034"/>
            <a:ext cx="8032109" cy="729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020100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-12700" y="-12700"/>
            <a:ext cx="7294563" cy="5156200"/>
          </a:xfrm>
          <a:custGeom>
            <a:avLst/>
            <a:gdLst>
              <a:gd name="T0" fmla="*/ 2147483646 w 20233"/>
              <a:gd name="T1" fmla="*/ 2147483646 h 14300"/>
              <a:gd name="T2" fmla="*/ 2147483646 w 20233"/>
              <a:gd name="T3" fmla="*/ 2147483646 h 14300"/>
              <a:gd name="T4" fmla="*/ 2147483646 w 20233"/>
              <a:gd name="T5" fmla="*/ 2147483646 h 14300"/>
              <a:gd name="T6" fmla="*/ 2147483646 w 20233"/>
              <a:gd name="T7" fmla="*/ 2147483646 h 14300"/>
              <a:gd name="T8" fmla="*/ 2147483646 w 20233"/>
              <a:gd name="T9" fmla="*/ 2147483646 h 14300"/>
              <a:gd name="T10" fmla="*/ 2147483646 w 20233"/>
              <a:gd name="T11" fmla="*/ 2147483646 h 14300"/>
              <a:gd name="T12" fmla="*/ 2147483646 w 20233"/>
              <a:gd name="T13" fmla="*/ 2147483646 h 14300"/>
              <a:gd name="T14" fmla="*/ 2147483646 w 20233"/>
              <a:gd name="T15" fmla="*/ 2147483646 h 14300"/>
              <a:gd name="T16" fmla="*/ 2147483646 w 20233"/>
              <a:gd name="T17" fmla="*/ 2147483646 h 14300"/>
              <a:gd name="T18" fmla="*/ 2147483646 w 20233"/>
              <a:gd name="T19" fmla="*/ 2147483646 h 14300"/>
              <a:gd name="T20" fmla="*/ 2147483646 w 20233"/>
              <a:gd name="T21" fmla="*/ 2147483646 h 14300"/>
              <a:gd name="T22" fmla="*/ 2147483646 w 20233"/>
              <a:gd name="T23" fmla="*/ 2147483646 h 14300"/>
              <a:gd name="T24" fmla="*/ 2147483646 w 20233"/>
              <a:gd name="T25" fmla="*/ 2147483646 h 14300"/>
              <a:gd name="T26" fmla="*/ 2147483646 w 20233"/>
              <a:gd name="T27" fmla="*/ 2147483646 h 14300"/>
              <a:gd name="T28" fmla="*/ 2147483646 w 20233"/>
              <a:gd name="T29" fmla="*/ 2147483646 h 14300"/>
              <a:gd name="T30" fmla="*/ 2147483646 w 20233"/>
              <a:gd name="T31" fmla="*/ 2147483646 h 14300"/>
              <a:gd name="T32" fmla="*/ 2147483646 w 20233"/>
              <a:gd name="T33" fmla="*/ 2147483646 h 14300"/>
              <a:gd name="T34" fmla="*/ 2147483646 w 20233"/>
              <a:gd name="T35" fmla="*/ 0 h 14300"/>
              <a:gd name="T36" fmla="*/ 2147483646 w 20233"/>
              <a:gd name="T37" fmla="*/ 2147483646 h 14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349251" y="4360099"/>
            <a:ext cx="971279" cy="451082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06422" y="342901"/>
            <a:ext cx="8054502" cy="1553993"/>
          </a:xfrm>
        </p:spPr>
        <p:txBody>
          <a:bodyPr/>
          <a:lstStyle>
            <a:lvl1pPr algn="l">
              <a:lnSpc>
                <a:spcPct val="85000"/>
              </a:lnSpc>
              <a:defRPr sz="525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335604" y="1999034"/>
            <a:ext cx="8032109" cy="729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1092842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9145588" cy="51435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2147483646 h 14300"/>
              <a:gd name="T4" fmla="*/ 2147483646 w 25400"/>
              <a:gd name="T5" fmla="*/ 2147483646 h 14300"/>
              <a:gd name="T6" fmla="*/ 2147483646 w 25400"/>
              <a:gd name="T7" fmla="*/ 2147483646 h 14300"/>
              <a:gd name="T8" fmla="*/ 2147483646 w 25400"/>
              <a:gd name="T9" fmla="*/ 2147483646 h 14300"/>
              <a:gd name="T10" fmla="*/ 2147483646 w 25400"/>
              <a:gd name="T11" fmla="*/ 2147483646 h 14300"/>
              <a:gd name="T12" fmla="*/ 2147483646 w 25400"/>
              <a:gd name="T13" fmla="*/ 2147483646 h 14300"/>
              <a:gd name="T14" fmla="*/ 2147483646 w 25400"/>
              <a:gd name="T15" fmla="*/ 2147483646 h 14300"/>
              <a:gd name="T16" fmla="*/ 2147483646 w 25400"/>
              <a:gd name="T17" fmla="*/ 2147483646 h 14300"/>
              <a:gd name="T18" fmla="*/ 2147483646 w 25400"/>
              <a:gd name="T19" fmla="*/ 2147483646 h 14300"/>
              <a:gd name="T20" fmla="*/ 2147483646 w 25400"/>
              <a:gd name="T21" fmla="*/ 2147483646 h 14300"/>
              <a:gd name="T22" fmla="*/ 2147483646 w 25400"/>
              <a:gd name="T23" fmla="*/ 2147483646 h 14300"/>
              <a:gd name="T24" fmla="*/ 2147483646 w 25400"/>
              <a:gd name="T25" fmla="*/ 2147483646 h 14300"/>
              <a:gd name="T26" fmla="*/ 2147483646 w 25400"/>
              <a:gd name="T27" fmla="*/ 2147483646 h 14300"/>
              <a:gd name="T28" fmla="*/ 2147483646 w 25400"/>
              <a:gd name="T29" fmla="*/ 2147483646 h 14300"/>
              <a:gd name="T30" fmla="*/ 2147483646 w 25400"/>
              <a:gd name="T31" fmla="*/ 0 h 14300"/>
              <a:gd name="T32" fmla="*/ 0 w 25400"/>
              <a:gd name="T33" fmla="*/ 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349251" y="4360099"/>
            <a:ext cx="971279" cy="451082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06422" y="342901"/>
            <a:ext cx="8054502" cy="1553993"/>
          </a:xfrm>
        </p:spPr>
        <p:txBody>
          <a:bodyPr/>
          <a:lstStyle>
            <a:lvl1pPr algn="l">
              <a:lnSpc>
                <a:spcPct val="85000"/>
              </a:lnSpc>
              <a:defRPr sz="525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335604" y="1999034"/>
            <a:ext cx="8032109" cy="729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0106484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64788" y="342900"/>
            <a:ext cx="7996136" cy="3852153"/>
          </a:xfrm>
        </p:spPr>
        <p:txBody>
          <a:bodyPr/>
          <a:lstStyle>
            <a:lvl1pPr algn="l">
              <a:lnSpc>
                <a:spcPct val="85000"/>
              </a:lnSpc>
              <a:defRPr sz="5250">
                <a:solidFill>
                  <a:srgbClr val="0000B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i-FI"/>
              <a:t>27.11.2023</a:t>
            </a:r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i-FI"/>
              <a:t>Monikielinen kirjasto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68FA119-1570-40F2-BCB8-21EAFE6EF3E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34573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">
    <p:bg>
      <p:bgPr>
        <a:solidFill>
          <a:srgbClr val="0000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349251" y="4666521"/>
            <a:ext cx="603250" cy="280162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64788" y="342900"/>
            <a:ext cx="7996136" cy="3852153"/>
          </a:xfrm>
        </p:spPr>
        <p:txBody>
          <a:bodyPr/>
          <a:lstStyle>
            <a:lvl1pPr algn="l">
              <a:lnSpc>
                <a:spcPct val="85000"/>
              </a:lnSpc>
              <a:defRPr sz="525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i-FI"/>
              <a:t>27.11.2023</a:t>
            </a:r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i-FI"/>
              <a:t>Monikielinen kirjasto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291B905-B48C-4D71-BCC0-4F45723DB61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70909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i-FI"/>
              <a:t>27.11.2023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i-FI"/>
              <a:t>Monikielinen kirjasto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77E68D7-C796-4C7F-9734-45DA7783898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52614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8285163" y="0"/>
            <a:ext cx="857250" cy="5143500"/>
          </a:xfrm>
          <a:custGeom>
            <a:avLst/>
            <a:gdLst>
              <a:gd name="T0" fmla="*/ 2147483646 w 2359"/>
              <a:gd name="T1" fmla="*/ 0 h 14300"/>
              <a:gd name="T2" fmla="*/ 0 w 2359"/>
              <a:gd name="T3" fmla="*/ 2147483646 h 14300"/>
              <a:gd name="T4" fmla="*/ 2147483646 w 2359"/>
              <a:gd name="T5" fmla="*/ 2147483646 h 14300"/>
              <a:gd name="T6" fmla="*/ 0 w 2359"/>
              <a:gd name="T7" fmla="*/ 2147483646 h 14300"/>
              <a:gd name="T8" fmla="*/ 2147483646 w 2359"/>
              <a:gd name="T9" fmla="*/ 2147483646 h 14300"/>
              <a:gd name="T10" fmla="*/ 0 w 2359"/>
              <a:gd name="T11" fmla="*/ 2147483646 h 14300"/>
              <a:gd name="T12" fmla="*/ 2147483646 w 2359"/>
              <a:gd name="T13" fmla="*/ 2147483646 h 14300"/>
              <a:gd name="T14" fmla="*/ 2147483646 w 2359"/>
              <a:gd name="T15" fmla="*/ 2147483646 h 14300"/>
              <a:gd name="T16" fmla="*/ 0 w 2359"/>
              <a:gd name="T17" fmla="*/ 2147483646 h 14300"/>
              <a:gd name="T18" fmla="*/ 2147483646 w 2359"/>
              <a:gd name="T19" fmla="*/ 2147483646 h 14300"/>
              <a:gd name="T20" fmla="*/ 0 w 2359"/>
              <a:gd name="T21" fmla="*/ 2147483646 h 14300"/>
              <a:gd name="T22" fmla="*/ 2147483646 w 2359"/>
              <a:gd name="T23" fmla="*/ 2147483646 h 14300"/>
              <a:gd name="T24" fmla="*/ 0 w 2359"/>
              <a:gd name="T25" fmla="*/ 2147483646 h 14300"/>
              <a:gd name="T26" fmla="*/ 2147483646 w 2359"/>
              <a:gd name="T27" fmla="*/ 2147483646 h 14300"/>
              <a:gd name="T28" fmla="*/ 0 w 2359"/>
              <a:gd name="T29" fmla="*/ 2147483646 h 14300"/>
              <a:gd name="T30" fmla="*/ 2147483646 w 2359"/>
              <a:gd name="T31" fmla="*/ 2147483646 h 14300"/>
              <a:gd name="T32" fmla="*/ 0 w 2359"/>
              <a:gd name="T33" fmla="*/ 2147483646 h 14300"/>
              <a:gd name="T34" fmla="*/ 2147483646 w 2359"/>
              <a:gd name="T35" fmla="*/ 2147483646 h 14300"/>
              <a:gd name="T36" fmla="*/ 2147483646 w 2359"/>
              <a:gd name="T37" fmla="*/ 2147483646 h 14300"/>
              <a:gd name="T38" fmla="*/ 2147483646 w 2359"/>
              <a:gd name="T39" fmla="*/ 2147483646 h 14300"/>
              <a:gd name="T40" fmla="*/ 2147483646 w 2359"/>
              <a:gd name="T41" fmla="*/ 0 h 14300"/>
              <a:gd name="T42" fmla="*/ 2147483646 w 2359"/>
              <a:gd name="T43" fmla="*/ 0 h 143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359" h="14300">
                <a:moveTo>
                  <a:pt x="222" y="0"/>
                </a:moveTo>
                <a:cubicBezTo>
                  <a:pt x="167" y="272"/>
                  <a:pt x="0" y="334"/>
                  <a:pt x="0" y="709"/>
                </a:cubicBezTo>
                <a:cubicBezTo>
                  <a:pt x="0" y="1159"/>
                  <a:pt x="239" y="1159"/>
                  <a:pt x="239" y="1609"/>
                </a:cubicBezTo>
                <a:cubicBezTo>
                  <a:pt x="239" y="2059"/>
                  <a:pt x="0" y="2059"/>
                  <a:pt x="0" y="2509"/>
                </a:cubicBezTo>
                <a:cubicBezTo>
                  <a:pt x="0" y="2959"/>
                  <a:pt x="239" y="2959"/>
                  <a:pt x="239" y="3409"/>
                </a:cubicBezTo>
                <a:cubicBezTo>
                  <a:pt x="239" y="3858"/>
                  <a:pt x="0" y="3858"/>
                  <a:pt x="0" y="4308"/>
                </a:cubicBezTo>
                <a:cubicBezTo>
                  <a:pt x="0" y="4758"/>
                  <a:pt x="239" y="4758"/>
                  <a:pt x="239" y="5208"/>
                </a:cubicBezTo>
                <a:lnTo>
                  <a:pt x="239" y="5254"/>
                </a:lnTo>
                <a:cubicBezTo>
                  <a:pt x="239" y="5704"/>
                  <a:pt x="0" y="5704"/>
                  <a:pt x="0" y="6154"/>
                </a:cubicBezTo>
                <a:cubicBezTo>
                  <a:pt x="0" y="6603"/>
                  <a:pt x="239" y="6603"/>
                  <a:pt x="239" y="7053"/>
                </a:cubicBezTo>
                <a:cubicBezTo>
                  <a:pt x="239" y="7503"/>
                  <a:pt x="0" y="7503"/>
                  <a:pt x="0" y="7953"/>
                </a:cubicBezTo>
                <a:cubicBezTo>
                  <a:pt x="0" y="8403"/>
                  <a:pt x="239" y="8403"/>
                  <a:pt x="239" y="8853"/>
                </a:cubicBezTo>
                <a:cubicBezTo>
                  <a:pt x="239" y="9303"/>
                  <a:pt x="0" y="9303"/>
                  <a:pt x="0" y="9752"/>
                </a:cubicBezTo>
                <a:cubicBezTo>
                  <a:pt x="0" y="10202"/>
                  <a:pt x="239" y="10202"/>
                  <a:pt x="239" y="10652"/>
                </a:cubicBezTo>
                <a:cubicBezTo>
                  <a:pt x="239" y="11102"/>
                  <a:pt x="0" y="11102"/>
                  <a:pt x="0" y="11552"/>
                </a:cubicBezTo>
                <a:cubicBezTo>
                  <a:pt x="0" y="12002"/>
                  <a:pt x="239" y="12002"/>
                  <a:pt x="239" y="12451"/>
                </a:cubicBezTo>
                <a:cubicBezTo>
                  <a:pt x="239" y="12901"/>
                  <a:pt x="0" y="12901"/>
                  <a:pt x="0" y="13351"/>
                </a:cubicBezTo>
                <a:cubicBezTo>
                  <a:pt x="0" y="13801"/>
                  <a:pt x="239" y="13801"/>
                  <a:pt x="239" y="14251"/>
                </a:cubicBezTo>
                <a:cubicBezTo>
                  <a:pt x="239" y="14268"/>
                  <a:pt x="239" y="14284"/>
                  <a:pt x="238" y="14300"/>
                </a:cubicBezTo>
                <a:lnTo>
                  <a:pt x="2359" y="14300"/>
                </a:lnTo>
                <a:lnTo>
                  <a:pt x="2359" y="0"/>
                </a:lnTo>
                <a:lnTo>
                  <a:pt x="222" y="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i-FI"/>
              <a:t>27.11.2023</a:t>
            </a: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i-FI"/>
              <a:t>Monikielinen kirjasto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FC9F4B1-BE58-447E-A7EF-84AB7D8F556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0758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cap="none" baseline="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defTabSz="360000">
              <a:defRPr/>
            </a:lvl1pPr>
            <a:lvl2pPr marL="360000" indent="-180000" defTabSz="180000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</a:tabLst>
              <a:defRPr/>
            </a:lvl2pPr>
            <a:lvl3pPr marL="630000" indent="-180000" defTabSz="180000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</a:tabLst>
              <a:defRPr/>
            </a:lvl3pPr>
            <a:lvl4pPr marL="900000" indent="-180000" defTabSz="180000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</a:tabLst>
              <a:defRPr/>
            </a:lvl4pPr>
            <a:lvl5pPr marL="1170000" indent="-180000" defTabSz="180000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</a:tabLst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27.11.2023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Monikielinen kirjasto</a:t>
            </a:r>
          </a:p>
        </p:txBody>
      </p:sp>
    </p:spTree>
    <p:extLst>
      <p:ext uri="{BB962C8B-B14F-4D97-AF65-F5344CB8AC3E}">
        <p14:creationId xmlns:p14="http://schemas.microsoft.com/office/powerpoint/2010/main" val="10602954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42900" y="896400"/>
            <a:ext cx="4023000" cy="37368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29150" y="896400"/>
            <a:ext cx="4023000" cy="37368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i-FI"/>
              <a:t>27.11.2023</a:t>
            </a: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i-FI"/>
              <a:t>Monikielinen kirjasto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6CE8454-C447-40C8-A0BF-0FA3251D896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70461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42900" y="1451854"/>
            <a:ext cx="4023000" cy="318134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29150" y="1451854"/>
            <a:ext cx="4023000" cy="318134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342901" y="1166839"/>
            <a:ext cx="4023122" cy="306902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4630501" y="1166839"/>
            <a:ext cx="4023122" cy="306902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i-FI"/>
              <a:t>27.11.2023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i-FI"/>
              <a:t>Monikielinen kirjasto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B10A78F-D03F-4FCC-9B1A-F8D1726210C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15547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2900" y="306422"/>
            <a:ext cx="4778714" cy="590711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42900" y="896400"/>
            <a:ext cx="4778714" cy="37368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5348287" y="0"/>
            <a:ext cx="3795713" cy="51435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endParaRPr lang="fi-FI" noProof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i-FI"/>
              <a:t>27.11.2023</a:t>
            </a: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i-FI"/>
              <a:t>Monikielinen kirjasto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56C4508-2A00-4895-852B-56FE370AE1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13227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25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i-FI"/>
              <a:t>27.11.2023</a:t>
            </a:r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25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i-FI"/>
              <a:t>Monikielinen kirjasto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A37B32-25DD-42F1-8E84-6EC98493340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25617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i-FI"/>
              <a:t>27.11.2023</a:t>
            </a:r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i-FI"/>
              <a:t>Monikielinen kirjasto</a:t>
            </a:r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D1E9E6C-75EF-4ED7-B766-88CACD7D8C3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3980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7045325" cy="5143500"/>
          </a:xfrm>
          <a:custGeom>
            <a:avLst/>
            <a:gdLst>
              <a:gd name="T0" fmla="*/ 2147483646 w 19559"/>
              <a:gd name="T1" fmla="*/ 2147483646 h 14300"/>
              <a:gd name="T2" fmla="*/ 2147483646 w 19559"/>
              <a:gd name="T3" fmla="*/ 2147483646 h 14300"/>
              <a:gd name="T4" fmla="*/ 2147483646 w 19559"/>
              <a:gd name="T5" fmla="*/ 2147483646 h 14300"/>
              <a:gd name="T6" fmla="*/ 2147483646 w 19559"/>
              <a:gd name="T7" fmla="*/ 2147483646 h 14300"/>
              <a:gd name="T8" fmla="*/ 2147483646 w 19559"/>
              <a:gd name="T9" fmla="*/ 2147483646 h 14300"/>
              <a:gd name="T10" fmla="*/ 2147483646 w 19559"/>
              <a:gd name="T11" fmla="*/ 2147483646 h 14300"/>
              <a:gd name="T12" fmla="*/ 2147483646 w 19559"/>
              <a:gd name="T13" fmla="*/ 2147483646 h 14300"/>
              <a:gd name="T14" fmla="*/ 2147483646 w 19559"/>
              <a:gd name="T15" fmla="*/ 2147483646 h 14300"/>
              <a:gd name="T16" fmla="*/ 2147483646 w 19559"/>
              <a:gd name="T17" fmla="*/ 2147483646 h 14300"/>
              <a:gd name="T18" fmla="*/ 2147483646 w 19559"/>
              <a:gd name="T19" fmla="*/ 2147483646 h 14300"/>
              <a:gd name="T20" fmla="*/ 2147483646 w 19559"/>
              <a:gd name="T21" fmla="*/ 2147483646 h 14300"/>
              <a:gd name="T22" fmla="*/ 2147483646 w 19559"/>
              <a:gd name="T23" fmla="*/ 2147483646 h 14300"/>
              <a:gd name="T24" fmla="*/ 2147483646 w 19559"/>
              <a:gd name="T25" fmla="*/ 2147483646 h 14300"/>
              <a:gd name="T26" fmla="*/ 2147483646 w 19559"/>
              <a:gd name="T27" fmla="*/ 0 h 14300"/>
              <a:gd name="T28" fmla="*/ 0 w 19559"/>
              <a:gd name="T29" fmla="*/ 0 h 14300"/>
              <a:gd name="T30" fmla="*/ 0 w 19559"/>
              <a:gd name="T31" fmla="*/ 2147483646 h 14300"/>
              <a:gd name="T32" fmla="*/ 2147483646 w 19559"/>
              <a:gd name="T33" fmla="*/ 2147483646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349251" y="4360099"/>
            <a:ext cx="971279" cy="451082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06422" y="342901"/>
            <a:ext cx="8054502" cy="1553993"/>
          </a:xfrm>
        </p:spPr>
        <p:txBody>
          <a:bodyPr/>
          <a:lstStyle>
            <a:lvl1pPr algn="l">
              <a:lnSpc>
                <a:spcPct val="85000"/>
              </a:lnSpc>
              <a:defRPr sz="525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335604" y="1999034"/>
            <a:ext cx="8032109" cy="729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204238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9144000" cy="5143500"/>
          </a:xfrm>
          <a:custGeom>
            <a:avLst/>
            <a:gdLst>
              <a:gd name="T0" fmla="*/ 2147483646 w 25400"/>
              <a:gd name="T1" fmla="*/ 2147483646 h 14300"/>
              <a:gd name="T2" fmla="*/ 2147483646 w 25400"/>
              <a:gd name="T3" fmla="*/ 2147483646 h 14300"/>
              <a:gd name="T4" fmla="*/ 2147483646 w 25400"/>
              <a:gd name="T5" fmla="*/ 2147483646 h 14300"/>
              <a:gd name="T6" fmla="*/ 2147483646 w 25400"/>
              <a:gd name="T7" fmla="*/ 2147483646 h 14300"/>
              <a:gd name="T8" fmla="*/ 2147483646 w 25400"/>
              <a:gd name="T9" fmla="*/ 2147483646 h 14300"/>
              <a:gd name="T10" fmla="*/ 2147483646 w 25400"/>
              <a:gd name="T11" fmla="*/ 2147483646 h 14300"/>
              <a:gd name="T12" fmla="*/ 2147483646 w 25400"/>
              <a:gd name="T13" fmla="*/ 2147483646 h 14300"/>
              <a:gd name="T14" fmla="*/ 2147483646 w 25400"/>
              <a:gd name="T15" fmla="*/ 2147483646 h 14300"/>
              <a:gd name="T16" fmla="*/ 2147483646 w 25400"/>
              <a:gd name="T17" fmla="*/ 2147483646 h 14300"/>
              <a:gd name="T18" fmla="*/ 2147483646 w 25400"/>
              <a:gd name="T19" fmla="*/ 2147483646 h 14300"/>
              <a:gd name="T20" fmla="*/ 2147483646 w 25400"/>
              <a:gd name="T21" fmla="*/ 2147483646 h 14300"/>
              <a:gd name="T22" fmla="*/ 2147483646 w 25400"/>
              <a:gd name="T23" fmla="*/ 2147483646 h 14300"/>
              <a:gd name="T24" fmla="*/ 2147483646 w 25400"/>
              <a:gd name="T25" fmla="*/ 2147483646 h 14300"/>
              <a:gd name="T26" fmla="*/ 2147483646 w 25400"/>
              <a:gd name="T27" fmla="*/ 2147483646 h 14300"/>
              <a:gd name="T28" fmla="*/ 2147483646 w 25400"/>
              <a:gd name="T29" fmla="*/ 0 h 14300"/>
              <a:gd name="T30" fmla="*/ 0 w 25400"/>
              <a:gd name="T31" fmla="*/ 0 h 14300"/>
              <a:gd name="T32" fmla="*/ 0 w 25400"/>
              <a:gd name="T33" fmla="*/ 2147483646 h 14300"/>
              <a:gd name="T34" fmla="*/ 2147483646 w 25400"/>
              <a:gd name="T35" fmla="*/ 2147483646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349251" y="4360099"/>
            <a:ext cx="971279" cy="451082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06422" y="342901"/>
            <a:ext cx="8054502" cy="1553993"/>
          </a:xfrm>
        </p:spPr>
        <p:txBody>
          <a:bodyPr/>
          <a:lstStyle>
            <a:lvl1pPr algn="l">
              <a:lnSpc>
                <a:spcPct val="85000"/>
              </a:lnSpc>
              <a:defRPr sz="525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335604" y="1999034"/>
            <a:ext cx="8032109" cy="729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2621639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144000" cy="2916238"/>
          </a:xfrm>
          <a:custGeom>
            <a:avLst/>
            <a:gdLst>
              <a:gd name="T0" fmla="*/ 0 w 25400"/>
              <a:gd name="T1" fmla="*/ 2147483646 h 8063"/>
              <a:gd name="T2" fmla="*/ 2147483646 w 25400"/>
              <a:gd name="T3" fmla="*/ 2147483646 h 8063"/>
              <a:gd name="T4" fmla="*/ 2147483646 w 25400"/>
              <a:gd name="T5" fmla="*/ 2147483646 h 8063"/>
              <a:gd name="T6" fmla="*/ 2147483646 w 25400"/>
              <a:gd name="T7" fmla="*/ 2147483646 h 8063"/>
              <a:gd name="T8" fmla="*/ 2147483646 w 25400"/>
              <a:gd name="T9" fmla="*/ 2147483646 h 8063"/>
              <a:gd name="T10" fmla="*/ 2147483646 w 25400"/>
              <a:gd name="T11" fmla="*/ 2147483646 h 8063"/>
              <a:gd name="T12" fmla="*/ 2147483646 w 25400"/>
              <a:gd name="T13" fmla="*/ 2147483646 h 8063"/>
              <a:gd name="T14" fmla="*/ 2147483646 w 25400"/>
              <a:gd name="T15" fmla="*/ 2147483646 h 8063"/>
              <a:gd name="T16" fmla="*/ 2147483646 w 25400"/>
              <a:gd name="T17" fmla="*/ 2147483646 h 8063"/>
              <a:gd name="T18" fmla="*/ 2147483646 w 25400"/>
              <a:gd name="T19" fmla="*/ 2147483646 h 8063"/>
              <a:gd name="T20" fmla="*/ 2147483646 w 25400"/>
              <a:gd name="T21" fmla="*/ 2147483646 h 8063"/>
              <a:gd name="T22" fmla="*/ 2147483646 w 25400"/>
              <a:gd name="T23" fmla="*/ 0 h 8063"/>
              <a:gd name="T24" fmla="*/ 0 w 25400"/>
              <a:gd name="T25" fmla="*/ 0 h 8063"/>
              <a:gd name="T26" fmla="*/ 0 w 25400"/>
              <a:gd name="T27" fmla="*/ 2147483646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349251" y="4360099"/>
            <a:ext cx="971279" cy="451082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06422" y="342901"/>
            <a:ext cx="8054502" cy="1553993"/>
          </a:xfrm>
        </p:spPr>
        <p:txBody>
          <a:bodyPr/>
          <a:lstStyle>
            <a:lvl1pPr algn="l">
              <a:lnSpc>
                <a:spcPct val="85000"/>
              </a:lnSpc>
              <a:defRPr sz="525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335604" y="1999034"/>
            <a:ext cx="8032109" cy="729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278911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9145588" cy="4179888"/>
          </a:xfrm>
          <a:custGeom>
            <a:avLst/>
            <a:gdLst>
              <a:gd name="T0" fmla="*/ 0 w 25400"/>
              <a:gd name="T1" fmla="*/ 2147483646 h 11590"/>
              <a:gd name="T2" fmla="*/ 2147483646 w 25400"/>
              <a:gd name="T3" fmla="*/ 2147483646 h 11590"/>
              <a:gd name="T4" fmla="*/ 2147483646 w 25400"/>
              <a:gd name="T5" fmla="*/ 2147483646 h 11590"/>
              <a:gd name="T6" fmla="*/ 2147483646 w 25400"/>
              <a:gd name="T7" fmla="*/ 2147483646 h 11590"/>
              <a:gd name="T8" fmla="*/ 2147483646 w 25400"/>
              <a:gd name="T9" fmla="*/ 2147483646 h 11590"/>
              <a:gd name="T10" fmla="*/ 2147483646 w 25400"/>
              <a:gd name="T11" fmla="*/ 2147483646 h 11590"/>
              <a:gd name="T12" fmla="*/ 2147483646 w 25400"/>
              <a:gd name="T13" fmla="*/ 2147483646 h 11590"/>
              <a:gd name="T14" fmla="*/ 2147483646 w 25400"/>
              <a:gd name="T15" fmla="*/ 2147483646 h 11590"/>
              <a:gd name="T16" fmla="*/ 2147483646 w 25400"/>
              <a:gd name="T17" fmla="*/ 2147483646 h 11590"/>
              <a:gd name="T18" fmla="*/ 2147483646 w 25400"/>
              <a:gd name="T19" fmla="*/ 2147483646 h 11590"/>
              <a:gd name="T20" fmla="*/ 2147483646 w 25400"/>
              <a:gd name="T21" fmla="*/ 2147483646 h 11590"/>
              <a:gd name="T22" fmla="*/ 2147483646 w 25400"/>
              <a:gd name="T23" fmla="*/ 0 h 11590"/>
              <a:gd name="T24" fmla="*/ 0 w 25400"/>
              <a:gd name="T25" fmla="*/ 0 h 11590"/>
              <a:gd name="T26" fmla="*/ 0 w 25400"/>
              <a:gd name="T27" fmla="*/ 2147483646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349251" y="4360099"/>
            <a:ext cx="971279" cy="451082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06422" y="342901"/>
            <a:ext cx="8054502" cy="1553993"/>
          </a:xfrm>
        </p:spPr>
        <p:txBody>
          <a:bodyPr/>
          <a:lstStyle>
            <a:lvl1pPr algn="l">
              <a:lnSpc>
                <a:spcPct val="85000"/>
              </a:lnSpc>
              <a:defRPr sz="525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335604" y="1999034"/>
            <a:ext cx="8032109" cy="729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5905550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5480050" cy="5143500"/>
          </a:xfrm>
          <a:custGeom>
            <a:avLst/>
            <a:gdLst>
              <a:gd name="T0" fmla="*/ 2147483646 w 15203"/>
              <a:gd name="T1" fmla="*/ 2147483646 h 14300"/>
              <a:gd name="T2" fmla="*/ 2147483646 w 15203"/>
              <a:gd name="T3" fmla="*/ 2147483646 h 14300"/>
              <a:gd name="T4" fmla="*/ 2147483646 w 15203"/>
              <a:gd name="T5" fmla="*/ 2147483646 h 14300"/>
              <a:gd name="T6" fmla="*/ 2147483646 w 15203"/>
              <a:gd name="T7" fmla="*/ 2147483646 h 14300"/>
              <a:gd name="T8" fmla="*/ 2147483646 w 15203"/>
              <a:gd name="T9" fmla="*/ 2147483646 h 14300"/>
              <a:gd name="T10" fmla="*/ 2147483646 w 15203"/>
              <a:gd name="T11" fmla="*/ 2147483646 h 14300"/>
              <a:gd name="T12" fmla="*/ 2147483646 w 15203"/>
              <a:gd name="T13" fmla="*/ 2147483646 h 14300"/>
              <a:gd name="T14" fmla="*/ 2147483646 w 15203"/>
              <a:gd name="T15" fmla="*/ 2147483646 h 14300"/>
              <a:gd name="T16" fmla="*/ 2147483646 w 15203"/>
              <a:gd name="T17" fmla="*/ 0 h 14300"/>
              <a:gd name="T18" fmla="*/ 0 w 15203"/>
              <a:gd name="T19" fmla="*/ 0 h 14300"/>
              <a:gd name="T20" fmla="*/ 0 w 15203"/>
              <a:gd name="T21" fmla="*/ 2147483646 h 14300"/>
              <a:gd name="T22" fmla="*/ 0 w 15203"/>
              <a:gd name="T23" fmla="*/ 2147483646 h 14300"/>
              <a:gd name="T24" fmla="*/ 2147483646 w 15203"/>
              <a:gd name="T25" fmla="*/ 2147483646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349251" y="4360099"/>
            <a:ext cx="971279" cy="451082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06422" y="342901"/>
            <a:ext cx="8054502" cy="1553993"/>
          </a:xfrm>
        </p:spPr>
        <p:txBody>
          <a:bodyPr/>
          <a:lstStyle>
            <a:lvl1pPr algn="l">
              <a:lnSpc>
                <a:spcPct val="85000"/>
              </a:lnSpc>
              <a:defRPr sz="525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335604" y="1999034"/>
            <a:ext cx="8032109" cy="729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09496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27.11.2023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Monikielinen kirjasto</a:t>
            </a:r>
          </a:p>
        </p:txBody>
      </p:sp>
    </p:spTree>
    <p:extLst>
      <p:ext uri="{BB962C8B-B14F-4D97-AF65-F5344CB8AC3E}">
        <p14:creationId xmlns:p14="http://schemas.microsoft.com/office/powerpoint/2010/main" val="35452380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7259638" cy="51435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2147483646 h 14300"/>
              <a:gd name="T4" fmla="*/ 2147483646 w 20142"/>
              <a:gd name="T5" fmla="*/ 2147483646 h 14300"/>
              <a:gd name="T6" fmla="*/ 2147483646 w 20142"/>
              <a:gd name="T7" fmla="*/ 2147483646 h 14300"/>
              <a:gd name="T8" fmla="*/ 2147483646 w 20142"/>
              <a:gd name="T9" fmla="*/ 2147483646 h 14300"/>
              <a:gd name="T10" fmla="*/ 2147483646 w 20142"/>
              <a:gd name="T11" fmla="*/ 2147483646 h 14300"/>
              <a:gd name="T12" fmla="*/ 2147483646 w 20142"/>
              <a:gd name="T13" fmla="*/ 2147483646 h 14300"/>
              <a:gd name="T14" fmla="*/ 2147483646 w 20142"/>
              <a:gd name="T15" fmla="*/ 2147483646 h 14300"/>
              <a:gd name="T16" fmla="*/ 2147483646 w 20142"/>
              <a:gd name="T17" fmla="*/ 2147483646 h 14300"/>
              <a:gd name="T18" fmla="*/ 2147483646 w 20142"/>
              <a:gd name="T19" fmla="*/ 2147483646 h 14300"/>
              <a:gd name="T20" fmla="*/ 2147483646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349251" y="4360099"/>
            <a:ext cx="971279" cy="451082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06422" y="342901"/>
            <a:ext cx="8054502" cy="1553993"/>
          </a:xfrm>
        </p:spPr>
        <p:txBody>
          <a:bodyPr/>
          <a:lstStyle>
            <a:lvl1pPr algn="l">
              <a:lnSpc>
                <a:spcPct val="85000"/>
              </a:lnSpc>
              <a:defRPr sz="525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335604" y="1999034"/>
            <a:ext cx="8032109" cy="729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0659198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7361238" cy="5143500"/>
          </a:xfrm>
          <a:custGeom>
            <a:avLst/>
            <a:gdLst>
              <a:gd name="T0" fmla="*/ 0 w 20470"/>
              <a:gd name="T1" fmla="*/ 2147483646 h 14293"/>
              <a:gd name="T2" fmla="*/ 2147483646 w 20470"/>
              <a:gd name="T3" fmla="*/ 2147483646 h 14293"/>
              <a:gd name="T4" fmla="*/ 2147483646 w 20470"/>
              <a:gd name="T5" fmla="*/ 2147483646 h 14293"/>
              <a:gd name="T6" fmla="*/ 2147483646 w 20470"/>
              <a:gd name="T7" fmla="*/ 2147483646 h 14293"/>
              <a:gd name="T8" fmla="*/ 2147483646 w 20470"/>
              <a:gd name="T9" fmla="*/ 2147483646 h 14293"/>
              <a:gd name="T10" fmla="*/ 2147483646 w 20470"/>
              <a:gd name="T11" fmla="*/ 2147483646 h 14293"/>
              <a:gd name="T12" fmla="*/ 2147483646 w 20470"/>
              <a:gd name="T13" fmla="*/ 2147483646 h 14293"/>
              <a:gd name="T14" fmla="*/ 2147483646 w 20470"/>
              <a:gd name="T15" fmla="*/ 2147483646 h 14293"/>
              <a:gd name="T16" fmla="*/ 2147483646 w 20470"/>
              <a:gd name="T17" fmla="*/ 2147483646 h 14293"/>
              <a:gd name="T18" fmla="*/ 2147483646 w 20470"/>
              <a:gd name="T19" fmla="*/ 2147483646 h 14293"/>
              <a:gd name="T20" fmla="*/ 2147483646 w 20470"/>
              <a:gd name="T21" fmla="*/ 2147483646 h 14293"/>
              <a:gd name="T22" fmla="*/ 2147483646 w 20470"/>
              <a:gd name="T23" fmla="*/ 2147483646 h 14293"/>
              <a:gd name="T24" fmla="*/ 2147483646 w 20470"/>
              <a:gd name="T25" fmla="*/ 2147483646 h 14293"/>
              <a:gd name="T26" fmla="*/ 2147483646 w 20470"/>
              <a:gd name="T27" fmla="*/ 2147483646 h 14293"/>
              <a:gd name="T28" fmla="*/ 2147483646 w 20470"/>
              <a:gd name="T29" fmla="*/ 2147483646 h 14293"/>
              <a:gd name="T30" fmla="*/ 2147483646 w 20470"/>
              <a:gd name="T31" fmla="*/ 2147483646 h 14293"/>
              <a:gd name="T32" fmla="*/ 2147483646 w 20470"/>
              <a:gd name="T33" fmla="*/ 2147483646 h 14293"/>
              <a:gd name="T34" fmla="*/ 2147483646 w 20470"/>
              <a:gd name="T35" fmla="*/ 2147483646 h 14293"/>
              <a:gd name="T36" fmla="*/ 2147483646 w 20470"/>
              <a:gd name="T37" fmla="*/ 2147483646 h 14293"/>
              <a:gd name="T38" fmla="*/ 2147483646 w 20470"/>
              <a:gd name="T39" fmla="*/ 2147483646 h 14293"/>
              <a:gd name="T40" fmla="*/ 2147483646 w 20470"/>
              <a:gd name="T41" fmla="*/ 2147483646 h 14293"/>
              <a:gd name="T42" fmla="*/ 2147483646 w 20470"/>
              <a:gd name="T43" fmla="*/ 2147483646 h 14293"/>
              <a:gd name="T44" fmla="*/ 2147483646 w 20470"/>
              <a:gd name="T45" fmla="*/ 2147483646 h 14293"/>
              <a:gd name="T46" fmla="*/ 2147483646 w 20470"/>
              <a:gd name="T47" fmla="*/ 2147483646 h 14293"/>
              <a:gd name="T48" fmla="*/ 2147483646 w 20470"/>
              <a:gd name="T49" fmla="*/ 2147483646 h 14293"/>
              <a:gd name="T50" fmla="*/ 2147483646 w 20470"/>
              <a:gd name="T51" fmla="*/ 2147483646 h 14293"/>
              <a:gd name="T52" fmla="*/ 2147483646 w 20470"/>
              <a:gd name="T53" fmla="*/ 2147483646 h 14293"/>
              <a:gd name="T54" fmla="*/ 2147483646 w 20470"/>
              <a:gd name="T55" fmla="*/ 2147483646 h 14293"/>
              <a:gd name="T56" fmla="*/ 2147483646 w 20470"/>
              <a:gd name="T57" fmla="*/ 2147483646 h 14293"/>
              <a:gd name="T58" fmla="*/ 2147483646 w 20470"/>
              <a:gd name="T59" fmla="*/ 2147483646 h 14293"/>
              <a:gd name="T60" fmla="*/ 2147483646 w 20470"/>
              <a:gd name="T61" fmla="*/ 2147483646 h 14293"/>
              <a:gd name="T62" fmla="*/ 2147483646 w 20470"/>
              <a:gd name="T63" fmla="*/ 2147483646 h 14293"/>
              <a:gd name="T64" fmla="*/ 2147483646 w 20470"/>
              <a:gd name="T65" fmla="*/ 0 h 14293"/>
              <a:gd name="T66" fmla="*/ 0 w 20470"/>
              <a:gd name="T67" fmla="*/ 0 h 14293"/>
              <a:gd name="T68" fmla="*/ 0 w 20470"/>
              <a:gd name="T69" fmla="*/ 2147483646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349251" y="4360099"/>
            <a:ext cx="971279" cy="451082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06422" y="342901"/>
            <a:ext cx="8054502" cy="1553993"/>
          </a:xfrm>
        </p:spPr>
        <p:txBody>
          <a:bodyPr/>
          <a:lstStyle>
            <a:lvl1pPr algn="l">
              <a:lnSpc>
                <a:spcPct val="85000"/>
              </a:lnSpc>
              <a:defRPr sz="525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335604" y="1999034"/>
            <a:ext cx="8032109" cy="729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8995515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9145588" cy="5143500"/>
          </a:xfrm>
          <a:custGeom>
            <a:avLst/>
            <a:gdLst>
              <a:gd name="T0" fmla="*/ 0 w 25400"/>
              <a:gd name="T1" fmla="*/ 2147483646 h 14293"/>
              <a:gd name="T2" fmla="*/ 2147483646 w 25400"/>
              <a:gd name="T3" fmla="*/ 2147483646 h 14293"/>
              <a:gd name="T4" fmla="*/ 2147483646 w 25400"/>
              <a:gd name="T5" fmla="*/ 2147483646 h 14293"/>
              <a:gd name="T6" fmla="*/ 2147483646 w 25400"/>
              <a:gd name="T7" fmla="*/ 2147483646 h 14293"/>
              <a:gd name="T8" fmla="*/ 2147483646 w 25400"/>
              <a:gd name="T9" fmla="*/ 2147483646 h 14293"/>
              <a:gd name="T10" fmla="*/ 2147483646 w 25400"/>
              <a:gd name="T11" fmla="*/ 2147483646 h 14293"/>
              <a:gd name="T12" fmla="*/ 2147483646 w 25400"/>
              <a:gd name="T13" fmla="*/ 2147483646 h 14293"/>
              <a:gd name="T14" fmla="*/ 2147483646 w 25400"/>
              <a:gd name="T15" fmla="*/ 2147483646 h 14293"/>
              <a:gd name="T16" fmla="*/ 2147483646 w 25400"/>
              <a:gd name="T17" fmla="*/ 2147483646 h 14293"/>
              <a:gd name="T18" fmla="*/ 2147483646 w 25400"/>
              <a:gd name="T19" fmla="*/ 2147483646 h 14293"/>
              <a:gd name="T20" fmla="*/ 2147483646 w 25400"/>
              <a:gd name="T21" fmla="*/ 2147483646 h 14293"/>
              <a:gd name="T22" fmla="*/ 2147483646 w 25400"/>
              <a:gd name="T23" fmla="*/ 2147483646 h 14293"/>
              <a:gd name="T24" fmla="*/ 2147483646 w 25400"/>
              <a:gd name="T25" fmla="*/ 2147483646 h 14293"/>
              <a:gd name="T26" fmla="*/ 2147483646 w 25400"/>
              <a:gd name="T27" fmla="*/ 2147483646 h 14293"/>
              <a:gd name="T28" fmla="*/ 2147483646 w 25400"/>
              <a:gd name="T29" fmla="*/ 2147483646 h 14293"/>
              <a:gd name="T30" fmla="*/ 2147483646 w 25400"/>
              <a:gd name="T31" fmla="*/ 2147483646 h 14293"/>
              <a:gd name="T32" fmla="*/ 2147483646 w 25400"/>
              <a:gd name="T33" fmla="*/ 2147483646 h 14293"/>
              <a:gd name="T34" fmla="*/ 2147483646 w 25400"/>
              <a:gd name="T35" fmla="*/ 2147483646 h 14293"/>
              <a:gd name="T36" fmla="*/ 2147483646 w 25400"/>
              <a:gd name="T37" fmla="*/ 2147483646 h 14293"/>
              <a:gd name="T38" fmla="*/ 2147483646 w 25400"/>
              <a:gd name="T39" fmla="*/ 2147483646 h 14293"/>
              <a:gd name="T40" fmla="*/ 2147483646 w 25400"/>
              <a:gd name="T41" fmla="*/ 2147483646 h 14293"/>
              <a:gd name="T42" fmla="*/ 2147483646 w 25400"/>
              <a:gd name="T43" fmla="*/ 2147483646 h 14293"/>
              <a:gd name="T44" fmla="*/ 2147483646 w 25400"/>
              <a:gd name="T45" fmla="*/ 2147483646 h 14293"/>
              <a:gd name="T46" fmla="*/ 2147483646 w 25400"/>
              <a:gd name="T47" fmla="*/ 2147483646 h 14293"/>
              <a:gd name="T48" fmla="*/ 2147483646 w 25400"/>
              <a:gd name="T49" fmla="*/ 2147483646 h 14293"/>
              <a:gd name="T50" fmla="*/ 2147483646 w 25400"/>
              <a:gd name="T51" fmla="*/ 2147483646 h 14293"/>
              <a:gd name="T52" fmla="*/ 2147483646 w 25400"/>
              <a:gd name="T53" fmla="*/ 2147483646 h 14293"/>
              <a:gd name="T54" fmla="*/ 2147483646 w 25400"/>
              <a:gd name="T55" fmla="*/ 2147483646 h 14293"/>
              <a:gd name="T56" fmla="*/ 2147483646 w 25400"/>
              <a:gd name="T57" fmla="*/ 2147483646 h 14293"/>
              <a:gd name="T58" fmla="*/ 2147483646 w 25400"/>
              <a:gd name="T59" fmla="*/ 2147483646 h 14293"/>
              <a:gd name="T60" fmla="*/ 2147483646 w 25400"/>
              <a:gd name="T61" fmla="*/ 2147483646 h 14293"/>
              <a:gd name="T62" fmla="*/ 2147483646 w 25400"/>
              <a:gd name="T63" fmla="*/ 0 h 14293"/>
              <a:gd name="T64" fmla="*/ 0 w 25400"/>
              <a:gd name="T65" fmla="*/ 0 h 14293"/>
              <a:gd name="T66" fmla="*/ 0 w 25400"/>
              <a:gd name="T67" fmla="*/ 2147483646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349251" y="4360099"/>
            <a:ext cx="971279" cy="451082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06422" y="342901"/>
            <a:ext cx="8054502" cy="1553993"/>
          </a:xfrm>
        </p:spPr>
        <p:txBody>
          <a:bodyPr/>
          <a:lstStyle>
            <a:lvl1pPr algn="l">
              <a:lnSpc>
                <a:spcPct val="85000"/>
              </a:lnSpc>
              <a:defRPr sz="525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335604" y="1999034"/>
            <a:ext cx="8032109" cy="729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2114617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-12700" y="-12700"/>
            <a:ext cx="7294563" cy="5156200"/>
          </a:xfrm>
          <a:custGeom>
            <a:avLst/>
            <a:gdLst>
              <a:gd name="T0" fmla="*/ 2147483646 w 20233"/>
              <a:gd name="T1" fmla="*/ 2147483646 h 14300"/>
              <a:gd name="T2" fmla="*/ 2147483646 w 20233"/>
              <a:gd name="T3" fmla="*/ 2147483646 h 14300"/>
              <a:gd name="T4" fmla="*/ 2147483646 w 20233"/>
              <a:gd name="T5" fmla="*/ 2147483646 h 14300"/>
              <a:gd name="T6" fmla="*/ 2147483646 w 20233"/>
              <a:gd name="T7" fmla="*/ 2147483646 h 14300"/>
              <a:gd name="T8" fmla="*/ 2147483646 w 20233"/>
              <a:gd name="T9" fmla="*/ 2147483646 h 14300"/>
              <a:gd name="T10" fmla="*/ 2147483646 w 20233"/>
              <a:gd name="T11" fmla="*/ 2147483646 h 14300"/>
              <a:gd name="T12" fmla="*/ 2147483646 w 20233"/>
              <a:gd name="T13" fmla="*/ 2147483646 h 14300"/>
              <a:gd name="T14" fmla="*/ 2147483646 w 20233"/>
              <a:gd name="T15" fmla="*/ 2147483646 h 14300"/>
              <a:gd name="T16" fmla="*/ 2147483646 w 20233"/>
              <a:gd name="T17" fmla="*/ 2147483646 h 14300"/>
              <a:gd name="T18" fmla="*/ 2147483646 w 20233"/>
              <a:gd name="T19" fmla="*/ 2147483646 h 14300"/>
              <a:gd name="T20" fmla="*/ 2147483646 w 20233"/>
              <a:gd name="T21" fmla="*/ 2147483646 h 14300"/>
              <a:gd name="T22" fmla="*/ 2147483646 w 20233"/>
              <a:gd name="T23" fmla="*/ 2147483646 h 14300"/>
              <a:gd name="T24" fmla="*/ 2147483646 w 20233"/>
              <a:gd name="T25" fmla="*/ 2147483646 h 14300"/>
              <a:gd name="T26" fmla="*/ 2147483646 w 20233"/>
              <a:gd name="T27" fmla="*/ 2147483646 h 14300"/>
              <a:gd name="T28" fmla="*/ 2147483646 w 20233"/>
              <a:gd name="T29" fmla="*/ 2147483646 h 14300"/>
              <a:gd name="T30" fmla="*/ 2147483646 w 20233"/>
              <a:gd name="T31" fmla="*/ 2147483646 h 14300"/>
              <a:gd name="T32" fmla="*/ 2147483646 w 20233"/>
              <a:gd name="T33" fmla="*/ 2147483646 h 14300"/>
              <a:gd name="T34" fmla="*/ 2147483646 w 20233"/>
              <a:gd name="T35" fmla="*/ 0 h 14300"/>
              <a:gd name="T36" fmla="*/ 2147483646 w 20233"/>
              <a:gd name="T37" fmla="*/ 2147483646 h 14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349251" y="4360099"/>
            <a:ext cx="971279" cy="451082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06422" y="342901"/>
            <a:ext cx="8054502" cy="1553993"/>
          </a:xfrm>
        </p:spPr>
        <p:txBody>
          <a:bodyPr/>
          <a:lstStyle>
            <a:lvl1pPr algn="l">
              <a:lnSpc>
                <a:spcPct val="85000"/>
              </a:lnSpc>
              <a:defRPr sz="525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335604" y="1999034"/>
            <a:ext cx="8032109" cy="729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0535098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9145588" cy="51435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2147483646 h 14300"/>
              <a:gd name="T4" fmla="*/ 2147483646 w 25400"/>
              <a:gd name="T5" fmla="*/ 2147483646 h 14300"/>
              <a:gd name="T6" fmla="*/ 2147483646 w 25400"/>
              <a:gd name="T7" fmla="*/ 2147483646 h 14300"/>
              <a:gd name="T8" fmla="*/ 2147483646 w 25400"/>
              <a:gd name="T9" fmla="*/ 2147483646 h 14300"/>
              <a:gd name="T10" fmla="*/ 2147483646 w 25400"/>
              <a:gd name="T11" fmla="*/ 2147483646 h 14300"/>
              <a:gd name="T12" fmla="*/ 2147483646 w 25400"/>
              <a:gd name="T13" fmla="*/ 2147483646 h 14300"/>
              <a:gd name="T14" fmla="*/ 2147483646 w 25400"/>
              <a:gd name="T15" fmla="*/ 2147483646 h 14300"/>
              <a:gd name="T16" fmla="*/ 2147483646 w 25400"/>
              <a:gd name="T17" fmla="*/ 2147483646 h 14300"/>
              <a:gd name="T18" fmla="*/ 2147483646 w 25400"/>
              <a:gd name="T19" fmla="*/ 2147483646 h 14300"/>
              <a:gd name="T20" fmla="*/ 2147483646 w 25400"/>
              <a:gd name="T21" fmla="*/ 2147483646 h 14300"/>
              <a:gd name="T22" fmla="*/ 2147483646 w 25400"/>
              <a:gd name="T23" fmla="*/ 2147483646 h 14300"/>
              <a:gd name="T24" fmla="*/ 2147483646 w 25400"/>
              <a:gd name="T25" fmla="*/ 2147483646 h 14300"/>
              <a:gd name="T26" fmla="*/ 2147483646 w 25400"/>
              <a:gd name="T27" fmla="*/ 2147483646 h 14300"/>
              <a:gd name="T28" fmla="*/ 2147483646 w 25400"/>
              <a:gd name="T29" fmla="*/ 2147483646 h 14300"/>
              <a:gd name="T30" fmla="*/ 2147483646 w 25400"/>
              <a:gd name="T31" fmla="*/ 0 h 14300"/>
              <a:gd name="T32" fmla="*/ 0 w 25400"/>
              <a:gd name="T33" fmla="*/ 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349251" y="4360099"/>
            <a:ext cx="971279" cy="451082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06422" y="342901"/>
            <a:ext cx="8054502" cy="1553993"/>
          </a:xfrm>
        </p:spPr>
        <p:txBody>
          <a:bodyPr/>
          <a:lstStyle>
            <a:lvl1pPr algn="l">
              <a:lnSpc>
                <a:spcPct val="85000"/>
              </a:lnSpc>
              <a:defRPr sz="525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335604" y="1999034"/>
            <a:ext cx="8032109" cy="729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2696275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64788" y="342900"/>
            <a:ext cx="7996136" cy="3852153"/>
          </a:xfrm>
        </p:spPr>
        <p:txBody>
          <a:bodyPr/>
          <a:lstStyle>
            <a:lvl1pPr algn="l">
              <a:lnSpc>
                <a:spcPct val="85000"/>
              </a:lnSpc>
              <a:defRPr sz="5250">
                <a:solidFill>
                  <a:srgbClr val="0000B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i-FI"/>
              <a:t>27.11.2023</a:t>
            </a:r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i-FI"/>
              <a:t>Monikielinen kirjasto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8580624-8598-4F85-A9D3-CD180927630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1929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">
    <p:bg>
      <p:bgPr>
        <a:solidFill>
          <a:srgbClr val="0000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/>
          <p:cNvGrpSpPr/>
          <p:nvPr/>
        </p:nvGrpSpPr>
        <p:grpSpPr bwMode="black">
          <a:xfrm>
            <a:off x="349251" y="4666521"/>
            <a:ext cx="603250" cy="280162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64788" y="342900"/>
            <a:ext cx="7996136" cy="3852153"/>
          </a:xfrm>
        </p:spPr>
        <p:txBody>
          <a:bodyPr/>
          <a:lstStyle>
            <a:lvl1pPr algn="l">
              <a:lnSpc>
                <a:spcPct val="85000"/>
              </a:lnSpc>
              <a:defRPr sz="525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i-FI"/>
              <a:t>27.11.2023</a:t>
            </a:r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i-FI"/>
              <a:t>Monikielinen kirjasto</a:t>
            </a:r>
          </a:p>
        </p:txBody>
      </p:sp>
      <p:sp>
        <p:nvSpPr>
          <p:cNvPr id="1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457DDB7-C55D-4658-8E57-83295C60A4F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14087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i-FI"/>
              <a:t>27.11.2023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i-FI"/>
              <a:t>Monikielinen kirjasto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214ED23-3E3F-44E8-941D-3BEF5751333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10294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8285163" y="0"/>
            <a:ext cx="857250" cy="5143500"/>
          </a:xfrm>
          <a:custGeom>
            <a:avLst/>
            <a:gdLst>
              <a:gd name="T0" fmla="*/ 39010380 w 2359"/>
              <a:gd name="T1" fmla="*/ 0 h 14300"/>
              <a:gd name="T2" fmla="*/ 0 w 2359"/>
              <a:gd name="T3" fmla="*/ 122301280 h 14300"/>
              <a:gd name="T4" fmla="*/ 41997696 w 2359"/>
              <a:gd name="T5" fmla="*/ 277549375 h 14300"/>
              <a:gd name="T6" fmla="*/ 0 w 2359"/>
              <a:gd name="T7" fmla="*/ 432797470 h 14300"/>
              <a:gd name="T8" fmla="*/ 41997696 w 2359"/>
              <a:gd name="T9" fmla="*/ 588045924 h 14300"/>
              <a:gd name="T10" fmla="*/ 0 w 2359"/>
              <a:gd name="T11" fmla="*/ 743121370 h 14300"/>
              <a:gd name="T12" fmla="*/ 41997696 w 2359"/>
              <a:gd name="T13" fmla="*/ 898369825 h 14300"/>
              <a:gd name="T14" fmla="*/ 41997696 w 2359"/>
              <a:gd name="T15" fmla="*/ 906304842 h 14300"/>
              <a:gd name="T16" fmla="*/ 0 w 2359"/>
              <a:gd name="T17" fmla="*/ 1061552937 h 14300"/>
              <a:gd name="T18" fmla="*/ 41997696 w 2359"/>
              <a:gd name="T19" fmla="*/ 1216628743 h 14300"/>
              <a:gd name="T20" fmla="*/ 0 w 2359"/>
              <a:gd name="T21" fmla="*/ 1371876838 h 14300"/>
              <a:gd name="T22" fmla="*/ 41997696 w 2359"/>
              <a:gd name="T23" fmla="*/ 1527124933 h 14300"/>
              <a:gd name="T24" fmla="*/ 0 w 2359"/>
              <a:gd name="T25" fmla="*/ 1682200738 h 14300"/>
              <a:gd name="T26" fmla="*/ 41997696 w 2359"/>
              <a:gd name="T27" fmla="*/ 1837449193 h 14300"/>
              <a:gd name="T28" fmla="*/ 0 w 2359"/>
              <a:gd name="T29" fmla="*/ 1992697288 h 14300"/>
              <a:gd name="T30" fmla="*/ 41997696 w 2359"/>
              <a:gd name="T31" fmla="*/ 2147483646 h 14300"/>
              <a:gd name="T32" fmla="*/ 0 w 2359"/>
              <a:gd name="T33" fmla="*/ 2147483646 h 14300"/>
              <a:gd name="T34" fmla="*/ 41997696 w 2359"/>
              <a:gd name="T35" fmla="*/ 2147483646 h 14300"/>
              <a:gd name="T36" fmla="*/ 41822057 w 2359"/>
              <a:gd name="T37" fmla="*/ 2147483646 h 14300"/>
              <a:gd name="T38" fmla="*/ 414528880 w 2359"/>
              <a:gd name="T39" fmla="*/ 2147483646 h 14300"/>
              <a:gd name="T40" fmla="*/ 414528880 w 2359"/>
              <a:gd name="T41" fmla="*/ 0 h 14300"/>
              <a:gd name="T42" fmla="*/ 39010380 w 2359"/>
              <a:gd name="T43" fmla="*/ 0 h 143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359" h="14300">
                <a:moveTo>
                  <a:pt x="222" y="0"/>
                </a:moveTo>
                <a:cubicBezTo>
                  <a:pt x="167" y="272"/>
                  <a:pt x="0" y="334"/>
                  <a:pt x="0" y="709"/>
                </a:cubicBezTo>
                <a:cubicBezTo>
                  <a:pt x="0" y="1159"/>
                  <a:pt x="239" y="1159"/>
                  <a:pt x="239" y="1609"/>
                </a:cubicBezTo>
                <a:cubicBezTo>
                  <a:pt x="239" y="2059"/>
                  <a:pt x="0" y="2059"/>
                  <a:pt x="0" y="2509"/>
                </a:cubicBezTo>
                <a:cubicBezTo>
                  <a:pt x="0" y="2959"/>
                  <a:pt x="239" y="2959"/>
                  <a:pt x="239" y="3409"/>
                </a:cubicBezTo>
                <a:cubicBezTo>
                  <a:pt x="239" y="3858"/>
                  <a:pt x="0" y="3858"/>
                  <a:pt x="0" y="4308"/>
                </a:cubicBezTo>
                <a:cubicBezTo>
                  <a:pt x="0" y="4758"/>
                  <a:pt x="239" y="4758"/>
                  <a:pt x="239" y="5208"/>
                </a:cubicBezTo>
                <a:lnTo>
                  <a:pt x="239" y="5254"/>
                </a:lnTo>
                <a:cubicBezTo>
                  <a:pt x="239" y="5704"/>
                  <a:pt x="0" y="5704"/>
                  <a:pt x="0" y="6154"/>
                </a:cubicBezTo>
                <a:cubicBezTo>
                  <a:pt x="0" y="6603"/>
                  <a:pt x="239" y="6603"/>
                  <a:pt x="239" y="7053"/>
                </a:cubicBezTo>
                <a:cubicBezTo>
                  <a:pt x="239" y="7503"/>
                  <a:pt x="0" y="7503"/>
                  <a:pt x="0" y="7953"/>
                </a:cubicBezTo>
                <a:cubicBezTo>
                  <a:pt x="0" y="8403"/>
                  <a:pt x="239" y="8403"/>
                  <a:pt x="239" y="8853"/>
                </a:cubicBezTo>
                <a:cubicBezTo>
                  <a:pt x="239" y="9303"/>
                  <a:pt x="0" y="9303"/>
                  <a:pt x="0" y="9752"/>
                </a:cubicBezTo>
                <a:cubicBezTo>
                  <a:pt x="0" y="10202"/>
                  <a:pt x="239" y="10202"/>
                  <a:pt x="239" y="10652"/>
                </a:cubicBezTo>
                <a:cubicBezTo>
                  <a:pt x="239" y="11102"/>
                  <a:pt x="0" y="11102"/>
                  <a:pt x="0" y="11552"/>
                </a:cubicBezTo>
                <a:cubicBezTo>
                  <a:pt x="0" y="12002"/>
                  <a:pt x="239" y="12002"/>
                  <a:pt x="239" y="12451"/>
                </a:cubicBezTo>
                <a:cubicBezTo>
                  <a:pt x="239" y="12901"/>
                  <a:pt x="0" y="12901"/>
                  <a:pt x="0" y="13351"/>
                </a:cubicBezTo>
                <a:cubicBezTo>
                  <a:pt x="0" y="13801"/>
                  <a:pt x="239" y="13801"/>
                  <a:pt x="239" y="14251"/>
                </a:cubicBezTo>
                <a:cubicBezTo>
                  <a:pt x="239" y="14268"/>
                  <a:pt x="239" y="14284"/>
                  <a:pt x="238" y="14300"/>
                </a:cubicBezTo>
                <a:lnTo>
                  <a:pt x="2359" y="14300"/>
                </a:lnTo>
                <a:lnTo>
                  <a:pt x="2359" y="0"/>
                </a:lnTo>
                <a:lnTo>
                  <a:pt x="222" y="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i-FI"/>
              <a:t>27.11.2023</a:t>
            </a: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i-FI"/>
              <a:t>Monikielinen kirjasto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82A1557-3DB4-49C7-BF1A-3DD89E9ED39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91349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42900" y="896400"/>
            <a:ext cx="4023000" cy="37368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29150" y="896400"/>
            <a:ext cx="4023000" cy="37368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i-FI"/>
              <a:t>27.11.2023</a:t>
            </a: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i-FI"/>
              <a:t>Monikielinen kirjasto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61E4775-A314-4ABD-9824-2C27AFA7B2C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5450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cap="none" baseline="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181101"/>
            <a:ext cx="4032448" cy="3394472"/>
          </a:xfrm>
        </p:spPr>
        <p:txBody>
          <a:bodyPr/>
          <a:lstStyle>
            <a:lvl1pPr>
              <a:defRPr sz="1600"/>
            </a:lvl1pPr>
            <a:lvl2pPr marL="360000">
              <a:defRPr sz="1600"/>
            </a:lvl2pPr>
            <a:lvl3pPr marL="630000">
              <a:defRPr sz="1600"/>
            </a:lvl3pPr>
            <a:lvl4pPr marL="900000">
              <a:defRPr sz="1600"/>
            </a:lvl4pPr>
            <a:lvl5pPr marL="11700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181101"/>
            <a:ext cx="4104456" cy="3394472"/>
          </a:xfrm>
        </p:spPr>
        <p:txBody>
          <a:bodyPr/>
          <a:lstStyle>
            <a:lvl1pPr>
              <a:defRPr sz="1600"/>
            </a:lvl1pPr>
            <a:lvl2pPr marL="360000">
              <a:defRPr sz="1600"/>
            </a:lvl2pPr>
            <a:lvl3pPr marL="630000">
              <a:defRPr sz="1600"/>
            </a:lvl3pPr>
            <a:lvl4pPr marL="900000">
              <a:defRPr sz="1600"/>
            </a:lvl4pPr>
            <a:lvl5pPr marL="10800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27.11.2023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Monikielinen kirjasto</a:t>
            </a:r>
          </a:p>
        </p:txBody>
      </p:sp>
    </p:spTree>
    <p:extLst>
      <p:ext uri="{BB962C8B-B14F-4D97-AF65-F5344CB8AC3E}">
        <p14:creationId xmlns:p14="http://schemas.microsoft.com/office/powerpoint/2010/main" val="13396774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42900" y="1451854"/>
            <a:ext cx="4023000" cy="318134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29150" y="1451854"/>
            <a:ext cx="4023000" cy="318134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342901" y="1166839"/>
            <a:ext cx="4023122" cy="306902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4630501" y="1166839"/>
            <a:ext cx="4023122" cy="306902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i-FI"/>
              <a:t>27.11.2023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i-FI"/>
              <a:t>Monikielinen kirjasto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7B74FD-3C3A-4D3C-B790-BB42B14A8CD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25677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42900" y="306422"/>
            <a:ext cx="4778714" cy="590711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42900" y="896400"/>
            <a:ext cx="4778714" cy="37368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5348287" y="0"/>
            <a:ext cx="3795713" cy="51435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endParaRPr lang="fi-FI" noProof="0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i-FI"/>
              <a:t>27.11.2023</a:t>
            </a: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i-FI"/>
              <a:t>Monikielinen kirjasto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66D7D91-F959-4849-85CE-096FE57896B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34612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25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i-FI"/>
              <a:t>27.11.2023</a:t>
            </a:r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25" dirty="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i-FI"/>
              <a:t>Monikielinen kirjasto</a:t>
            </a: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AA33E43-38F3-4D49-8425-ED69BCDA471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42142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i-FI"/>
              <a:t>27.11.2023</a:t>
            </a:r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i-FI"/>
              <a:t>Monikielinen kirjasto</a:t>
            </a:r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27CA384-10C4-4903-9E2A-19B8ED0CAD4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28192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7045325" cy="5143500"/>
          </a:xfrm>
          <a:custGeom>
            <a:avLst/>
            <a:gdLst>
              <a:gd name="T0" fmla="*/ 901965584 w 19559"/>
              <a:gd name="T1" fmla="*/ 2147483646 h 14300"/>
              <a:gd name="T2" fmla="*/ 976870047 w 19559"/>
              <a:gd name="T3" fmla="*/ 2147483646 h 14300"/>
              <a:gd name="T4" fmla="*/ 1238948682 w 19559"/>
              <a:gd name="T5" fmla="*/ 2147483646 h 14300"/>
              <a:gd name="T6" fmla="*/ 1391006265 w 19559"/>
              <a:gd name="T7" fmla="*/ 1926975587 h 14300"/>
              <a:gd name="T8" fmla="*/ 1653084900 w 19559"/>
              <a:gd name="T9" fmla="*/ 1775349883 h 14300"/>
              <a:gd name="T10" fmla="*/ 1805142483 w 19559"/>
              <a:gd name="T11" fmla="*/ 1514015122 h 14300"/>
              <a:gd name="T12" fmla="*/ 2067394008 w 19559"/>
              <a:gd name="T13" fmla="*/ 1362389418 h 14300"/>
              <a:gd name="T14" fmla="*/ 2147483646 w 19559"/>
              <a:gd name="T15" fmla="*/ 1100882368 h 14300"/>
              <a:gd name="T16" fmla="*/ 2147483646 w 19559"/>
              <a:gd name="T17" fmla="*/ 949256664 h 14300"/>
              <a:gd name="T18" fmla="*/ 2147483646 w 19559"/>
              <a:gd name="T19" fmla="*/ 687922263 h 14300"/>
              <a:gd name="T20" fmla="*/ 2147483646 w 19559"/>
              <a:gd name="T21" fmla="*/ 536296559 h 14300"/>
              <a:gd name="T22" fmla="*/ 2147483646 w 19559"/>
              <a:gd name="T23" fmla="*/ 274961798 h 14300"/>
              <a:gd name="T24" fmla="*/ 2147483646 w 19559"/>
              <a:gd name="T25" fmla="*/ 123508743 h 14300"/>
              <a:gd name="T26" fmla="*/ 2147483646 w 19559"/>
              <a:gd name="T27" fmla="*/ 0 h 14300"/>
              <a:gd name="T28" fmla="*/ 0 w 19559"/>
              <a:gd name="T29" fmla="*/ 0 h 14300"/>
              <a:gd name="T30" fmla="*/ 0 w 19559"/>
              <a:gd name="T31" fmla="*/ 2147483646 h 14300"/>
              <a:gd name="T32" fmla="*/ 901965584 w 19559"/>
              <a:gd name="T33" fmla="*/ 2147483646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349251" y="4360099"/>
            <a:ext cx="971279" cy="451082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06422" y="342901"/>
            <a:ext cx="8054502" cy="1553993"/>
          </a:xfrm>
        </p:spPr>
        <p:txBody>
          <a:bodyPr/>
          <a:lstStyle>
            <a:lvl1pPr algn="l">
              <a:lnSpc>
                <a:spcPct val="85000"/>
              </a:lnSpc>
              <a:defRPr sz="525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335604" y="1999034"/>
            <a:ext cx="8032109" cy="729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9432933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9144000" cy="5143500"/>
          </a:xfrm>
          <a:custGeom>
            <a:avLst/>
            <a:gdLst>
              <a:gd name="T0" fmla="*/ 1912896000 w 25400"/>
              <a:gd name="T1" fmla="*/ 2147483646 h 14300"/>
              <a:gd name="T2" fmla="*/ 1987718400 w 25400"/>
              <a:gd name="T3" fmla="*/ 2147483646 h 14300"/>
              <a:gd name="T4" fmla="*/ 2147483646 w 25400"/>
              <a:gd name="T5" fmla="*/ 2147483646 h 14300"/>
              <a:gd name="T6" fmla="*/ 2147483646 w 25400"/>
              <a:gd name="T7" fmla="*/ 1926975587 h 14300"/>
              <a:gd name="T8" fmla="*/ 2147483646 w 25400"/>
              <a:gd name="T9" fmla="*/ 1775349883 h 14300"/>
              <a:gd name="T10" fmla="*/ 2147483646 w 25400"/>
              <a:gd name="T11" fmla="*/ 1514015122 h 14300"/>
              <a:gd name="T12" fmla="*/ 2147483646 w 25400"/>
              <a:gd name="T13" fmla="*/ 1362389418 h 14300"/>
              <a:gd name="T14" fmla="*/ 2147483646 w 25400"/>
              <a:gd name="T15" fmla="*/ 1100882368 h 14300"/>
              <a:gd name="T16" fmla="*/ 2147483646 w 25400"/>
              <a:gd name="T17" fmla="*/ 949256664 h 14300"/>
              <a:gd name="T18" fmla="*/ 2147483646 w 25400"/>
              <a:gd name="T19" fmla="*/ 687922263 h 14300"/>
              <a:gd name="T20" fmla="*/ 2147483646 w 25400"/>
              <a:gd name="T21" fmla="*/ 536296559 h 14300"/>
              <a:gd name="T22" fmla="*/ 2147483646 w 25400"/>
              <a:gd name="T23" fmla="*/ 274961798 h 14300"/>
              <a:gd name="T24" fmla="*/ 2147483646 w 25400"/>
              <a:gd name="T25" fmla="*/ 123508743 h 14300"/>
              <a:gd name="T26" fmla="*/ 2147483646 w 25400"/>
              <a:gd name="T27" fmla="*/ 8279956 h 14300"/>
              <a:gd name="T28" fmla="*/ 2147483646 w 25400"/>
              <a:gd name="T29" fmla="*/ 0 h 14300"/>
              <a:gd name="T30" fmla="*/ 0 w 25400"/>
              <a:gd name="T31" fmla="*/ 0 h 14300"/>
              <a:gd name="T32" fmla="*/ 0 w 25400"/>
              <a:gd name="T33" fmla="*/ 2147483646 h 14300"/>
              <a:gd name="T34" fmla="*/ 1912896000 w 25400"/>
              <a:gd name="T35" fmla="*/ 2147483646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349251" y="4360099"/>
            <a:ext cx="971279" cy="451082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06422" y="342901"/>
            <a:ext cx="8054502" cy="1553993"/>
          </a:xfrm>
        </p:spPr>
        <p:txBody>
          <a:bodyPr/>
          <a:lstStyle>
            <a:lvl1pPr algn="l">
              <a:lnSpc>
                <a:spcPct val="85000"/>
              </a:lnSpc>
              <a:defRPr sz="525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335604" y="1999034"/>
            <a:ext cx="8032109" cy="729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99899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9144000" cy="2916238"/>
          </a:xfrm>
          <a:custGeom>
            <a:avLst/>
            <a:gdLst>
              <a:gd name="T0" fmla="*/ 0 w 25400"/>
              <a:gd name="T1" fmla="*/ 1113734093 h 8063"/>
              <a:gd name="T2" fmla="*/ 438912000 w 25400"/>
              <a:gd name="T3" fmla="*/ 1406207085 h 8063"/>
              <a:gd name="T4" fmla="*/ 877824000 w 25400"/>
              <a:gd name="T5" fmla="*/ 1113734093 h 8063"/>
              <a:gd name="T6" fmla="*/ 1316736000 w 25400"/>
              <a:gd name="T7" fmla="*/ 1406207085 h 8063"/>
              <a:gd name="T8" fmla="*/ 1755648000 w 25400"/>
              <a:gd name="T9" fmla="*/ 1113734093 h 8063"/>
              <a:gd name="T10" fmla="*/ 2147483646 w 25400"/>
              <a:gd name="T11" fmla="*/ 1406207085 h 8063"/>
              <a:gd name="T12" fmla="*/ 2147483646 w 25400"/>
              <a:gd name="T13" fmla="*/ 1113734093 h 8063"/>
              <a:gd name="T14" fmla="*/ 2147483646 w 25400"/>
              <a:gd name="T15" fmla="*/ 1406207085 h 8063"/>
              <a:gd name="T16" fmla="*/ 2147483646 w 25400"/>
              <a:gd name="T17" fmla="*/ 1113734093 h 8063"/>
              <a:gd name="T18" fmla="*/ 2147483646 w 25400"/>
              <a:gd name="T19" fmla="*/ 1406207085 h 8063"/>
              <a:gd name="T20" fmla="*/ 2147483646 w 25400"/>
              <a:gd name="T21" fmla="*/ 1113734093 h 8063"/>
              <a:gd name="T22" fmla="*/ 2147483646 w 25400"/>
              <a:gd name="T23" fmla="*/ 0 h 8063"/>
              <a:gd name="T24" fmla="*/ 0 w 25400"/>
              <a:gd name="T25" fmla="*/ 0 h 8063"/>
              <a:gd name="T26" fmla="*/ 0 w 25400"/>
              <a:gd name="T27" fmla="*/ 1113734093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349251" y="4360099"/>
            <a:ext cx="971279" cy="451082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06422" y="342901"/>
            <a:ext cx="8054502" cy="1553993"/>
          </a:xfrm>
        </p:spPr>
        <p:txBody>
          <a:bodyPr/>
          <a:lstStyle>
            <a:lvl1pPr algn="l">
              <a:lnSpc>
                <a:spcPct val="85000"/>
              </a:lnSpc>
              <a:defRPr sz="525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335604" y="1999034"/>
            <a:ext cx="8032109" cy="729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888227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9145588" cy="4179888"/>
          </a:xfrm>
          <a:custGeom>
            <a:avLst/>
            <a:gdLst>
              <a:gd name="T0" fmla="*/ 0 w 25400"/>
              <a:gd name="T1" fmla="*/ 1718744174 h 11590"/>
              <a:gd name="T2" fmla="*/ 439012374 w 25400"/>
              <a:gd name="T3" fmla="*/ 2009304429 h 11590"/>
              <a:gd name="T4" fmla="*/ 878024747 w 25400"/>
              <a:gd name="T5" fmla="*/ 1718744174 h 11590"/>
              <a:gd name="T6" fmla="*/ 1317037121 w 25400"/>
              <a:gd name="T7" fmla="*/ 2009304429 h 11590"/>
              <a:gd name="T8" fmla="*/ 1756049495 w 25400"/>
              <a:gd name="T9" fmla="*/ 1718744174 h 11590"/>
              <a:gd name="T10" fmla="*/ 2147483646 w 25400"/>
              <a:gd name="T11" fmla="*/ 2009304429 h 11590"/>
              <a:gd name="T12" fmla="*/ 2147483646 w 25400"/>
              <a:gd name="T13" fmla="*/ 1718744174 h 11590"/>
              <a:gd name="T14" fmla="*/ 2147483646 w 25400"/>
              <a:gd name="T15" fmla="*/ 2009304429 h 11590"/>
              <a:gd name="T16" fmla="*/ 2147483646 w 25400"/>
              <a:gd name="T17" fmla="*/ 1718744174 h 11590"/>
              <a:gd name="T18" fmla="*/ 2147483646 w 25400"/>
              <a:gd name="T19" fmla="*/ 2009304429 h 11590"/>
              <a:gd name="T20" fmla="*/ 2147483646 w 25400"/>
              <a:gd name="T21" fmla="*/ 1718744174 h 11590"/>
              <a:gd name="T22" fmla="*/ 2147483646 w 25400"/>
              <a:gd name="T23" fmla="*/ 0 h 11590"/>
              <a:gd name="T24" fmla="*/ 0 w 25400"/>
              <a:gd name="T25" fmla="*/ 0 h 11590"/>
              <a:gd name="T26" fmla="*/ 0 w 25400"/>
              <a:gd name="T27" fmla="*/ 1718744174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349251" y="4360099"/>
            <a:ext cx="971279" cy="451082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06422" y="342901"/>
            <a:ext cx="8054502" cy="1553993"/>
          </a:xfrm>
        </p:spPr>
        <p:txBody>
          <a:bodyPr/>
          <a:lstStyle>
            <a:lvl1pPr algn="l">
              <a:lnSpc>
                <a:spcPct val="85000"/>
              </a:lnSpc>
              <a:defRPr sz="525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335604" y="1999034"/>
            <a:ext cx="8032109" cy="729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1084074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5480050" cy="5143500"/>
          </a:xfrm>
          <a:custGeom>
            <a:avLst/>
            <a:gdLst>
              <a:gd name="T0" fmla="*/ 2147483646 w 15203"/>
              <a:gd name="T1" fmla="*/ 2147483646 h 14300"/>
              <a:gd name="T2" fmla="*/ 2147483646 w 15203"/>
              <a:gd name="T3" fmla="*/ 2147483646 h 14300"/>
              <a:gd name="T4" fmla="*/ 2147483646 w 15203"/>
              <a:gd name="T5" fmla="*/ 1849523829 h 14300"/>
              <a:gd name="T6" fmla="*/ 2147483646 w 15203"/>
              <a:gd name="T7" fmla="*/ 1539717516 h 14300"/>
              <a:gd name="T8" fmla="*/ 2147483646 w 15203"/>
              <a:gd name="T9" fmla="*/ 1230083491 h 14300"/>
              <a:gd name="T10" fmla="*/ 2147483646 w 15203"/>
              <a:gd name="T11" fmla="*/ 920277178 h 14300"/>
              <a:gd name="T12" fmla="*/ 2147483646 w 15203"/>
              <a:gd name="T13" fmla="*/ 610643154 h 14300"/>
              <a:gd name="T14" fmla="*/ 2147483646 w 15203"/>
              <a:gd name="T15" fmla="*/ 300836481 h 14300"/>
              <a:gd name="T16" fmla="*/ 2147483646 w 15203"/>
              <a:gd name="T17" fmla="*/ 0 h 14300"/>
              <a:gd name="T18" fmla="*/ 0 w 15203"/>
              <a:gd name="T19" fmla="*/ 0 h 14300"/>
              <a:gd name="T20" fmla="*/ 0 w 15203"/>
              <a:gd name="T21" fmla="*/ 564241231 h 14300"/>
              <a:gd name="T22" fmla="*/ 0 w 15203"/>
              <a:gd name="T23" fmla="*/ 2147483646 h 14300"/>
              <a:gd name="T24" fmla="*/ 2147483646 w 15203"/>
              <a:gd name="T25" fmla="*/ 2147483646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349251" y="4360099"/>
            <a:ext cx="971279" cy="451082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06422" y="342901"/>
            <a:ext cx="8054502" cy="1553993"/>
          </a:xfrm>
        </p:spPr>
        <p:txBody>
          <a:bodyPr/>
          <a:lstStyle>
            <a:lvl1pPr algn="l">
              <a:lnSpc>
                <a:spcPct val="85000"/>
              </a:lnSpc>
              <a:defRPr sz="525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335604" y="1999034"/>
            <a:ext cx="8032109" cy="729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6931067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7259638" cy="51435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2147483646 h 14300"/>
              <a:gd name="T4" fmla="*/ 2147483646 w 20142"/>
              <a:gd name="T5" fmla="*/ 2147483646 h 14300"/>
              <a:gd name="T6" fmla="*/ 2147483646 w 20142"/>
              <a:gd name="T7" fmla="*/ 2147483646 h 14300"/>
              <a:gd name="T8" fmla="*/ 2147483646 w 20142"/>
              <a:gd name="T9" fmla="*/ 1849523829 h 14300"/>
              <a:gd name="T10" fmla="*/ 2147483646 w 20142"/>
              <a:gd name="T11" fmla="*/ 1539717516 h 14300"/>
              <a:gd name="T12" fmla="*/ 2147483646 w 20142"/>
              <a:gd name="T13" fmla="*/ 1230083491 h 14300"/>
              <a:gd name="T14" fmla="*/ 2147483646 w 20142"/>
              <a:gd name="T15" fmla="*/ 920277178 h 14300"/>
              <a:gd name="T16" fmla="*/ 2147483646 w 20142"/>
              <a:gd name="T17" fmla="*/ 610643154 h 14300"/>
              <a:gd name="T18" fmla="*/ 2147483646 w 20142"/>
              <a:gd name="T19" fmla="*/ 300836481 h 14300"/>
              <a:gd name="T20" fmla="*/ 2147483646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349251" y="4360099"/>
            <a:ext cx="971279" cy="451082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06422" y="342901"/>
            <a:ext cx="8054502" cy="1553993"/>
          </a:xfrm>
        </p:spPr>
        <p:txBody>
          <a:bodyPr/>
          <a:lstStyle>
            <a:lvl1pPr algn="l">
              <a:lnSpc>
                <a:spcPct val="85000"/>
              </a:lnSpc>
              <a:defRPr sz="525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335604" y="1999034"/>
            <a:ext cx="8032109" cy="729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83551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179576"/>
            <a:ext cx="4176464" cy="479822"/>
          </a:xfrm>
        </p:spPr>
        <p:txBody>
          <a:bodyPr anchor="b">
            <a:noAutofit/>
          </a:bodyPr>
          <a:lstStyle>
            <a:lvl1pPr marL="0" indent="0">
              <a:buNone/>
              <a:defRPr sz="16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694525"/>
            <a:ext cx="4176464" cy="2880360"/>
          </a:xfrm>
        </p:spPr>
        <p:txBody>
          <a:bodyPr>
            <a:normAutofit/>
          </a:bodyPr>
          <a:lstStyle>
            <a:lvl1pPr>
              <a:defRPr sz="1600"/>
            </a:lvl1pPr>
            <a:lvl2pPr marL="360000">
              <a:defRPr sz="1600"/>
            </a:lvl2pPr>
            <a:lvl3pPr marL="630000">
              <a:defRPr sz="1600"/>
            </a:lvl3pPr>
            <a:lvl4pPr marL="900000">
              <a:defRPr sz="1600"/>
            </a:lvl4pPr>
            <a:lvl5pPr marL="11700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16" y="1179576"/>
            <a:ext cx="3960440" cy="479822"/>
          </a:xfrm>
        </p:spPr>
        <p:txBody>
          <a:bodyPr anchor="b">
            <a:noAutofit/>
          </a:bodyPr>
          <a:lstStyle>
            <a:lvl1pPr marL="0" indent="0">
              <a:buNone/>
              <a:defRPr lang="en-US" sz="16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016" y="1694525"/>
            <a:ext cx="3960440" cy="2880360"/>
          </a:xfrm>
        </p:spPr>
        <p:txBody>
          <a:bodyPr>
            <a:normAutofit/>
          </a:bodyPr>
          <a:lstStyle>
            <a:lvl1pPr>
              <a:defRPr sz="1600"/>
            </a:lvl1pPr>
            <a:lvl2pPr marL="360000">
              <a:defRPr sz="1600"/>
            </a:lvl2pPr>
            <a:lvl3pPr marL="630000">
              <a:defRPr sz="1600"/>
            </a:lvl3pPr>
            <a:lvl4pPr marL="900000">
              <a:defRPr sz="1600"/>
            </a:lvl4pPr>
            <a:lvl5pPr marL="10800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10" name="Otsikko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cap="none" baseline="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27.11.2023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Monikielinen kirjasto</a:t>
            </a:r>
          </a:p>
        </p:txBody>
      </p:sp>
    </p:spTree>
    <p:extLst>
      <p:ext uri="{BB962C8B-B14F-4D97-AF65-F5344CB8AC3E}">
        <p14:creationId xmlns:p14="http://schemas.microsoft.com/office/powerpoint/2010/main" val="182823205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white">
          <a:xfrm>
            <a:off x="0" y="0"/>
            <a:ext cx="7361238" cy="5143500"/>
          </a:xfrm>
          <a:custGeom>
            <a:avLst/>
            <a:gdLst>
              <a:gd name="T0" fmla="*/ 0 w 20470"/>
              <a:gd name="T1" fmla="*/ 2147483646 h 14293"/>
              <a:gd name="T2" fmla="*/ 980149374 w 20470"/>
              <a:gd name="T3" fmla="*/ 2147483646 h 14293"/>
              <a:gd name="T4" fmla="*/ 914967077 w 20470"/>
              <a:gd name="T5" fmla="*/ 2147483646 h 14293"/>
              <a:gd name="T6" fmla="*/ 943591861 w 20470"/>
              <a:gd name="T7" fmla="*/ 2147483646 h 14293"/>
              <a:gd name="T8" fmla="*/ 1094132083 w 20470"/>
              <a:gd name="T9" fmla="*/ 2147483646 h 14293"/>
              <a:gd name="T10" fmla="*/ 1365207838 w 20470"/>
              <a:gd name="T11" fmla="*/ 2147483646 h 14293"/>
              <a:gd name="T12" fmla="*/ 1509022970 w 20470"/>
              <a:gd name="T13" fmla="*/ 2147483646 h 14293"/>
              <a:gd name="T14" fmla="*/ 1538337886 w 20470"/>
              <a:gd name="T15" fmla="*/ 2108437353 h 14293"/>
              <a:gd name="T16" fmla="*/ 1407800669 w 20470"/>
              <a:gd name="T17" fmla="*/ 1840457872 h 14293"/>
              <a:gd name="T18" fmla="*/ 1436425813 w 20470"/>
              <a:gd name="T19" fmla="*/ 1689547086 h 14293"/>
              <a:gd name="T20" fmla="*/ 1586965674 w 20470"/>
              <a:gd name="T21" fmla="*/ 1661056853 h 14293"/>
              <a:gd name="T22" fmla="*/ 1858041430 w 20470"/>
              <a:gd name="T23" fmla="*/ 1793492352 h 14293"/>
              <a:gd name="T24" fmla="*/ 2001856562 w 20470"/>
              <a:gd name="T25" fmla="*/ 1762757663 h 14293"/>
              <a:gd name="T26" fmla="*/ 2031343740 w 20470"/>
              <a:gd name="T27" fmla="*/ 1614954640 h 14293"/>
              <a:gd name="T28" fmla="*/ 1900634261 w 20470"/>
              <a:gd name="T29" fmla="*/ 1346975519 h 14293"/>
              <a:gd name="T30" fmla="*/ 1929259405 w 20470"/>
              <a:gd name="T31" fmla="*/ 1196064733 h 14293"/>
              <a:gd name="T32" fmla="*/ 2079799626 w 20470"/>
              <a:gd name="T33" fmla="*/ 1167574500 h 14293"/>
              <a:gd name="T34" fmla="*/ 2147483646 w 20470"/>
              <a:gd name="T35" fmla="*/ 1300528199 h 14293"/>
              <a:gd name="T36" fmla="*/ 2147483646 w 20470"/>
              <a:gd name="T37" fmla="*/ 1270311351 h 14293"/>
              <a:gd name="T38" fmla="*/ 2147483646 w 20470"/>
              <a:gd name="T39" fmla="*/ 1122335595 h 14293"/>
              <a:gd name="T40" fmla="*/ 2147483646 w 20470"/>
              <a:gd name="T41" fmla="*/ 854356474 h 14293"/>
              <a:gd name="T42" fmla="*/ 2147483646 w 20470"/>
              <a:gd name="T43" fmla="*/ 703618061 h 14293"/>
              <a:gd name="T44" fmla="*/ 2147483646 w 20470"/>
              <a:gd name="T45" fmla="*/ 675128188 h 14293"/>
              <a:gd name="T46" fmla="*/ 2147483646 w 20470"/>
              <a:gd name="T47" fmla="*/ 807390953 h 14293"/>
              <a:gd name="T48" fmla="*/ 2147483646 w 20470"/>
              <a:gd name="T49" fmla="*/ 776828998 h 14293"/>
              <a:gd name="T50" fmla="*/ 2147483646 w 20470"/>
              <a:gd name="T51" fmla="*/ 628853242 h 14293"/>
              <a:gd name="T52" fmla="*/ 2147483646 w 20470"/>
              <a:gd name="T53" fmla="*/ 360874121 h 14293"/>
              <a:gd name="T54" fmla="*/ 2147483646 w 20470"/>
              <a:gd name="T55" fmla="*/ 210135708 h 14293"/>
              <a:gd name="T56" fmla="*/ 2147483646 w 20470"/>
              <a:gd name="T57" fmla="*/ 181473102 h 14293"/>
              <a:gd name="T58" fmla="*/ 2147483646 w 20470"/>
              <a:gd name="T59" fmla="*/ 313908600 h 14293"/>
              <a:gd name="T60" fmla="*/ 2147483646 w 20470"/>
              <a:gd name="T61" fmla="*/ 283001178 h 14293"/>
              <a:gd name="T62" fmla="*/ 2147483646 w 20470"/>
              <a:gd name="T63" fmla="*/ 135198155 h 14293"/>
              <a:gd name="T64" fmla="*/ 2147483646 w 20470"/>
              <a:gd name="T65" fmla="*/ 0 h 14293"/>
              <a:gd name="T66" fmla="*/ 0 w 20470"/>
              <a:gd name="T67" fmla="*/ 0 h 14293"/>
              <a:gd name="T68" fmla="*/ 0 w 20470"/>
              <a:gd name="T69" fmla="*/ 2147483646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349251" y="4360099"/>
            <a:ext cx="971279" cy="451082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06422" y="342901"/>
            <a:ext cx="8054502" cy="1553993"/>
          </a:xfrm>
        </p:spPr>
        <p:txBody>
          <a:bodyPr/>
          <a:lstStyle>
            <a:lvl1pPr algn="l">
              <a:lnSpc>
                <a:spcPct val="85000"/>
              </a:lnSpc>
              <a:defRPr sz="525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335604" y="1999034"/>
            <a:ext cx="8032109" cy="729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1917044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/>
          <p:cNvSpPr>
            <a:spLocks/>
          </p:cNvSpPr>
          <p:nvPr/>
        </p:nvSpPr>
        <p:spPr bwMode="auto">
          <a:xfrm>
            <a:off x="0" y="0"/>
            <a:ext cx="9145588" cy="5143500"/>
          </a:xfrm>
          <a:custGeom>
            <a:avLst/>
            <a:gdLst>
              <a:gd name="T0" fmla="*/ 0 w 25400"/>
              <a:gd name="T1" fmla="*/ 2147483646 h 14293"/>
              <a:gd name="T2" fmla="*/ 2019111274 w 25400"/>
              <a:gd name="T3" fmla="*/ 2147483646 h 14293"/>
              <a:gd name="T4" fmla="*/ 1953605063 w 25400"/>
              <a:gd name="T5" fmla="*/ 2147483646 h 14293"/>
              <a:gd name="T6" fmla="*/ 1982296479 w 25400"/>
              <a:gd name="T7" fmla="*/ 2147483646 h 14293"/>
              <a:gd name="T8" fmla="*/ 2133185290 w 25400"/>
              <a:gd name="T9" fmla="*/ 2147483646 h 14293"/>
              <a:gd name="T10" fmla="*/ 2147483646 w 25400"/>
              <a:gd name="T11" fmla="*/ 2147483646 h 14293"/>
              <a:gd name="T12" fmla="*/ 2147483646 w 25400"/>
              <a:gd name="T13" fmla="*/ 2147483646 h 14293"/>
              <a:gd name="T14" fmla="*/ 2147483646 w 25400"/>
              <a:gd name="T15" fmla="*/ 2108437353 h 14293"/>
              <a:gd name="T16" fmla="*/ 2147483646 w 25400"/>
              <a:gd name="T17" fmla="*/ 1840457872 h 14293"/>
              <a:gd name="T18" fmla="*/ 2147483646 w 25400"/>
              <a:gd name="T19" fmla="*/ 1689547086 h 14293"/>
              <a:gd name="T20" fmla="*/ 2147483646 w 25400"/>
              <a:gd name="T21" fmla="*/ 1661056853 h 14293"/>
              <a:gd name="T22" fmla="*/ 2147483646 w 25400"/>
              <a:gd name="T23" fmla="*/ 1793492352 h 14293"/>
              <a:gd name="T24" fmla="*/ 2147483646 w 25400"/>
              <a:gd name="T25" fmla="*/ 1762757663 h 14293"/>
              <a:gd name="T26" fmla="*/ 2147483646 w 25400"/>
              <a:gd name="T27" fmla="*/ 1614954640 h 14293"/>
              <a:gd name="T28" fmla="*/ 2147483646 w 25400"/>
              <a:gd name="T29" fmla="*/ 1346975519 h 14293"/>
              <a:gd name="T30" fmla="*/ 2147483646 w 25400"/>
              <a:gd name="T31" fmla="*/ 1196064733 h 14293"/>
              <a:gd name="T32" fmla="*/ 2147483646 w 25400"/>
              <a:gd name="T33" fmla="*/ 1167574500 h 14293"/>
              <a:gd name="T34" fmla="*/ 2147483646 w 25400"/>
              <a:gd name="T35" fmla="*/ 1300528199 h 14293"/>
              <a:gd name="T36" fmla="*/ 2147483646 w 25400"/>
              <a:gd name="T37" fmla="*/ 1270311351 h 14293"/>
              <a:gd name="T38" fmla="*/ 2147483646 w 25400"/>
              <a:gd name="T39" fmla="*/ 1122335595 h 14293"/>
              <a:gd name="T40" fmla="*/ 2147483646 w 25400"/>
              <a:gd name="T41" fmla="*/ 854356474 h 14293"/>
              <a:gd name="T42" fmla="*/ 2147483646 w 25400"/>
              <a:gd name="T43" fmla="*/ 703618061 h 14293"/>
              <a:gd name="T44" fmla="*/ 2147483646 w 25400"/>
              <a:gd name="T45" fmla="*/ 675128188 h 14293"/>
              <a:gd name="T46" fmla="*/ 2147483646 w 25400"/>
              <a:gd name="T47" fmla="*/ 807390953 h 14293"/>
              <a:gd name="T48" fmla="*/ 2147483646 w 25400"/>
              <a:gd name="T49" fmla="*/ 776828998 h 14293"/>
              <a:gd name="T50" fmla="*/ 2147483646 w 25400"/>
              <a:gd name="T51" fmla="*/ 628853242 h 14293"/>
              <a:gd name="T52" fmla="*/ 2147483646 w 25400"/>
              <a:gd name="T53" fmla="*/ 360874121 h 14293"/>
              <a:gd name="T54" fmla="*/ 2147483646 w 25400"/>
              <a:gd name="T55" fmla="*/ 210135708 h 14293"/>
              <a:gd name="T56" fmla="*/ 2147483646 w 25400"/>
              <a:gd name="T57" fmla="*/ 181473102 h 14293"/>
              <a:gd name="T58" fmla="*/ 2147483646 w 25400"/>
              <a:gd name="T59" fmla="*/ 313908600 h 14293"/>
              <a:gd name="T60" fmla="*/ 2147483646 w 25400"/>
              <a:gd name="T61" fmla="*/ 317189457 h 14293"/>
              <a:gd name="T62" fmla="*/ 2147483646 w 25400"/>
              <a:gd name="T63" fmla="*/ 0 h 14293"/>
              <a:gd name="T64" fmla="*/ 0 w 25400"/>
              <a:gd name="T65" fmla="*/ 0 h 14293"/>
              <a:gd name="T66" fmla="*/ 0 w 25400"/>
              <a:gd name="T67" fmla="*/ 2147483646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349251" y="4360099"/>
            <a:ext cx="971279" cy="451082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06422" y="342901"/>
            <a:ext cx="8054502" cy="1553993"/>
          </a:xfrm>
        </p:spPr>
        <p:txBody>
          <a:bodyPr/>
          <a:lstStyle>
            <a:lvl1pPr algn="l">
              <a:lnSpc>
                <a:spcPct val="85000"/>
              </a:lnSpc>
              <a:defRPr sz="525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335604" y="1999034"/>
            <a:ext cx="8032109" cy="729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92153251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-12700" y="-12700"/>
            <a:ext cx="7294563" cy="5156200"/>
          </a:xfrm>
          <a:custGeom>
            <a:avLst/>
            <a:gdLst>
              <a:gd name="T0" fmla="*/ 4680269 w 20233"/>
              <a:gd name="T1" fmla="*/ 2254118 h 14300"/>
              <a:gd name="T2" fmla="*/ 4680269 w 20233"/>
              <a:gd name="T3" fmla="*/ 2147483646 h 14300"/>
              <a:gd name="T4" fmla="*/ 1301674257 w 20233"/>
              <a:gd name="T5" fmla="*/ 2147483646 h 14300"/>
              <a:gd name="T6" fmla="*/ 1300980924 w 20233"/>
              <a:gd name="T7" fmla="*/ 2147483646 h 14300"/>
              <a:gd name="T8" fmla="*/ 1616821721 w 20233"/>
              <a:gd name="T9" fmla="*/ 2147483646 h 14300"/>
              <a:gd name="T10" fmla="*/ 1615954964 w 20233"/>
              <a:gd name="T11" fmla="*/ 1868636803 h 14300"/>
              <a:gd name="T12" fmla="*/ 1931969545 w 20233"/>
              <a:gd name="T13" fmla="*/ 1869503688 h 14300"/>
              <a:gd name="T14" fmla="*/ 1931102789 w 20233"/>
              <a:gd name="T15" fmla="*/ 1575258888 h 14300"/>
              <a:gd name="T16" fmla="*/ 2147483646 w 20233"/>
              <a:gd name="T17" fmla="*/ 1576125773 h 14300"/>
              <a:gd name="T18" fmla="*/ 2147483646 w 20233"/>
              <a:gd name="T19" fmla="*/ 1260033589 h 14300"/>
              <a:gd name="T20" fmla="*/ 2147483646 w 20233"/>
              <a:gd name="T21" fmla="*/ 1260900474 h 14300"/>
              <a:gd name="T22" fmla="*/ 2147483646 w 20233"/>
              <a:gd name="T23" fmla="*/ 944981739 h 14300"/>
              <a:gd name="T24" fmla="*/ 2147483646 w 20233"/>
              <a:gd name="T25" fmla="*/ 945848985 h 14300"/>
              <a:gd name="T26" fmla="*/ 2147483646 w 20233"/>
              <a:gd name="T27" fmla="*/ 629756801 h 14300"/>
              <a:gd name="T28" fmla="*/ 2147483646 w 20233"/>
              <a:gd name="T29" fmla="*/ 630623686 h 14300"/>
              <a:gd name="T30" fmla="*/ 2147483646 w 20233"/>
              <a:gd name="T31" fmla="*/ 314704951 h 14300"/>
              <a:gd name="T32" fmla="*/ 2147483646 w 20233"/>
              <a:gd name="T33" fmla="*/ 315571837 h 14300"/>
              <a:gd name="T34" fmla="*/ 2147483646 w 20233"/>
              <a:gd name="T35" fmla="*/ 0 h 14300"/>
              <a:gd name="T36" fmla="*/ 4680269 w 20233"/>
              <a:gd name="T37" fmla="*/ 2254118 h 14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349251" y="4360099"/>
            <a:ext cx="971279" cy="451082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06422" y="342901"/>
            <a:ext cx="8054502" cy="1553993"/>
          </a:xfrm>
        </p:spPr>
        <p:txBody>
          <a:bodyPr/>
          <a:lstStyle>
            <a:lvl1pPr algn="l">
              <a:lnSpc>
                <a:spcPct val="85000"/>
              </a:lnSpc>
              <a:defRPr sz="525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335604" y="1999034"/>
            <a:ext cx="8032109" cy="729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7656660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0" y="0"/>
            <a:ext cx="9145588" cy="51435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2147483646 h 14300"/>
              <a:gd name="T4" fmla="*/ 2147483646 w 25400"/>
              <a:gd name="T5" fmla="*/ 2147483646 h 14300"/>
              <a:gd name="T6" fmla="*/ 2147483646 w 25400"/>
              <a:gd name="T7" fmla="*/ 2147483646 h 14300"/>
              <a:gd name="T8" fmla="*/ 2147483646 w 25400"/>
              <a:gd name="T9" fmla="*/ 2147483646 h 14300"/>
              <a:gd name="T10" fmla="*/ 2147483646 w 25400"/>
              <a:gd name="T11" fmla="*/ 1859011248 h 14300"/>
              <a:gd name="T12" fmla="*/ 2147483646 w 25400"/>
              <a:gd name="T13" fmla="*/ 1859873774 h 14300"/>
              <a:gd name="T14" fmla="*/ 2147483646 w 25400"/>
              <a:gd name="T15" fmla="*/ 1567144600 h 14300"/>
              <a:gd name="T16" fmla="*/ 2147483646 w 25400"/>
              <a:gd name="T17" fmla="*/ 1568007125 h 14300"/>
              <a:gd name="T18" fmla="*/ 2147483646 w 25400"/>
              <a:gd name="T19" fmla="*/ 1253543247 h 14300"/>
              <a:gd name="T20" fmla="*/ 2147483646 w 25400"/>
              <a:gd name="T21" fmla="*/ 1254405772 h 14300"/>
              <a:gd name="T22" fmla="*/ 2147483646 w 25400"/>
              <a:gd name="T23" fmla="*/ 940114183 h 14300"/>
              <a:gd name="T24" fmla="*/ 2147483646 w 25400"/>
              <a:gd name="T25" fmla="*/ 940976708 h 14300"/>
              <a:gd name="T26" fmla="*/ 2147483646 w 25400"/>
              <a:gd name="T27" fmla="*/ 626512830 h 14300"/>
              <a:gd name="T28" fmla="*/ 2147483646 w 25400"/>
              <a:gd name="T29" fmla="*/ 627375355 h 14300"/>
              <a:gd name="T30" fmla="*/ 2147483646 w 25400"/>
              <a:gd name="T31" fmla="*/ 0 h 14300"/>
              <a:gd name="T32" fmla="*/ 0 w 25400"/>
              <a:gd name="T33" fmla="*/ 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Ryhmä 14"/>
          <p:cNvGrpSpPr/>
          <p:nvPr/>
        </p:nvGrpSpPr>
        <p:grpSpPr bwMode="black">
          <a:xfrm>
            <a:off x="349251" y="4360099"/>
            <a:ext cx="971279" cy="451082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06422" y="342901"/>
            <a:ext cx="8054502" cy="1553993"/>
          </a:xfrm>
        </p:spPr>
        <p:txBody>
          <a:bodyPr/>
          <a:lstStyle>
            <a:lvl1pPr algn="l">
              <a:lnSpc>
                <a:spcPct val="85000"/>
              </a:lnSpc>
              <a:defRPr sz="525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335604" y="1999034"/>
            <a:ext cx="8032109" cy="729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127798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cap="none" baseline="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27.11.2023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Monikielinen kirjasto</a:t>
            </a:r>
          </a:p>
        </p:txBody>
      </p:sp>
    </p:spTree>
    <p:extLst>
      <p:ext uri="{BB962C8B-B14F-4D97-AF65-F5344CB8AC3E}">
        <p14:creationId xmlns:p14="http://schemas.microsoft.com/office/powerpoint/2010/main" val="3424881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19" Type="http://schemas.openxmlformats.org/officeDocument/2006/relationships/slideLayout" Target="../slideLayouts/slideLayout83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18488" cy="1028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14450"/>
            <a:ext cx="8218488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  <a:endParaRPr lang="en-US" alt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9388" y="4827588"/>
            <a:ext cx="720725" cy="134937"/>
          </a:xfrm>
          <a:prstGeom prst="rect">
            <a:avLst/>
          </a:prstGeom>
        </p:spPr>
        <p:txBody>
          <a:bodyPr vert="horz" wrap="none" lIns="91440" tIns="0" rIns="91440" bIns="0" rtlCol="0" anchor="ctr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i-FI"/>
              <a:t>27.11.2023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0113" y="4827588"/>
            <a:ext cx="2627312" cy="134937"/>
          </a:xfrm>
          <a:prstGeom prst="rect">
            <a:avLst/>
          </a:prstGeom>
        </p:spPr>
        <p:txBody>
          <a:bodyPr vert="horz" wrap="none" lIns="91440" tIns="0" rIns="91440" bIns="0" rtlCol="0" anchor="ctr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Monikielinen kirjasto</a:t>
            </a:r>
          </a:p>
        </p:txBody>
      </p:sp>
      <p:pic>
        <p:nvPicPr>
          <p:cNvPr id="1030" name="Kuva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4760913"/>
            <a:ext cx="40481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Kuva 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13" y="4779963"/>
            <a:ext cx="14509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kstiruutu 2"/>
          <p:cNvSpPr txBox="1">
            <a:spLocks noChangeArrowheads="1"/>
          </p:cNvSpPr>
          <p:nvPr userDrawn="1"/>
        </p:nvSpPr>
        <p:spPr bwMode="auto">
          <a:xfrm>
            <a:off x="8101013" y="4732338"/>
            <a:ext cx="4318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A70A41F-E6E4-4EC0-BF53-77E5D33E9646}" type="slidenum">
              <a:rPr lang="en-US" altLang="en-US" sz="900" smtClean="0"/>
              <a:pPr>
                <a:defRPr/>
              </a:pPr>
              <a:t>‹#›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1" r:id="rId1"/>
    <p:sldLayoutId id="2147484512" r:id="rId2"/>
    <p:sldLayoutId id="2147484513" r:id="rId3"/>
    <p:sldLayoutId id="2147484514" r:id="rId4"/>
    <p:sldLayoutId id="2147484487" r:id="rId5"/>
    <p:sldLayoutId id="2147484490" r:id="rId6"/>
    <p:sldLayoutId id="2147484491" r:id="rId7"/>
    <p:sldLayoutId id="2147484492" r:id="rId8"/>
    <p:sldLayoutId id="2147484493" r:id="rId9"/>
    <p:sldLayoutId id="2147484494" r:id="rId10"/>
    <p:sldLayoutId id="2147484495" r:id="rId11"/>
    <p:sldLayoutId id="2147484496" r:id="rId12"/>
    <p:sldLayoutId id="2147484497" r:id="rId13"/>
    <p:sldLayoutId id="2147484498" r:id="rId14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cap="all" spc="-1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9pPr>
    </p:titleStyle>
    <p:bodyStyle>
      <a:lvl1pPr algn="l" defTabSz="358775" rtl="0" eaLnBrk="0" fontAlgn="base" hangingPunct="0">
        <a:spcBef>
          <a:spcPct val="20000"/>
        </a:spcBef>
        <a:spcAft>
          <a:spcPts val="600"/>
        </a:spcAft>
        <a:buFont typeface="Arial" panose="020B0604020202020204" pitchFamily="34" charset="0"/>
        <a:defRPr lang="fi-FI" sz="16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9388" algn="l" defTabSz="358775" rtl="0" eaLnBrk="0" fontAlgn="base" hangingPunct="0">
        <a:spcBef>
          <a:spcPts val="1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79388" algn="l" defTabSz="358775" rtl="0" eaLnBrk="0" fontAlgn="base" hangingPunct="0">
        <a:spcBef>
          <a:spcPts val="1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98525" indent="-179388" algn="l" defTabSz="358775" rtl="0" eaLnBrk="0" fontAlgn="base" hangingPunct="0">
        <a:spcBef>
          <a:spcPts val="1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69988" indent="-179388" algn="l" defTabSz="358775" rtl="0" eaLnBrk="0" fontAlgn="base" hangingPunct="0">
        <a:spcBef>
          <a:spcPts val="1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tsikon paikkamerkki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Muokkaa perustyyl. napsautt.</a:t>
            </a:r>
            <a:endParaRPr lang="en-US" altLang="en-US"/>
          </a:p>
        </p:txBody>
      </p:sp>
      <p:sp>
        <p:nvSpPr>
          <p:cNvPr id="2051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Muokkaa tekstin perustyylejä napsauttamalla</a:t>
            </a:r>
          </a:p>
          <a:p>
            <a:pPr lvl="1"/>
            <a:r>
              <a:rPr lang="fi-FI" altLang="en-US"/>
              <a:t>toinen taso</a:t>
            </a:r>
          </a:p>
          <a:p>
            <a:pPr lvl="2"/>
            <a:r>
              <a:rPr lang="fi-FI" altLang="en-US"/>
              <a:t>kolmas taso</a:t>
            </a:r>
          </a:p>
          <a:p>
            <a:pPr lvl="3"/>
            <a:r>
              <a:rPr lang="fi-FI" altLang="en-US"/>
              <a:t>neljäs taso</a:t>
            </a:r>
          </a:p>
          <a:p>
            <a:pPr lvl="4"/>
            <a:r>
              <a:rPr lang="fi-FI" altLang="en-US"/>
              <a:t>viides taso</a:t>
            </a:r>
            <a:endParaRPr lang="en-US" alt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/>
              <a:t>27.11.2023</a:t>
            </a:r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Monikielinen kirjasto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5F30CE8-B911-4A12-9672-CA844957F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9" r:id="rId1"/>
    <p:sldLayoutId id="2147484500" r:id="rId2"/>
    <p:sldLayoutId id="2147484501" r:id="rId3"/>
    <p:sldLayoutId id="2147484502" r:id="rId4"/>
    <p:sldLayoutId id="2147484503" r:id="rId5"/>
    <p:sldLayoutId id="2147484504" r:id="rId6"/>
    <p:sldLayoutId id="2147484505" r:id="rId7"/>
    <p:sldLayoutId id="2147484506" r:id="rId8"/>
    <p:sldLayoutId id="2147484507" r:id="rId9"/>
    <p:sldLayoutId id="2147484508" r:id="rId10"/>
    <p:sldLayoutId id="2147484509" r:id="rId11"/>
    <p:sldLayoutId id="2147484510" r:id="rId12"/>
  </p:sldLayoutIdLst>
  <p:hf sldNum="0"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on paikkamerkki 1"/>
          <p:cNvSpPr>
            <a:spLocks noGrp="1"/>
          </p:cNvSpPr>
          <p:nvPr>
            <p:ph type="title"/>
          </p:nvPr>
        </p:nvSpPr>
        <p:spPr bwMode="auto">
          <a:xfrm>
            <a:off x="342900" y="306388"/>
            <a:ext cx="84264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Muokkaa perustyyl. napsautt.</a:t>
            </a:r>
          </a:p>
        </p:txBody>
      </p:sp>
      <p:sp>
        <p:nvSpPr>
          <p:cNvPr id="3075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342900" y="896938"/>
            <a:ext cx="8426450" cy="373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Muokkaa tekstin perustyylejä napsauttamalla</a:t>
            </a:r>
          </a:p>
          <a:p>
            <a:pPr lvl="1"/>
            <a:r>
              <a:rPr lang="fi-FI" altLang="en-US"/>
              <a:t>toinen taso</a:t>
            </a:r>
          </a:p>
          <a:p>
            <a:pPr lvl="2"/>
            <a:r>
              <a:rPr lang="fi-FI" altLang="en-US"/>
              <a:t>kolmas taso</a:t>
            </a:r>
          </a:p>
          <a:p>
            <a:pPr lvl="3"/>
            <a:r>
              <a:rPr lang="fi-FI" altLang="en-US"/>
              <a:t>neljäs taso</a:t>
            </a:r>
          </a:p>
          <a:p>
            <a:pPr lvl="4"/>
            <a:r>
              <a:rPr lang="fi-FI" altLang="en-US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247775" y="4702175"/>
            <a:ext cx="979488" cy="1936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75" smtClean="0">
                <a:solidFill>
                  <a:srgbClr val="0000B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i-FI"/>
              <a:t>27.11.2023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401888" y="4702175"/>
            <a:ext cx="3086100" cy="1936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75" smtClean="0">
                <a:solidFill>
                  <a:srgbClr val="0000B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i-FI"/>
              <a:t>Monikielinen kirjasto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7827963" y="4702175"/>
            <a:ext cx="928687" cy="1936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75" b="1">
                <a:solidFill>
                  <a:srgbClr val="0000B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3F886A-3C3B-43E1-BA01-40BCC45B47C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grpSp>
        <p:nvGrpSpPr>
          <p:cNvPr id="7" name="Ryhmä 6"/>
          <p:cNvGrpSpPr/>
          <p:nvPr/>
        </p:nvGrpSpPr>
        <p:grpSpPr bwMode="black">
          <a:xfrm>
            <a:off x="349251" y="4666521"/>
            <a:ext cx="603250" cy="280162"/>
            <a:chOff x="228601" y="704851"/>
            <a:chExt cx="11734800" cy="5449888"/>
          </a:xfrm>
          <a:solidFill>
            <a:srgbClr val="0000BF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7" r:id="rId1"/>
    <p:sldLayoutId id="2147484518" r:id="rId2"/>
    <p:sldLayoutId id="2147484519" r:id="rId3"/>
    <p:sldLayoutId id="2147484520" r:id="rId4"/>
    <p:sldLayoutId id="2147484521" r:id="rId5"/>
    <p:sldLayoutId id="2147484522" r:id="rId6"/>
    <p:sldLayoutId id="2147484523" r:id="rId7"/>
    <p:sldLayoutId id="2147484524" r:id="rId8"/>
    <p:sldLayoutId id="2147484525" r:id="rId9"/>
    <p:sldLayoutId id="2147484526" r:id="rId10"/>
    <p:sldLayoutId id="2147484527" r:id="rId11"/>
    <p:sldLayoutId id="2147484528" r:id="rId12"/>
    <p:sldLayoutId id="2147484529" r:id="rId13"/>
    <p:sldLayoutId id="2147484530" r:id="rId14"/>
    <p:sldLayoutId id="2147484531" r:id="rId15"/>
    <p:sldLayoutId id="2147484532" r:id="rId16"/>
    <p:sldLayoutId id="2147484533" r:id="rId17"/>
    <p:sldLayoutId id="2147484534" r:id="rId18"/>
    <p:sldLayoutId id="2147484535" r:id="rId19"/>
  </p:sldLayoutIdLst>
  <p:hf sldNum="0"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 kern="1200">
          <a:solidFill>
            <a:srgbClr val="0000BF"/>
          </a:solidFill>
          <a:latin typeface="Arial Black" panose="020B0A040201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00BF"/>
          </a:solidFill>
          <a:latin typeface="Arial Black" panose="020B0A040201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00BF"/>
          </a:solidFill>
          <a:latin typeface="Arial Black" panose="020B0A040201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00BF"/>
          </a:solidFill>
          <a:latin typeface="Arial Black" panose="020B0A040201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00BF"/>
          </a:solidFill>
          <a:latin typeface="Arial Black" panose="020B0A0402010202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150" b="1">
          <a:solidFill>
            <a:srgbClr val="0000BF"/>
          </a:solidFill>
          <a:latin typeface="Arial Black" panose="020B0A0402010202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150" b="1">
          <a:solidFill>
            <a:srgbClr val="0000BF"/>
          </a:solidFill>
          <a:latin typeface="Arial Black" panose="020B0A0402010202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150" b="1">
          <a:solidFill>
            <a:srgbClr val="0000BF"/>
          </a:solidFill>
          <a:latin typeface="Arial Black" panose="020B0A0402010202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150" b="1">
          <a:solidFill>
            <a:srgbClr val="0000BF"/>
          </a:solidFill>
          <a:latin typeface="Arial Black" panose="020B0A04020102020204" pitchFamily="34" charset="0"/>
        </a:defRPr>
      </a:lvl9pPr>
    </p:titleStyle>
    <p:bodyStyle>
      <a:lvl1pPr marL="171450" indent="-17145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tsikon paikkamerkki 1"/>
          <p:cNvSpPr>
            <a:spLocks noGrp="1"/>
          </p:cNvSpPr>
          <p:nvPr>
            <p:ph type="title"/>
          </p:nvPr>
        </p:nvSpPr>
        <p:spPr bwMode="auto">
          <a:xfrm>
            <a:off x="342900" y="306388"/>
            <a:ext cx="84264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Muokkaa perustyyl. napsautt.</a:t>
            </a:r>
          </a:p>
        </p:txBody>
      </p:sp>
      <p:sp>
        <p:nvSpPr>
          <p:cNvPr id="4099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342900" y="896938"/>
            <a:ext cx="8426450" cy="373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Muokkaa tekstin perustyylejä napsauttamalla</a:t>
            </a:r>
          </a:p>
          <a:p>
            <a:pPr lvl="1"/>
            <a:r>
              <a:rPr lang="fi-FI" altLang="en-US"/>
              <a:t>toinen taso</a:t>
            </a:r>
          </a:p>
          <a:p>
            <a:pPr lvl="2"/>
            <a:r>
              <a:rPr lang="fi-FI" altLang="en-US"/>
              <a:t>kolmas taso</a:t>
            </a:r>
          </a:p>
          <a:p>
            <a:pPr lvl="3"/>
            <a:r>
              <a:rPr lang="fi-FI" altLang="en-US"/>
              <a:t>neljäs taso</a:t>
            </a:r>
          </a:p>
          <a:p>
            <a:pPr lvl="4"/>
            <a:r>
              <a:rPr lang="fi-FI" altLang="en-US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247775" y="4702175"/>
            <a:ext cx="979488" cy="1936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75" smtClean="0">
                <a:solidFill>
                  <a:srgbClr val="0000B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i-FI"/>
              <a:t>27.11.2023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401888" y="4702175"/>
            <a:ext cx="3086100" cy="1936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75" smtClean="0">
                <a:solidFill>
                  <a:srgbClr val="0000B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i-FI"/>
              <a:t>Monikielinen kirjasto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7827963" y="4702175"/>
            <a:ext cx="928687" cy="1936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75" b="1">
                <a:solidFill>
                  <a:srgbClr val="0000B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EF2E1D-238B-48C7-9D07-B79B202CC5F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grpSp>
        <p:nvGrpSpPr>
          <p:cNvPr id="7" name="Ryhmä 6"/>
          <p:cNvGrpSpPr/>
          <p:nvPr/>
        </p:nvGrpSpPr>
        <p:grpSpPr bwMode="black">
          <a:xfrm>
            <a:off x="349251" y="4666521"/>
            <a:ext cx="603250" cy="280162"/>
            <a:chOff x="228601" y="704851"/>
            <a:chExt cx="11734800" cy="5449888"/>
          </a:xfrm>
          <a:solidFill>
            <a:srgbClr val="0000BF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6" r:id="rId1"/>
    <p:sldLayoutId id="2147484537" r:id="rId2"/>
    <p:sldLayoutId id="2147484538" r:id="rId3"/>
    <p:sldLayoutId id="2147484539" r:id="rId4"/>
    <p:sldLayoutId id="2147484540" r:id="rId5"/>
    <p:sldLayoutId id="2147484541" r:id="rId6"/>
    <p:sldLayoutId id="2147484542" r:id="rId7"/>
    <p:sldLayoutId id="2147484543" r:id="rId8"/>
    <p:sldLayoutId id="2147484544" r:id="rId9"/>
    <p:sldLayoutId id="2147484545" r:id="rId10"/>
    <p:sldLayoutId id="2147484546" r:id="rId11"/>
    <p:sldLayoutId id="2147484547" r:id="rId12"/>
    <p:sldLayoutId id="2147484548" r:id="rId13"/>
    <p:sldLayoutId id="2147484549" r:id="rId14"/>
    <p:sldLayoutId id="2147484550" r:id="rId15"/>
    <p:sldLayoutId id="2147484551" r:id="rId16"/>
    <p:sldLayoutId id="2147484552" r:id="rId17"/>
    <p:sldLayoutId id="2147484553" r:id="rId18"/>
    <p:sldLayoutId id="2147484554" r:id="rId19"/>
  </p:sldLayoutIdLst>
  <p:hf sldNum="0"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 kern="1200">
          <a:solidFill>
            <a:srgbClr val="0000BF"/>
          </a:solidFill>
          <a:latin typeface="Arial Black" panose="020B0A040201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00BF"/>
          </a:solidFill>
          <a:latin typeface="Arial Black" panose="020B0A040201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00BF"/>
          </a:solidFill>
          <a:latin typeface="Arial Black" panose="020B0A040201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00BF"/>
          </a:solidFill>
          <a:latin typeface="Arial Black" panose="020B0A040201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00BF"/>
          </a:solidFill>
          <a:latin typeface="Arial Black" panose="020B0A0402010202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150" b="1">
          <a:solidFill>
            <a:srgbClr val="0000BF"/>
          </a:solidFill>
          <a:latin typeface="Arial Black" panose="020B0A0402010202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150" b="1">
          <a:solidFill>
            <a:srgbClr val="0000BF"/>
          </a:solidFill>
          <a:latin typeface="Arial Black" panose="020B0A0402010202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150" b="1">
          <a:solidFill>
            <a:srgbClr val="0000BF"/>
          </a:solidFill>
          <a:latin typeface="Arial Black" panose="020B0A0402010202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150" b="1">
          <a:solidFill>
            <a:srgbClr val="0000BF"/>
          </a:solidFill>
          <a:latin typeface="Arial Black" panose="020B0A04020102020204" pitchFamily="34" charset="0"/>
        </a:defRPr>
      </a:lvl9pPr>
    </p:titleStyle>
    <p:bodyStyle>
      <a:lvl1pPr marL="171450" indent="-17145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tsikon paikkamerkki 1"/>
          <p:cNvSpPr>
            <a:spLocks noGrp="1"/>
          </p:cNvSpPr>
          <p:nvPr>
            <p:ph type="title"/>
          </p:nvPr>
        </p:nvSpPr>
        <p:spPr bwMode="auto">
          <a:xfrm>
            <a:off x="342900" y="306388"/>
            <a:ext cx="84264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Muokkaa perustyyl. napsautt.</a:t>
            </a:r>
          </a:p>
        </p:txBody>
      </p:sp>
      <p:sp>
        <p:nvSpPr>
          <p:cNvPr id="4099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342900" y="896938"/>
            <a:ext cx="8426450" cy="373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Muokkaa tekstin perustyylejä napsauttamalla</a:t>
            </a:r>
          </a:p>
          <a:p>
            <a:pPr lvl="1"/>
            <a:r>
              <a:rPr lang="fi-FI" altLang="en-US"/>
              <a:t>toinen taso</a:t>
            </a:r>
          </a:p>
          <a:p>
            <a:pPr lvl="2"/>
            <a:r>
              <a:rPr lang="fi-FI" altLang="en-US"/>
              <a:t>kolmas taso</a:t>
            </a:r>
          </a:p>
          <a:p>
            <a:pPr lvl="3"/>
            <a:r>
              <a:rPr lang="fi-FI" altLang="en-US"/>
              <a:t>neljäs taso</a:t>
            </a:r>
          </a:p>
          <a:p>
            <a:pPr lvl="4"/>
            <a:r>
              <a:rPr lang="fi-FI" altLang="en-US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247775" y="4702175"/>
            <a:ext cx="979488" cy="1936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75" smtClean="0">
                <a:solidFill>
                  <a:srgbClr val="0000B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i-FI"/>
              <a:t>27.11.2023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401888" y="4702175"/>
            <a:ext cx="3086100" cy="1936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75">
                <a:solidFill>
                  <a:srgbClr val="0000B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i-FI"/>
              <a:t>Monikielinen kirjasto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7827963" y="4702175"/>
            <a:ext cx="928687" cy="1936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75" b="1">
                <a:solidFill>
                  <a:srgbClr val="0000B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152C82-4D0C-419E-AE1B-232BD4E78C1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grpSp>
        <p:nvGrpSpPr>
          <p:cNvPr id="7" name="Ryhmä 6"/>
          <p:cNvGrpSpPr/>
          <p:nvPr/>
        </p:nvGrpSpPr>
        <p:grpSpPr bwMode="black">
          <a:xfrm>
            <a:off x="349251" y="4666521"/>
            <a:ext cx="603250" cy="280162"/>
            <a:chOff x="228601" y="704851"/>
            <a:chExt cx="11734800" cy="5449888"/>
          </a:xfrm>
          <a:solidFill>
            <a:srgbClr val="0000BF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black"/>
                </a:solidFill>
                <a:latin typeface="Arial" panose="020B0604020202020204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5" r:id="rId1"/>
    <p:sldLayoutId id="2147484556" r:id="rId2"/>
    <p:sldLayoutId id="2147484557" r:id="rId3"/>
    <p:sldLayoutId id="2147484558" r:id="rId4"/>
    <p:sldLayoutId id="2147484559" r:id="rId5"/>
    <p:sldLayoutId id="2147484560" r:id="rId6"/>
    <p:sldLayoutId id="2147484561" r:id="rId7"/>
    <p:sldLayoutId id="2147484562" r:id="rId8"/>
    <p:sldLayoutId id="2147484563" r:id="rId9"/>
    <p:sldLayoutId id="2147484564" r:id="rId10"/>
    <p:sldLayoutId id="2147484565" r:id="rId11"/>
    <p:sldLayoutId id="2147484566" r:id="rId12"/>
    <p:sldLayoutId id="2147484567" r:id="rId13"/>
    <p:sldLayoutId id="2147484568" r:id="rId14"/>
    <p:sldLayoutId id="2147484569" r:id="rId15"/>
    <p:sldLayoutId id="2147484570" r:id="rId16"/>
    <p:sldLayoutId id="2147484571" r:id="rId17"/>
    <p:sldLayoutId id="2147484572" r:id="rId18"/>
    <p:sldLayoutId id="2147484573" r:id="rId19"/>
  </p:sldLayoutIdLst>
  <p:hf sldNum="0"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 kern="1200">
          <a:solidFill>
            <a:srgbClr val="0000BF"/>
          </a:solidFill>
          <a:latin typeface="Arial Black" panose="020B0A040201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00BF"/>
          </a:solidFill>
          <a:latin typeface="Arial Black" panose="020B0A040201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00BF"/>
          </a:solidFill>
          <a:latin typeface="Arial Black" panose="020B0A040201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00BF"/>
          </a:solidFill>
          <a:latin typeface="Arial Black" panose="020B0A040201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 b="1">
          <a:solidFill>
            <a:srgbClr val="0000BF"/>
          </a:solidFill>
          <a:latin typeface="Arial Black" panose="020B0A0402010202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150" b="1">
          <a:solidFill>
            <a:srgbClr val="0000BF"/>
          </a:solidFill>
          <a:latin typeface="Arial Black" panose="020B0A0402010202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150" b="1">
          <a:solidFill>
            <a:srgbClr val="0000BF"/>
          </a:solidFill>
          <a:latin typeface="Arial Black" panose="020B0A0402010202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150" b="1">
          <a:solidFill>
            <a:srgbClr val="0000BF"/>
          </a:solidFill>
          <a:latin typeface="Arial Black" panose="020B0A0402010202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150" b="1">
          <a:solidFill>
            <a:srgbClr val="0000BF"/>
          </a:solidFill>
          <a:latin typeface="Arial Black" panose="020B0A04020102020204" pitchFamily="34" charset="0"/>
        </a:defRPr>
      </a:lvl9pPr>
    </p:titleStyle>
    <p:bodyStyle>
      <a:lvl1pPr marL="171450" indent="-17145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km.fi/-/toimenpideohjelma-moninaisuuden-edistamiseksi-taiteen-ja-kulttuurin-alall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hyperlink" Target="https://www.kirjastot.fi/ammattikalenteri/koulutus-ja-seminaarit/muistutus-moninaisuustyopaja-kirjastoille-tiistaina-2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microsoft.com/office/2018/10/relationships/comments" Target="../comments/modernComment_233_DD171C26.xml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svg"/><Relationship Id="rId11" Type="http://schemas.openxmlformats.org/officeDocument/2006/relationships/image" Target="../media/image19.sv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hyperlink" Target="https://www.kirjastot.fi/ammattikalenteri/ilmoitukset-ja-kampanjat/satakielikuukauden-etakahvien-vinkit?language_content_entity=fi" TargetMode="External"/><Relationship Id="rId9" Type="http://schemas.openxmlformats.org/officeDocument/2006/relationships/image" Target="../media/image17.svg"/><Relationship Id="rId14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8.jpe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elmet.fi/fi-FI/Kirjastot_ja_palvelut/Monikielinen_kirjasto" TargetMode="External"/><Relationship Id="rId3" Type="http://schemas.openxmlformats.org/officeDocument/2006/relationships/image" Target="../media/image33.jpg"/><Relationship Id="rId7" Type="http://schemas.openxmlformats.org/officeDocument/2006/relationships/hyperlink" Target="http://www.kirjastot.fi/fi/monikielinen-kirjasto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hyperlink" Target="mailto:monikielinen.kirjasto@hel.fi" TargetMode="External"/><Relationship Id="rId11" Type="http://schemas.openxmlformats.org/officeDocument/2006/relationships/hyperlink" Target="mailto:Monikielinen.kirjasto@hel.fi" TargetMode="External"/><Relationship Id="rId5" Type="http://schemas.openxmlformats.org/officeDocument/2006/relationships/hyperlink" Target="https://www.kirjastot.fi/uutiset/uutiset/kirjastot-kutsutaan-mukaan-monikielisyyden-teemavuoteen?language_content_entity=fi" TargetMode="External"/><Relationship Id="rId10" Type="http://schemas.openxmlformats.org/officeDocument/2006/relationships/hyperlink" Target="https://instagram.com/monikielinenkirjasto" TargetMode="External"/><Relationship Id="rId4" Type="http://schemas.openxmlformats.org/officeDocument/2006/relationships/hyperlink" Target="mailto:minna.mohr@hel.fi" TargetMode="External"/><Relationship Id="rId9" Type="http://schemas.openxmlformats.org/officeDocument/2006/relationships/hyperlink" Target="facebook.com/monikielinenkirjast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ctrTitle" idx="4294967295"/>
          </p:nvPr>
        </p:nvSpPr>
        <p:spPr>
          <a:xfrm>
            <a:off x="933765" y="573086"/>
            <a:ext cx="7559278" cy="172878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600" b="1" i="1" cap="none" dirty="0" err="1">
                <a:solidFill>
                  <a:srgbClr val="EE5C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Monikielisyys</a:t>
            </a:r>
            <a:r>
              <a:rPr lang="en-US" sz="3600" b="1" i="1" cap="none" dirty="0">
                <a:solidFill>
                  <a:srgbClr val="EE5C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ja </a:t>
            </a:r>
            <a:r>
              <a:rPr lang="en-US" sz="3600" b="1" i="1" cap="none" dirty="0" err="1">
                <a:solidFill>
                  <a:srgbClr val="EE5C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kielellinen</a:t>
            </a:r>
            <a:r>
              <a:rPr lang="en-US" sz="3600" b="1" i="1" cap="none" dirty="0">
                <a:solidFill>
                  <a:srgbClr val="EE5C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cap="none" dirty="0" err="1">
                <a:solidFill>
                  <a:srgbClr val="EE5C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vastuu</a:t>
            </a:r>
            <a:r>
              <a:rPr lang="en-US" sz="3600" b="1" i="1" cap="none" dirty="0">
                <a:solidFill>
                  <a:srgbClr val="EE5C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cap="none" dirty="0" err="1">
                <a:solidFill>
                  <a:srgbClr val="EE5C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Suomen</a:t>
            </a:r>
            <a:r>
              <a:rPr lang="en-US" sz="3600" b="1" i="1" cap="none" dirty="0">
                <a:solidFill>
                  <a:srgbClr val="EE5C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cap="none" dirty="0" err="1">
                <a:solidFill>
                  <a:srgbClr val="EE5C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yleisissä</a:t>
            </a:r>
            <a:r>
              <a:rPr lang="en-US" sz="3600" b="1" i="1" cap="none" dirty="0">
                <a:solidFill>
                  <a:srgbClr val="EE5C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cap="none" dirty="0" err="1">
                <a:solidFill>
                  <a:srgbClr val="EE5C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kirjastoissa</a:t>
            </a:r>
            <a:r>
              <a:rPr lang="en-US" sz="3600" b="1" i="1" cap="none" dirty="0">
                <a:solidFill>
                  <a:srgbClr val="EE5C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cap="none" dirty="0">
                <a:solidFill>
                  <a:srgbClr val="EE5C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3600" b="1" cap="none" dirty="0" err="1">
                <a:solidFill>
                  <a:srgbClr val="EE5C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teemavuosi</a:t>
            </a:r>
            <a:r>
              <a:rPr lang="en-US" sz="3600" b="1" cap="none" dirty="0">
                <a:solidFill>
                  <a:srgbClr val="EE5C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2024 </a:t>
            </a:r>
          </a:p>
        </p:txBody>
      </p:sp>
      <p:pic>
        <p:nvPicPr>
          <p:cNvPr id="6146" name="Picture 2" descr="Suomen opetus- ja kulttuuriministeriö – Wikipedia">
            <a:extLst>
              <a:ext uri="{FF2B5EF4-FFF2-40B4-BE49-F238E27FC236}">
                <a16:creationId xmlns:a16="http://schemas.microsoft.com/office/drawing/2014/main" id="{D98050F3-BBB7-E298-03C9-8584358C9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730" y="2571749"/>
            <a:ext cx="2035969" cy="126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1F38D95-3F3A-64A3-FF21-824342D3B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27.11.2023</a:t>
            </a:r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5727D24-33A3-B38E-272D-9F2E71AB3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Monikielinen kirjasto</a:t>
            </a:r>
          </a:p>
        </p:txBody>
      </p:sp>
      <p:pic>
        <p:nvPicPr>
          <p:cNvPr id="5" name="Kuva 4" descr="Kuva, joka sisältää kohteen teksti, Fontti, logo, kuvakaappaus&#10;&#10;Kuvaus luotu automaattisesti">
            <a:extLst>
              <a:ext uri="{FF2B5EF4-FFF2-40B4-BE49-F238E27FC236}">
                <a16:creationId xmlns:a16="http://schemas.microsoft.com/office/drawing/2014/main" id="{BFBF82B7-31C4-7CED-DE35-7F0DAE3EBD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584" y="2644968"/>
            <a:ext cx="1429470" cy="11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31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8D3A68-A25D-9E99-2E7B-45095BD10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6173"/>
            <a:ext cx="8218488" cy="716822"/>
          </a:xfrm>
        </p:spPr>
        <p:txBody>
          <a:bodyPr>
            <a:normAutofit fontScale="90000"/>
          </a:bodyPr>
          <a:lstStyle/>
          <a:p>
            <a:r>
              <a:rPr lang="fi-FI" b="1" dirty="0">
                <a:solidFill>
                  <a:srgbClr val="FA348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Valtakunnallinen monikielisyyden teemavuosi 2024, tausta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65E894A-5159-8644-6C1E-F3DEFB6EA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fi-FI" dirty="0"/>
              <a:t>Taustalla väestörakenteen muutos: Suomessa n. 9 % vieraskielistä väestöä, onko huomioitu kirjastopalveluissa riittävästi?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fi-FI" dirty="0"/>
              <a:t>Opetus- ja kulttuuriministeriö:  </a:t>
            </a:r>
            <a:r>
              <a:rPr lang="fi-FI" sz="1800" dirty="0">
                <a:solidFill>
                  <a:srgbClr val="FA348E"/>
                </a:solidFill>
                <a:latin typeface="inheri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Opetus- ja kulttuuriministeriön toimenpideohjelma moninaisuuden edistämiseksi taiteen ja kulttuurin alalla</a:t>
            </a:r>
            <a:r>
              <a:rPr lang="fi-FI" sz="1800" dirty="0">
                <a:solidFill>
                  <a:srgbClr val="FA348E"/>
                </a:solidFill>
              </a:rPr>
              <a:t> </a:t>
            </a:r>
            <a:r>
              <a:rPr lang="fi-FI" sz="1800" dirty="0"/>
              <a:t>(</a:t>
            </a:r>
            <a:r>
              <a:rPr lang="fi-FI" sz="1800" b="1" dirty="0">
                <a:latin typeface="inherit"/>
              </a:rPr>
              <a:t>2023</a:t>
            </a:r>
            <a:r>
              <a:rPr lang="fi-FI" sz="1800" dirty="0"/>
              <a:t>)</a:t>
            </a:r>
          </a:p>
          <a:p>
            <a:pPr marL="617166" lvl="1" indent="-257175"/>
            <a:r>
              <a:rPr lang="fi-FI" dirty="0"/>
              <a:t>Ohjelman tavoitteena on ottaa huomioon Suomen väestön moninaisuus kaikessa taide- ja kulttuuripoliittisessa suunnittelussa ja päätöksenteossa. </a:t>
            </a:r>
          </a:p>
          <a:p>
            <a:pPr marL="617166" lvl="1" indent="-257175"/>
            <a:endParaRPr lang="fi-FI" dirty="0"/>
          </a:p>
          <a:p>
            <a:pPr marL="617166" lvl="1" indent="-257175"/>
            <a:endParaRPr lang="fi-FI" dirty="0"/>
          </a:p>
          <a:p>
            <a:pPr marL="617166" lvl="1" indent="-257175"/>
            <a:endParaRPr lang="fi-FI" dirty="0"/>
          </a:p>
          <a:p>
            <a:pPr marL="617166" lvl="1" indent="-257175"/>
            <a:endParaRPr lang="fi-FI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1DE0108-8358-5282-75B6-F0046F3C0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27.11.2023</a:t>
            </a:r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3E87989-99B5-9A10-05A6-27AA2A7EF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Monikielinen kirjasto</a:t>
            </a:r>
          </a:p>
        </p:txBody>
      </p:sp>
      <p:sp>
        <p:nvSpPr>
          <p:cNvPr id="6" name="Käärö: Vaaka 5">
            <a:extLst>
              <a:ext uri="{FF2B5EF4-FFF2-40B4-BE49-F238E27FC236}">
                <a16:creationId xmlns:a16="http://schemas.microsoft.com/office/drawing/2014/main" id="{4D66D9F7-CF54-CF64-08DA-77E309D719F0}"/>
              </a:ext>
            </a:extLst>
          </p:cNvPr>
          <p:cNvSpPr/>
          <p:nvPr/>
        </p:nvSpPr>
        <p:spPr>
          <a:xfrm>
            <a:off x="794544" y="3257450"/>
            <a:ext cx="7543800" cy="1049444"/>
          </a:xfrm>
          <a:prstGeom prst="horizontalScroll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8A2D50F2-BB3B-202A-751D-6C6543DEBF35}"/>
              </a:ext>
            </a:extLst>
          </p:cNvPr>
          <p:cNvSpPr txBox="1"/>
          <p:nvPr/>
        </p:nvSpPr>
        <p:spPr>
          <a:xfrm>
            <a:off x="981288" y="3378216"/>
            <a:ext cx="7368168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i="1" dirty="0"/>
              <a:t>Moninaisuustyöpaja kirjastoille </a:t>
            </a:r>
            <a:r>
              <a:rPr lang="fi-FI" dirty="0"/>
              <a:t>tiistaina 28.11.2023 klo 13-15! Tervetuloa / sanaa saa levittää! </a:t>
            </a:r>
            <a:r>
              <a:rPr lang="fi-FI" sz="1050" dirty="0">
                <a:solidFill>
                  <a:srgbClr val="FA348E"/>
                </a:solidFill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https://www.kirjastot.fi/ammattikalenteri/koulutus-ja-seminaarit/muistutus-moninaisuustyopaja-kirjastoille-tiistaina-28</a:t>
            </a:r>
            <a:endParaRPr lang="fi-FI" dirty="0">
              <a:solidFill>
                <a:srgbClr val="FA348E"/>
              </a:solidFill>
            </a:endParaRPr>
          </a:p>
        </p:txBody>
      </p:sp>
      <p:pic>
        <p:nvPicPr>
          <p:cNvPr id="8" name="Kuva 7" descr="Kuva, joka sisältää kohteen teksti, Fontti, logo, kuvakaappaus&#10;&#10;Kuvaus luotu automaattisesti">
            <a:extLst>
              <a:ext uri="{FF2B5EF4-FFF2-40B4-BE49-F238E27FC236}">
                <a16:creationId xmlns:a16="http://schemas.microsoft.com/office/drawing/2014/main" id="{A6F9C41D-FB9D-F2BF-7DC9-B27D3AE383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271" y="181097"/>
            <a:ext cx="754242" cy="62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8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220117-7A0D-D225-CABE-3BD57A51B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>
                <a:solidFill>
                  <a:srgbClr val="EE5C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Valtakunnallinen monikielisyyden teemavuosi 2024:</a:t>
            </a:r>
            <a:br>
              <a:rPr lang="fi-FI" b="1" dirty="0">
                <a:solidFill>
                  <a:srgbClr val="EE5C9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b="1" dirty="0">
                <a:solidFill>
                  <a:srgbClr val="EE5C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Tavoitteet, kohderyhmä ja tekijät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39ED42F-AF8D-7FD3-AACC-59C22074D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66742" indent="-257175"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rgbClr val="F9137B"/>
                </a:solidFill>
              </a:rPr>
              <a:t>Kohderyhmä:</a:t>
            </a:r>
          </a:p>
          <a:p>
            <a:pPr marL="526733" lvl="1" indent="-257175"/>
            <a:r>
              <a:rPr lang="fi-FI" dirty="0">
                <a:cs typeface="Arial"/>
              </a:rPr>
              <a:t>Ensisijaisesti suomalaisten kirjastojen työntekijät ja johto</a:t>
            </a:r>
          </a:p>
          <a:p>
            <a:pPr marL="526733" lvl="1" indent="-257175"/>
            <a:r>
              <a:rPr lang="fi-FI" dirty="0">
                <a:cs typeface="Arial"/>
              </a:rPr>
              <a:t>Heidän kauttaan tavoitetaan eri kieliä puhuvaa väestöä Suomessa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rgbClr val="F9137B"/>
                </a:solidFill>
              </a:rPr>
              <a:t>Tavoitteet</a:t>
            </a:r>
            <a:r>
              <a:rPr lang="fi-FI" dirty="0"/>
              <a:t>: </a:t>
            </a:r>
            <a:endParaRPr lang="fi-FI" sz="1125" dirty="0"/>
          </a:p>
          <a:p>
            <a:pPr marL="483870" lvl="1" indent="-214313"/>
            <a:r>
              <a:rPr lang="fi-FI" dirty="0"/>
              <a:t>Monikielisen kirjaston palvelut tunnetummaksi kirjastolaisten joukossa</a:t>
            </a:r>
          </a:p>
          <a:p>
            <a:pPr marL="483870" lvl="1" indent="-214313"/>
            <a:r>
              <a:rPr lang="fi-FI" dirty="0"/>
              <a:t>Kirjastot tuntevat oman alueensa vieraita kieliä puhuvan väestön ja asiakaskunnan</a:t>
            </a:r>
          </a:p>
          <a:p>
            <a:pPr marL="483870" lvl="1" indent="-214313"/>
            <a:r>
              <a:rPr lang="fi-FI" dirty="0"/>
              <a:t>Kirjastot kehittävät kokoelmaansa, palveluitaan ja viestintäänsä niin, että ne paremmin vastaavat </a:t>
            </a:r>
            <a:r>
              <a:rPr lang="fi-FI"/>
              <a:t>alueen vieraskielisen asiakaskunnan tarpeita</a:t>
            </a:r>
            <a:endParaRPr lang="fi-FI" dirty="0"/>
          </a:p>
          <a:p>
            <a:pPr marL="166742" indent="-257175"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rgbClr val="F9137B"/>
                </a:solidFill>
              </a:rPr>
              <a:t>Teemavuoden tekijät:</a:t>
            </a:r>
          </a:p>
          <a:p>
            <a:pPr marL="526733" lvl="1" indent="-257175"/>
            <a:r>
              <a:rPr lang="fi-FI" dirty="0">
                <a:cs typeface="Arial"/>
              </a:rPr>
              <a:t>Monikielinen kirjasto koordinoi</a:t>
            </a:r>
          </a:p>
          <a:p>
            <a:pPr marL="526733" lvl="1" indent="-257175"/>
            <a:r>
              <a:rPr lang="fi-FI" dirty="0">
                <a:cs typeface="Arial"/>
              </a:rPr>
              <a:t>Paljon yhteistyökumppaneita</a:t>
            </a:r>
          </a:p>
          <a:p>
            <a:pPr marL="526733" lvl="1" indent="-257175"/>
            <a:r>
              <a:rPr lang="fi-FI" dirty="0">
                <a:cs typeface="Arial"/>
              </a:rPr>
              <a:t>Action tapahtuu suomalaisissa kirjastoissa! 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DD90848-F795-9B10-1B4A-E92C05B69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27.11.2023</a:t>
            </a:r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A251844-8997-1F0F-73B7-5DECAA7D0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Monikielinen kirjasto</a:t>
            </a:r>
          </a:p>
        </p:txBody>
      </p:sp>
      <p:pic>
        <p:nvPicPr>
          <p:cNvPr id="6" name="Kuva 5" descr="Kuva, joka sisältää kohteen teksti, Fontti, logo, kuvakaappaus&#10;&#10;Kuvaus luotu automaattisesti">
            <a:extLst>
              <a:ext uri="{FF2B5EF4-FFF2-40B4-BE49-F238E27FC236}">
                <a16:creationId xmlns:a16="http://schemas.microsoft.com/office/drawing/2014/main" id="{9F73CB13-8B78-7B84-66CD-7421E06E5F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446" y="293862"/>
            <a:ext cx="754242" cy="62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605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 title="2019"/>
          <p:cNvSpPr txBox="1"/>
          <p:nvPr/>
        </p:nvSpPr>
        <p:spPr>
          <a:xfrm>
            <a:off x="223632" y="136888"/>
            <a:ext cx="8888596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5749">
              <a:defRPr/>
            </a:pPr>
            <a:r>
              <a:rPr lang="fi-FI" sz="3000" b="1" spc="-100" dirty="0">
                <a:solidFill>
                  <a:srgbClr val="EE5C9B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Teemavuosi 2024 : Mitä Monikielinen kirjasto tekee?</a:t>
            </a:r>
            <a:endParaRPr lang="en-US" sz="3000" b="1" spc="-100" dirty="0">
              <a:solidFill>
                <a:srgbClr val="EE5C9B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grpSp>
        <p:nvGrpSpPr>
          <p:cNvPr id="13" name="Ryhmä 12"/>
          <p:cNvGrpSpPr/>
          <p:nvPr/>
        </p:nvGrpSpPr>
        <p:grpSpPr>
          <a:xfrm>
            <a:off x="257840" y="874561"/>
            <a:ext cx="8628320" cy="3816425"/>
            <a:chOff x="1349314" y="1832051"/>
            <a:chExt cx="13320397" cy="3007181"/>
          </a:xfrm>
        </p:grpSpPr>
        <p:sp>
          <p:nvSpPr>
            <p:cNvPr id="12" name="Vuokaaviosymboli: Dokumentti 11"/>
            <p:cNvSpPr/>
            <p:nvPr/>
          </p:nvSpPr>
          <p:spPr>
            <a:xfrm>
              <a:off x="11508675" y="1832052"/>
              <a:ext cx="3161036" cy="1976199"/>
            </a:xfrm>
            <a:prstGeom prst="flowChartDocumen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685749">
                <a:defRPr/>
              </a:pPr>
              <a:r>
                <a:rPr lang="en-US" sz="15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Tietoiskuja</a:t>
              </a:r>
              <a:r>
                <a:rPr lang="en-US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/ </a:t>
              </a:r>
              <a:r>
                <a:rPr lang="en-US" sz="15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koulutustilaisuuksia</a:t>
              </a:r>
              <a:r>
                <a:rPr lang="en-US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5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ympäri</a:t>
              </a:r>
              <a:r>
                <a:rPr lang="en-US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5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maata</a:t>
              </a:r>
              <a:endPara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85749">
                <a:defRPr/>
              </a:pPr>
              <a:endPara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43" indent="-285743" defTabSz="685749">
                <a:buFont typeface="Arial" panose="020B0604020202020204" pitchFamily="34" charset="0"/>
                <a:buChar char="•"/>
                <a:defRPr/>
              </a:pPr>
              <a:r>
                <a:rPr lang="en-US" sz="15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Esittelemme</a:t>
              </a:r>
              <a:r>
                <a:rPr lang="en-US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5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mielellään</a:t>
              </a:r>
              <a:r>
                <a:rPr lang="en-US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5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toimintaamme</a:t>
              </a:r>
              <a:r>
                <a:rPr lang="en-US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5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esim</a:t>
              </a:r>
              <a:r>
                <a:rPr lang="en-US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15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tietoisku-tyyppisesti</a:t>
              </a:r>
              <a:r>
                <a:rPr lang="en-US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  <p:sp>
          <p:nvSpPr>
            <p:cNvPr id="10" name="Vuokaaviosymboli: Dokumentti 9"/>
            <p:cNvSpPr/>
            <p:nvPr/>
          </p:nvSpPr>
          <p:spPr>
            <a:xfrm>
              <a:off x="8125095" y="1832052"/>
              <a:ext cx="3062650" cy="1988001"/>
            </a:xfrm>
            <a:prstGeom prst="flowChartDocumen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685749">
                <a:defRPr/>
              </a:pPr>
              <a:r>
                <a:rPr lang="fi-FI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Esim. </a:t>
              </a:r>
              <a:r>
                <a:rPr lang="fi-FI" sz="15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kirjailijavieras-tapahtuma</a:t>
              </a:r>
            </a:p>
            <a:p>
              <a:pPr algn="ctr" defTabSz="685749">
                <a:defRPr/>
              </a:pPr>
              <a:r>
                <a:rPr lang="fi-FI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(syksyllä)</a:t>
              </a:r>
            </a:p>
            <a:p>
              <a:pPr algn="ctr" defTabSz="685749">
                <a:defRPr/>
              </a:pPr>
              <a:endParaRPr lang="fi-FI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43" indent="-285743" defTabSz="685749">
                <a:buFont typeface="Arial" panose="020B0604020202020204" pitchFamily="34" charset="0"/>
                <a:buChar char="•"/>
                <a:defRPr/>
              </a:pPr>
              <a:r>
                <a:rPr lang="fi-FI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Tarkempi sisältö ja toteutustapa mietinnässä!</a:t>
              </a:r>
              <a:endPara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Vuokaaviosymboli: Dokumentti 6"/>
            <p:cNvSpPr/>
            <p:nvPr/>
          </p:nvSpPr>
          <p:spPr>
            <a:xfrm>
              <a:off x="4645474" y="1832051"/>
              <a:ext cx="3210662" cy="1988002"/>
            </a:xfrm>
            <a:prstGeom prst="flowChartDocumen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685749">
                <a:defRPr/>
              </a:pPr>
              <a:r>
                <a:rPr lang="fi-FI" sz="15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Valtakunnallinen koulutustilaisuus</a:t>
              </a:r>
              <a:r>
                <a:rPr lang="fi-FI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teemavuoteen liittyen </a:t>
              </a:r>
            </a:p>
            <a:p>
              <a:pPr algn="ctr" defTabSz="685749">
                <a:defRPr/>
              </a:pPr>
              <a:r>
                <a:rPr lang="fi-FI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(11.4.?) </a:t>
              </a:r>
            </a:p>
            <a:p>
              <a:pPr algn="ctr" defTabSz="685749">
                <a:defRPr/>
              </a:pPr>
              <a:endParaRPr lang="fi-FI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43" indent="-285743" defTabSz="685749">
                <a:buFont typeface="Arial" panose="020B0604020202020204" pitchFamily="34" charset="0"/>
                <a:buChar char="•"/>
                <a:defRPr/>
              </a:pPr>
              <a:r>
                <a:rPr lang="fi-FI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Kirjastot.fi suoralähetys</a:t>
              </a:r>
            </a:p>
            <a:p>
              <a:pPr marL="285743" indent="-285743" defTabSz="685749">
                <a:buFont typeface="Arial" panose="020B0604020202020204" pitchFamily="34" charset="0"/>
                <a:buChar char="•"/>
                <a:defRPr/>
              </a:pPr>
              <a:r>
                <a:rPr lang="fi-FI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puolipäiväinen</a:t>
              </a:r>
              <a:endPara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Vuokaaviosymboli: Dokumentti 8"/>
            <p:cNvSpPr/>
            <p:nvPr/>
          </p:nvSpPr>
          <p:spPr>
            <a:xfrm>
              <a:off x="1349314" y="1832051"/>
              <a:ext cx="3034821" cy="3007181"/>
            </a:xfrm>
            <a:prstGeom prst="flowChartDocumen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685749">
                <a:defRPr/>
              </a:pPr>
              <a:r>
                <a:rPr lang="fi-FI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Teemavuoden aloitus </a:t>
              </a:r>
              <a:r>
                <a:rPr lang="fi-FI" sz="15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Satakielikuukauden aikana </a:t>
              </a:r>
              <a:br>
                <a:rPr lang="fi-FI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i-FI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(21.2.-21.3.2024)</a:t>
              </a:r>
              <a:br>
                <a:rPr lang="fi-FI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fi-FI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43" indent="-285743" defTabSz="685749">
                <a:buFont typeface="Arial" panose="020B0604020202020204" pitchFamily="34" charset="0"/>
                <a:buChar char="•"/>
                <a:defRPr/>
              </a:pPr>
              <a:endParaRPr lang="fi-FI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685749">
                <a:defRPr/>
              </a:pPr>
              <a:endParaRPr lang="fi-FI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43" indent="-285743" defTabSz="685749">
                <a:buFont typeface="Arial" panose="020B0604020202020204" pitchFamily="34" charset="0"/>
                <a:buChar char="•"/>
                <a:defRPr/>
              </a:pPr>
              <a:r>
                <a:rPr lang="fi-FI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10. juhlavuosi</a:t>
              </a:r>
            </a:p>
            <a:p>
              <a:pPr marL="285743" indent="-285743" defTabSz="685749">
                <a:buFont typeface="Arial" panose="020B0604020202020204" pitchFamily="34" charset="0"/>
                <a:buChar char="•"/>
                <a:defRPr/>
              </a:pPr>
              <a:r>
                <a:rPr lang="fi-FI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Kannustetaan mukaan mahdollisimman paljon osallistujia!</a:t>
              </a:r>
              <a:br>
                <a:rPr lang="fi-FI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US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Päivämäärän paikkamerkki 18"/>
          <p:cNvSpPr>
            <a:spLocks noGrp="1"/>
          </p:cNvSpPr>
          <p:nvPr>
            <p:ph type="dt" sz="half" idx="10"/>
          </p:nvPr>
        </p:nvSpPr>
        <p:spPr>
          <a:xfrm>
            <a:off x="65514" y="4836636"/>
            <a:ext cx="2057400" cy="273844"/>
          </a:xfrm>
          <a:ln>
            <a:noFill/>
          </a:ln>
        </p:spPr>
        <p:txBody>
          <a:bodyPr/>
          <a:lstStyle/>
          <a:p>
            <a:pPr defTabSz="685783">
              <a:defRPr/>
            </a:pPr>
            <a:r>
              <a:rPr lang="fi-FI"/>
              <a:t>27.11.2023</a:t>
            </a:r>
            <a:endParaRPr lang="en-US"/>
          </a:p>
        </p:txBody>
      </p:sp>
      <p:pic>
        <p:nvPicPr>
          <p:cNvPr id="24" name="Kuva 23" descr="Ajatus tasaisella täytöllä">
            <a:extLst>
              <a:ext uri="{FF2B5EF4-FFF2-40B4-BE49-F238E27FC236}">
                <a16:creationId xmlns:a16="http://schemas.microsoft.com/office/drawing/2014/main" id="{1A4C8BEF-E3D5-951C-BAEB-411160C37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14305" y="3403539"/>
            <a:ext cx="2592288" cy="1424050"/>
          </a:xfrm>
          <a:prstGeom prst="rect">
            <a:avLst/>
          </a:prstGeom>
        </p:spPr>
      </p:pic>
      <p:sp>
        <p:nvSpPr>
          <p:cNvPr id="27" name="Tekstiruutu 26">
            <a:extLst>
              <a:ext uri="{FF2B5EF4-FFF2-40B4-BE49-F238E27FC236}">
                <a16:creationId xmlns:a16="http://schemas.microsoft.com/office/drawing/2014/main" id="{E1022E0F-051D-A03C-DE79-5D6DF572B4DB}"/>
              </a:ext>
            </a:extLst>
          </p:cNvPr>
          <p:cNvSpPr txBox="1"/>
          <p:nvPr/>
        </p:nvSpPr>
        <p:spPr>
          <a:xfrm>
            <a:off x="2020613" y="3625743"/>
            <a:ext cx="3193390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685749">
              <a:defRPr/>
            </a:pPr>
            <a:r>
              <a:rPr lang="fi-FI" altLang="fi-FI" sz="1400" b="1" dirty="0"/>
              <a:t>Mitä muuta? </a:t>
            </a:r>
            <a:endParaRPr lang="fi-FI" altLang="fi-FI" sz="1400" dirty="0"/>
          </a:p>
        </p:txBody>
      </p:sp>
      <p:pic>
        <p:nvPicPr>
          <p:cNvPr id="29" name="Kuva 28" descr="Ajatuskupla tasaisella täytöllä">
            <a:extLst>
              <a:ext uri="{FF2B5EF4-FFF2-40B4-BE49-F238E27FC236}">
                <a16:creationId xmlns:a16="http://schemas.microsoft.com/office/drawing/2014/main" id="{27257C70-5FE1-99AD-9208-D0FD93AEB4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432346">
            <a:off x="5034928" y="2898994"/>
            <a:ext cx="2438348" cy="2438348"/>
          </a:xfrm>
          <a:prstGeom prst="rect">
            <a:avLst/>
          </a:prstGeom>
        </p:spPr>
      </p:pic>
      <p:sp>
        <p:nvSpPr>
          <p:cNvPr id="31" name="Tekstiruutu 30">
            <a:extLst>
              <a:ext uri="{FF2B5EF4-FFF2-40B4-BE49-F238E27FC236}">
                <a16:creationId xmlns:a16="http://schemas.microsoft.com/office/drawing/2014/main" id="{9612BE1A-8331-5E65-BF15-0251D4F4EB0F}"/>
              </a:ext>
            </a:extLst>
          </p:cNvPr>
          <p:cNvSpPr txBox="1"/>
          <p:nvPr/>
        </p:nvSpPr>
        <p:spPr>
          <a:xfrm>
            <a:off x="5701353" y="3449562"/>
            <a:ext cx="1781944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fi-FI" altLang="fi-FI" sz="1400" b="1" dirty="0"/>
              <a:t>Miten viedä monikielisyyttä</a:t>
            </a:r>
          </a:p>
          <a:p>
            <a:r>
              <a:rPr lang="fi-FI" altLang="fi-FI" sz="1400" b="1" dirty="0"/>
              <a:t>   kirjastojen </a:t>
            </a:r>
          </a:p>
          <a:p>
            <a:r>
              <a:rPr lang="fi-FI" altLang="fi-FI" sz="1400" b="1" dirty="0"/>
              <a:t>    arkeen?</a:t>
            </a:r>
            <a:endParaRPr lang="fi-FI" sz="1400" b="1" dirty="0"/>
          </a:p>
        </p:txBody>
      </p:sp>
      <p:pic>
        <p:nvPicPr>
          <p:cNvPr id="3" name="Kuva 2" descr="Kuva, joka sisältää kohteen teksti, Fontti, logo, kuvakaappaus&#10;&#10;Kuvaus luotu automaattisesti">
            <a:extLst>
              <a:ext uri="{FF2B5EF4-FFF2-40B4-BE49-F238E27FC236}">
                <a16:creationId xmlns:a16="http://schemas.microsoft.com/office/drawing/2014/main" id="{1DEFC9F1-D45B-FB26-FA0A-F1A5612E68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271" y="181097"/>
            <a:ext cx="754242" cy="628535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DDCC2A1-A405-05CE-A74A-45BA5D843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17" y="1938291"/>
            <a:ext cx="1036502" cy="81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FA3D6F4-F83F-A318-182B-C92C56592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Monikielinen kirjasto</a:t>
            </a:r>
          </a:p>
        </p:txBody>
      </p:sp>
    </p:spTree>
    <p:extLst>
      <p:ext uri="{BB962C8B-B14F-4D97-AF65-F5344CB8AC3E}">
        <p14:creationId xmlns:p14="http://schemas.microsoft.com/office/powerpoint/2010/main" val="4122645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 title="2019"/>
          <p:cNvSpPr txBox="1"/>
          <p:nvPr/>
        </p:nvSpPr>
        <p:spPr>
          <a:xfrm>
            <a:off x="235597" y="171218"/>
            <a:ext cx="8691896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5749">
              <a:defRPr/>
            </a:pPr>
            <a:r>
              <a:rPr lang="fi-FI" sz="3300" b="1" spc="-100" dirty="0">
                <a:solidFill>
                  <a:srgbClr val="EE5C9B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Teemavuosi 2024: Kootut ehdotukset kirjastoille</a:t>
            </a:r>
            <a:endParaRPr lang="en-US" sz="3300" b="1" spc="-100" dirty="0">
              <a:solidFill>
                <a:srgbClr val="EE5C9B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4" name="Tekstiruutu 13" title="Lähikirjasto kaikkialla Suomessa."/>
          <p:cNvSpPr txBox="1"/>
          <p:nvPr/>
        </p:nvSpPr>
        <p:spPr>
          <a:xfrm>
            <a:off x="396699" y="1498406"/>
            <a:ext cx="1389457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5749">
              <a:defRPr/>
            </a:pPr>
            <a:r>
              <a:rPr lang="fi-FI" dirty="0"/>
              <a:t>Ota selvää: Kaupungin-osien kielitilastot!</a:t>
            </a:r>
          </a:p>
          <a:p>
            <a:pPr defTabSz="685749">
              <a:defRPr/>
            </a:pPr>
            <a:endParaRPr lang="en-US" dirty="0"/>
          </a:p>
        </p:txBody>
      </p:sp>
      <p:sp>
        <p:nvSpPr>
          <p:cNvPr id="19" name="Päivämäärän paikkamerkki 18"/>
          <p:cNvSpPr>
            <a:spLocks noGrp="1"/>
          </p:cNvSpPr>
          <p:nvPr>
            <p:ph type="dt" sz="half" idx="10"/>
          </p:nvPr>
        </p:nvSpPr>
        <p:spPr>
          <a:xfrm>
            <a:off x="260775" y="4785476"/>
            <a:ext cx="2057400" cy="273844"/>
          </a:xfrm>
          <a:ln>
            <a:noFill/>
          </a:ln>
        </p:spPr>
        <p:txBody>
          <a:bodyPr/>
          <a:lstStyle/>
          <a:p>
            <a:pPr defTabSz="685783">
              <a:defRPr/>
            </a:pPr>
            <a:r>
              <a:rPr lang="fi-FI">
                <a:latin typeface="Calibri" panose="020F0502020204030204"/>
                <a:cs typeface="Arial" panose="020B0604020202020204" pitchFamily="34" charset="0"/>
              </a:rPr>
              <a:t>27.11.2023</a:t>
            </a:r>
            <a:endParaRPr lang="en-US"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8" name="Ympyrä: Ontto 27">
            <a:extLst>
              <a:ext uri="{FF2B5EF4-FFF2-40B4-BE49-F238E27FC236}">
                <a16:creationId xmlns:a16="http://schemas.microsoft.com/office/drawing/2014/main" id="{18CA81DD-AE7A-D707-4EDB-EF0779887090}"/>
              </a:ext>
            </a:extLst>
          </p:cNvPr>
          <p:cNvSpPr/>
          <p:nvPr/>
        </p:nvSpPr>
        <p:spPr>
          <a:xfrm>
            <a:off x="2243545" y="955185"/>
            <a:ext cx="2627312" cy="2608498"/>
          </a:xfrm>
          <a:prstGeom prst="donut">
            <a:avLst>
              <a:gd name="adj" fmla="val 544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29" name="Tekstiruutu 28" title="Lähikirjasto kaikkialla Suomessa.">
            <a:extLst>
              <a:ext uri="{FF2B5EF4-FFF2-40B4-BE49-F238E27FC236}">
                <a16:creationId xmlns:a16="http://schemas.microsoft.com/office/drawing/2014/main" id="{F24AC9EE-6545-D116-A598-796CD04D3DEF}"/>
              </a:ext>
            </a:extLst>
          </p:cNvPr>
          <p:cNvSpPr txBox="1"/>
          <p:nvPr/>
        </p:nvSpPr>
        <p:spPr>
          <a:xfrm>
            <a:off x="2580723" y="1991490"/>
            <a:ext cx="1991277" cy="11233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5749">
              <a:defRPr/>
            </a:pPr>
            <a:r>
              <a:rPr lang="fi-FI" sz="1400" b="1" dirty="0"/>
              <a:t>Satakielikuukausi </a:t>
            </a:r>
          </a:p>
          <a:p>
            <a:pPr marL="342892" indent="-342892" defTabSz="685749">
              <a:buFont typeface="Arial" panose="020B0604020202020204" pitchFamily="34" charset="0"/>
              <a:buChar char="•"/>
              <a:defRPr/>
            </a:pPr>
            <a:r>
              <a:rPr lang="fi-FI" sz="1100" dirty="0"/>
              <a:t>21.2.-21.3.2024</a:t>
            </a:r>
          </a:p>
          <a:p>
            <a:pPr marL="342892" indent="-342892" defTabSz="685749">
              <a:buFont typeface="Arial" panose="020B0604020202020204" pitchFamily="34" charset="0"/>
              <a:buChar char="•"/>
              <a:defRPr/>
            </a:pPr>
            <a:r>
              <a:rPr lang="fi-FI" sz="1400" dirty="0">
                <a:solidFill>
                  <a:srgbClr val="FA348E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Vinkkejä osallistumiseen kirjastoille</a:t>
            </a:r>
            <a:endParaRPr lang="fi-FI" sz="1100" dirty="0">
              <a:solidFill>
                <a:srgbClr val="FA348E"/>
              </a:solidFill>
            </a:endParaRPr>
          </a:p>
        </p:txBody>
      </p:sp>
      <p:pic>
        <p:nvPicPr>
          <p:cNvPr id="31" name="Kuva 30" descr="Kirjanmerkki tasaisella täytöllä">
            <a:extLst>
              <a:ext uri="{FF2B5EF4-FFF2-40B4-BE49-F238E27FC236}">
                <a16:creationId xmlns:a16="http://schemas.microsoft.com/office/drawing/2014/main" id="{569E4C08-151D-E74C-1425-8ECE12487C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5241797" y="1974091"/>
            <a:ext cx="1615876" cy="4722938"/>
          </a:xfrm>
          <a:prstGeom prst="rect">
            <a:avLst/>
          </a:prstGeom>
        </p:spPr>
      </p:pic>
      <p:sp>
        <p:nvSpPr>
          <p:cNvPr id="36" name="Tekstiruutu 35">
            <a:extLst>
              <a:ext uri="{FF2B5EF4-FFF2-40B4-BE49-F238E27FC236}">
                <a16:creationId xmlns:a16="http://schemas.microsoft.com/office/drawing/2014/main" id="{80C7FD03-B270-4B7A-DDC7-FACBACF802E9}"/>
              </a:ext>
            </a:extLst>
          </p:cNvPr>
          <p:cNvSpPr txBox="1"/>
          <p:nvPr/>
        </p:nvSpPr>
        <p:spPr>
          <a:xfrm>
            <a:off x="4286959" y="4093484"/>
            <a:ext cx="2835623" cy="492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defTabSz="685749">
              <a:defRPr/>
            </a:pPr>
            <a:r>
              <a:rPr lang="fi-FI" sz="1300" dirty="0">
                <a:ea typeface="Calibri" panose="020F0502020204030204" pitchFamily="34" charset="0"/>
              </a:rPr>
              <a:t>Monikieliset viestintämateriaalit esille kirjastoihin</a:t>
            </a:r>
            <a:endParaRPr lang="fi-FI" altLang="fi-FI" sz="1300" dirty="0"/>
          </a:p>
        </p:txBody>
      </p:sp>
      <p:pic>
        <p:nvPicPr>
          <p:cNvPr id="6" name="Kuva 5" descr="Kuva, joka sisältää kohteen teksti, Fontti, logo, kuvakaappaus&#10;&#10;Kuvaus luotu automaattisesti">
            <a:extLst>
              <a:ext uri="{FF2B5EF4-FFF2-40B4-BE49-F238E27FC236}">
                <a16:creationId xmlns:a16="http://schemas.microsoft.com/office/drawing/2014/main" id="{20205540-F4D6-AD44-81EE-CF2D0D808D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271" y="181097"/>
            <a:ext cx="754242" cy="628535"/>
          </a:xfrm>
          <a:prstGeom prst="rect">
            <a:avLst/>
          </a:prstGeom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7DB7483-748B-812B-9150-7B3F54F83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Monikielinen kirjasto</a:t>
            </a:r>
          </a:p>
        </p:txBody>
      </p:sp>
      <p:pic>
        <p:nvPicPr>
          <p:cNvPr id="7" name="Kuva 6" descr="Käyttäjäverkosto ääriviiva">
            <a:extLst>
              <a:ext uri="{FF2B5EF4-FFF2-40B4-BE49-F238E27FC236}">
                <a16:creationId xmlns:a16="http://schemas.microsoft.com/office/drawing/2014/main" id="{BA6A579C-38B6-69F6-A19C-A9D0CCA3F2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91201" y="926111"/>
            <a:ext cx="2627312" cy="2666646"/>
          </a:xfrm>
          <a:prstGeom prst="rect">
            <a:avLst/>
          </a:prstGeom>
        </p:spPr>
      </p:pic>
      <p:pic>
        <p:nvPicPr>
          <p:cNvPr id="9" name="Kuva 8" descr="Pylväskuvaaja ääriviiva">
            <a:extLst>
              <a:ext uri="{FF2B5EF4-FFF2-40B4-BE49-F238E27FC236}">
                <a16:creationId xmlns:a16="http://schemas.microsoft.com/office/drawing/2014/main" id="{F5D2C0EB-26AA-81C5-09E1-1E40296597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69931" y="2478158"/>
            <a:ext cx="685800" cy="685800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04B6FC19-DB1E-D890-7BAF-AAFE77D3C1A6}"/>
              </a:ext>
            </a:extLst>
          </p:cNvPr>
          <p:cNvSpPr/>
          <p:nvPr/>
        </p:nvSpPr>
        <p:spPr>
          <a:xfrm>
            <a:off x="260775" y="1353941"/>
            <a:ext cx="1681231" cy="177447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348127F0-D764-4E4F-C93A-D5B5C2015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556" y="1199058"/>
            <a:ext cx="1036502" cy="81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iruutu 11" title="Lähikirjasto kaikkialla Suomessa.">
            <a:extLst>
              <a:ext uri="{FF2B5EF4-FFF2-40B4-BE49-F238E27FC236}">
                <a16:creationId xmlns:a16="http://schemas.microsoft.com/office/drawing/2014/main" id="{84806EBE-537A-C4EB-7CAE-E68DAB9721F7}"/>
              </a:ext>
            </a:extLst>
          </p:cNvPr>
          <p:cNvSpPr txBox="1"/>
          <p:nvPr/>
        </p:nvSpPr>
        <p:spPr>
          <a:xfrm>
            <a:off x="7378997" y="1334716"/>
            <a:ext cx="1590415" cy="20928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57175" indent="-257175" defTabSz="685749">
              <a:buFont typeface="Arial" panose="020B0604020202020204" pitchFamily="34" charset="0"/>
              <a:buChar char="•"/>
              <a:defRPr/>
            </a:pPr>
            <a:r>
              <a:rPr lang="fi-FI" sz="1400" dirty="0"/>
              <a:t>Varhais-kasvatus</a:t>
            </a:r>
          </a:p>
          <a:p>
            <a:pPr marL="257175" indent="-257175" defTabSz="685749">
              <a:buFont typeface="Arial" panose="020B0604020202020204" pitchFamily="34" charset="0"/>
              <a:buChar char="•"/>
              <a:defRPr/>
            </a:pPr>
            <a:r>
              <a:rPr lang="fi-FI" sz="1400" dirty="0"/>
              <a:t>Koulut (S2 ja R2 -opettajat)</a:t>
            </a:r>
          </a:p>
          <a:p>
            <a:pPr marL="257175" indent="-257175" defTabSz="685749">
              <a:buFont typeface="Arial" panose="020B0604020202020204" pitchFamily="34" charset="0"/>
              <a:buChar char="•"/>
              <a:defRPr/>
            </a:pPr>
            <a:r>
              <a:rPr lang="fi-FI" sz="1400" dirty="0"/>
              <a:t>Maahan-muuttaneiden järjestöt alueella</a:t>
            </a:r>
          </a:p>
          <a:p>
            <a:pPr defTabSz="685749">
              <a:defRPr/>
            </a:pPr>
            <a:endParaRPr lang="en-US" dirty="0"/>
          </a:p>
        </p:txBody>
      </p:sp>
      <p:sp>
        <p:nvSpPr>
          <p:cNvPr id="13" name="Tekstiruutu 12" title="Lähikirjasto kaikkialla Suomessa.">
            <a:extLst>
              <a:ext uri="{FF2B5EF4-FFF2-40B4-BE49-F238E27FC236}">
                <a16:creationId xmlns:a16="http://schemas.microsoft.com/office/drawing/2014/main" id="{DC45202A-415D-8D53-15C4-3508A6E2B4EE}"/>
              </a:ext>
            </a:extLst>
          </p:cNvPr>
          <p:cNvSpPr txBox="1"/>
          <p:nvPr/>
        </p:nvSpPr>
        <p:spPr>
          <a:xfrm>
            <a:off x="5148350" y="1321176"/>
            <a:ext cx="2259273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5749">
              <a:defRPr/>
            </a:pPr>
            <a:r>
              <a:rPr lang="fi-FI" dirty="0">
                <a:solidFill>
                  <a:srgbClr val="F9137B"/>
                </a:solidFill>
              </a:rPr>
              <a:t>VER-		 KOS-</a:t>
            </a:r>
          </a:p>
          <a:p>
            <a:pPr defTabSz="685749">
              <a:defRPr/>
            </a:pPr>
            <a:endParaRPr lang="en-US" dirty="0">
              <a:solidFill>
                <a:srgbClr val="F9137B"/>
              </a:solidFill>
            </a:endParaRPr>
          </a:p>
          <a:p>
            <a:pPr defTabSz="685749">
              <a:defRPr/>
            </a:pPr>
            <a:endParaRPr lang="en-US" dirty="0">
              <a:solidFill>
                <a:srgbClr val="F9137B"/>
              </a:solidFill>
            </a:endParaRPr>
          </a:p>
          <a:p>
            <a:pPr defTabSz="685749">
              <a:defRPr/>
            </a:pPr>
            <a:endParaRPr lang="en-US" dirty="0">
              <a:solidFill>
                <a:srgbClr val="F9137B"/>
              </a:solidFill>
            </a:endParaRPr>
          </a:p>
          <a:p>
            <a:pPr defTabSz="685749">
              <a:defRPr/>
            </a:pPr>
            <a:r>
              <a:rPr lang="en-US" dirty="0">
                <a:solidFill>
                  <a:srgbClr val="F9137B"/>
                </a:solidFill>
              </a:rPr>
              <a:t>TOI-		   DU!</a:t>
            </a:r>
          </a:p>
          <a:p>
            <a:pPr defTabSz="685749">
              <a:defRPr/>
            </a:pPr>
            <a:endParaRPr lang="en-US" dirty="0"/>
          </a:p>
        </p:txBody>
      </p:sp>
      <p:pic>
        <p:nvPicPr>
          <p:cNvPr id="22" name="Kuva 21" descr="Kirjat ääriviiva">
            <a:extLst>
              <a:ext uri="{FF2B5EF4-FFF2-40B4-BE49-F238E27FC236}">
                <a16:creationId xmlns:a16="http://schemas.microsoft.com/office/drawing/2014/main" id="{65AAD619-21E8-7680-8A4A-3EF6C48E9D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96698" y="3366949"/>
            <a:ext cx="983265" cy="983265"/>
          </a:xfrm>
          <a:prstGeom prst="rect">
            <a:avLst/>
          </a:prstGeom>
        </p:spPr>
      </p:pic>
      <p:sp>
        <p:nvSpPr>
          <p:cNvPr id="23" name="Tekstiruutu 22">
            <a:extLst>
              <a:ext uri="{FF2B5EF4-FFF2-40B4-BE49-F238E27FC236}">
                <a16:creationId xmlns:a16="http://schemas.microsoft.com/office/drawing/2014/main" id="{0E466925-E83A-FF11-D67A-0CAE081AEEB9}"/>
              </a:ext>
            </a:extLst>
          </p:cNvPr>
          <p:cNvSpPr txBox="1"/>
          <p:nvPr/>
        </p:nvSpPr>
        <p:spPr>
          <a:xfrm>
            <a:off x="1167729" y="3747294"/>
            <a:ext cx="2520537" cy="6924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685749">
              <a:defRPr/>
            </a:pPr>
            <a:r>
              <a:rPr lang="fi-FI" sz="1300" dirty="0">
                <a:ea typeface="Calibri" panose="020F0502020204030204" pitchFamily="34" charset="0"/>
              </a:rPr>
              <a:t>Erikielisten aineistojen </a:t>
            </a:r>
          </a:p>
          <a:p>
            <a:pPr defTabSz="685749">
              <a:defRPr/>
            </a:pPr>
            <a:r>
              <a:rPr lang="fi-FI" sz="1300" dirty="0">
                <a:ea typeface="Calibri" panose="020F0502020204030204" pitchFamily="34" charset="0"/>
              </a:rPr>
              <a:t>testaaminen omassa kirjastossa </a:t>
            </a:r>
            <a:endParaRPr lang="fi-FI" altLang="fi-FI" sz="1300" dirty="0"/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26A90EDB-B208-20F0-5211-990360422A4E}"/>
              </a:ext>
            </a:extLst>
          </p:cNvPr>
          <p:cNvSpPr txBox="1"/>
          <p:nvPr/>
        </p:nvSpPr>
        <p:spPr>
          <a:xfrm>
            <a:off x="5903065" y="3366949"/>
            <a:ext cx="29682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solidFill>
                  <a:srgbClr val="F9137B"/>
                </a:solidFill>
              </a:rPr>
              <a:t>&amp; JALKAUDU asiakkaiden tavoittamiseksi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0927927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 title="2019"/>
          <p:cNvSpPr txBox="1"/>
          <p:nvPr/>
        </p:nvSpPr>
        <p:spPr>
          <a:xfrm>
            <a:off x="235597" y="171218"/>
            <a:ext cx="8691896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5749">
              <a:defRPr/>
            </a:pPr>
            <a:r>
              <a:rPr lang="fi-FI" sz="3300" b="1" spc="-100" dirty="0">
                <a:solidFill>
                  <a:srgbClr val="EE5C9B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Kootut ehdotukset kirjastoille jatkuu!</a:t>
            </a:r>
            <a:endParaRPr lang="en-US" sz="3300" b="1" spc="-100" dirty="0">
              <a:solidFill>
                <a:srgbClr val="EE5C9B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4" name="Tekstiruutu 13" title="Lähikirjasto kaikkialla Suomessa."/>
          <p:cNvSpPr txBox="1"/>
          <p:nvPr/>
        </p:nvSpPr>
        <p:spPr>
          <a:xfrm>
            <a:off x="2811245" y="1018200"/>
            <a:ext cx="239585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5749">
              <a:defRPr/>
            </a:pPr>
            <a:r>
              <a:rPr lang="fi-FI" dirty="0"/>
              <a:t>Kielikahvilatoiminnan laajentaminen?</a:t>
            </a:r>
            <a:endParaRPr lang="en-US" dirty="0"/>
          </a:p>
        </p:txBody>
      </p:sp>
      <p:sp>
        <p:nvSpPr>
          <p:cNvPr id="16" name="Pilvi 15" descr="www.helmet.fi/monikielinenkirjasto&#10;www.kirjastot.fi/monikielinenkirjasto  &#10;www.facebook.fi/monikielinenkirjasto&#10;Monikielinen.kirjasto@hel.fi   &#10;4 kielellä" title="Monikielisen kirjaston yhteystiedot"/>
          <p:cNvSpPr/>
          <p:nvPr/>
        </p:nvSpPr>
        <p:spPr>
          <a:xfrm>
            <a:off x="4101545" y="1200904"/>
            <a:ext cx="4864155" cy="3239227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49">
              <a:defRPr/>
            </a:pPr>
            <a:r>
              <a:rPr lang="fi-FI" altLang="fi-FI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Monikielisyysasioista vastaavat työntekijät? </a:t>
            </a:r>
            <a:br>
              <a:rPr lang="fi-FI" altLang="fi-FI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i-FI" altLang="fi-FI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3" indent="-285743" defTabSz="685749">
              <a:buFont typeface="Arial" panose="020B0604020202020204" pitchFamily="34" charset="0"/>
              <a:buChar char="•"/>
              <a:defRPr/>
            </a:pPr>
            <a:r>
              <a:rPr lang="fi-FI" altLang="fi-FI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Onko kirjastossasi selkeät vastuuhenkilöt monikielisyysasioille?</a:t>
            </a:r>
          </a:p>
          <a:p>
            <a:pPr marL="285743" indent="-285743" defTabSz="685749">
              <a:buFont typeface="Arial" panose="020B0604020202020204" pitchFamily="34" charset="0"/>
              <a:buChar char="•"/>
              <a:defRPr/>
            </a:pPr>
            <a:r>
              <a:rPr lang="fi-FI" altLang="fi-FI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Tarvetta verkostoitumiselle?</a:t>
            </a:r>
          </a:p>
        </p:txBody>
      </p:sp>
      <p:sp>
        <p:nvSpPr>
          <p:cNvPr id="19" name="Päivämäärän paikkamerkki 18"/>
          <p:cNvSpPr>
            <a:spLocks noGrp="1"/>
          </p:cNvSpPr>
          <p:nvPr>
            <p:ph type="dt" sz="half" idx="10"/>
          </p:nvPr>
        </p:nvSpPr>
        <p:spPr>
          <a:xfrm>
            <a:off x="260775" y="4785476"/>
            <a:ext cx="2057400" cy="273844"/>
          </a:xfrm>
          <a:ln>
            <a:noFill/>
          </a:ln>
        </p:spPr>
        <p:txBody>
          <a:bodyPr/>
          <a:lstStyle/>
          <a:p>
            <a:pPr defTabSz="685783">
              <a:defRPr/>
            </a:pPr>
            <a:r>
              <a:rPr lang="fi-FI">
                <a:latin typeface="Calibri" panose="020F0502020204030204"/>
                <a:cs typeface="Arial" panose="020B0604020202020204" pitchFamily="34" charset="0"/>
              </a:rPr>
              <a:t>27.11.2023</a:t>
            </a:r>
            <a:endParaRPr lang="en-US"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6" name="Kuva 5" descr="Kuva, joka sisältää kohteen teksti, Fontti, logo, kuvakaappaus&#10;&#10;Kuvaus luotu automaattisesti">
            <a:extLst>
              <a:ext uri="{FF2B5EF4-FFF2-40B4-BE49-F238E27FC236}">
                <a16:creationId xmlns:a16="http://schemas.microsoft.com/office/drawing/2014/main" id="{20205540-F4D6-AD44-81EE-CF2D0D808D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271" y="181097"/>
            <a:ext cx="754242" cy="628535"/>
          </a:xfrm>
          <a:prstGeom prst="rect">
            <a:avLst/>
          </a:prstGeom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7DB7483-748B-812B-9150-7B3F54F83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Monikielinen kirjasto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51AA6C5C-BAB0-E1FD-4F2F-E32577D8F760}"/>
              </a:ext>
            </a:extLst>
          </p:cNvPr>
          <p:cNvGrpSpPr/>
          <p:nvPr/>
        </p:nvGrpSpPr>
        <p:grpSpPr>
          <a:xfrm>
            <a:off x="2325379" y="2353850"/>
            <a:ext cx="1672302" cy="2170420"/>
            <a:chOff x="-464879" y="5724236"/>
            <a:chExt cx="2722107" cy="807965"/>
          </a:xfrm>
        </p:grpSpPr>
        <p:sp>
          <p:nvSpPr>
            <p:cNvPr id="7" name="Yhdestä kulmasta leikattu suorakulmio 4">
              <a:extLst>
                <a:ext uri="{FF2B5EF4-FFF2-40B4-BE49-F238E27FC236}">
                  <a16:creationId xmlns:a16="http://schemas.microsoft.com/office/drawing/2014/main" id="{8C728228-6834-1731-160E-80931BEB1327}"/>
                </a:ext>
              </a:extLst>
            </p:cNvPr>
            <p:cNvSpPr/>
            <p:nvPr/>
          </p:nvSpPr>
          <p:spPr>
            <a:xfrm>
              <a:off x="-369105" y="5724236"/>
              <a:ext cx="2457265" cy="768148"/>
            </a:xfrm>
            <a:prstGeom prst="snip1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685749">
                <a:defRPr/>
              </a:pPr>
              <a:endParaRPr lang="en-US" sz="2100">
                <a:solidFill>
                  <a:schemeClr val="tx1"/>
                </a:solidFill>
                <a:latin typeface="Calibri" panose="020F0502020204030204"/>
              </a:endParaRPr>
            </a:p>
          </p:txBody>
        </p:sp>
        <p:sp>
          <p:nvSpPr>
            <p:cNvPr id="8" name="Tekstiruutu 7" descr="2700 Hankintaa, n. 15 toimittajaa." title="2700 hankintaa, n. 15 toimittajaa.">
              <a:extLst>
                <a:ext uri="{FF2B5EF4-FFF2-40B4-BE49-F238E27FC236}">
                  <a16:creationId xmlns:a16="http://schemas.microsoft.com/office/drawing/2014/main" id="{BBDA8AD8-8979-21FA-BA94-C81C86F783C8}"/>
                </a:ext>
              </a:extLst>
            </p:cNvPr>
            <p:cNvSpPr txBox="1"/>
            <p:nvPr/>
          </p:nvSpPr>
          <p:spPr>
            <a:xfrm>
              <a:off x="-464879" y="6056721"/>
              <a:ext cx="2722107" cy="4754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 defTabSz="685749">
                <a:defRPr/>
              </a:pPr>
              <a:r>
                <a:rPr lang="fi-FI" sz="1400" dirty="0">
                  <a:latin typeface="Arial"/>
                  <a:ea typeface="Calibri" panose="020F0502020204030204" pitchFamily="34" charset="0"/>
                  <a:cs typeface="Arial"/>
                </a:rPr>
                <a:t>Onko kirjastollasi suunnitelma monikielisyyden huomioimiseksi</a:t>
              </a:r>
              <a:endParaRPr lang="fi-FI" altLang="fi-FI" sz="1400" dirty="0">
                <a:latin typeface="Arial"/>
                <a:cs typeface="Arial"/>
              </a:endParaRPr>
            </a:p>
            <a:p>
              <a:pPr defTabSz="685749">
                <a:defRPr/>
              </a:pPr>
              <a:endParaRPr lang="fi-FI" altLang="fi-FI" sz="2100" dirty="0">
                <a:latin typeface="Calibri" panose="020F0502020204030204"/>
              </a:endParaRPr>
            </a:p>
          </p:txBody>
        </p:sp>
      </p:grpSp>
      <p:pic>
        <p:nvPicPr>
          <p:cNvPr id="9" name="Kuva 8" descr="Hehkulamppu ja lyijykynä tasaisella täytöllä">
            <a:extLst>
              <a:ext uri="{FF2B5EF4-FFF2-40B4-BE49-F238E27FC236}">
                <a16:creationId xmlns:a16="http://schemas.microsoft.com/office/drawing/2014/main" id="{1B3810AF-163B-A5A5-4252-FD5C8147E9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60344" y="2535322"/>
            <a:ext cx="602371" cy="689114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BCA14882-CE01-5028-E4CA-84E55E2AE1CA}"/>
              </a:ext>
            </a:extLst>
          </p:cNvPr>
          <p:cNvSpPr txBox="1"/>
          <p:nvPr/>
        </p:nvSpPr>
        <p:spPr>
          <a:xfrm>
            <a:off x="459714" y="1807742"/>
            <a:ext cx="1813733" cy="22313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fi-FI" sz="1600" dirty="0"/>
              <a:t>Henkilöstön kompetenssin kasvattaminen: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fi-FI" sz="1300" dirty="0"/>
              <a:t>Henkilökunnan monikielisyys-</a:t>
            </a:r>
            <a:br>
              <a:rPr lang="fi-FI" sz="1300" dirty="0"/>
            </a:br>
            <a:r>
              <a:rPr lang="fi-FI" sz="1300" dirty="0"/>
              <a:t>osaamisen vahvistaminen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fi-FI" sz="1300" dirty="0"/>
              <a:t>Kielitaitojen huomioiminen rekrytoinneissa</a:t>
            </a:r>
          </a:p>
        </p:txBody>
      </p:sp>
      <p:pic>
        <p:nvPicPr>
          <p:cNvPr id="11" name="Kuva 10" descr="Pyörä ja ihmisiä ääriviiva">
            <a:extLst>
              <a:ext uri="{FF2B5EF4-FFF2-40B4-BE49-F238E27FC236}">
                <a16:creationId xmlns:a16="http://schemas.microsoft.com/office/drawing/2014/main" id="{9B83F5BB-94CB-24AF-2477-8C50FB83BE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47962" y="2124304"/>
            <a:ext cx="588227" cy="588227"/>
          </a:xfrm>
          <a:prstGeom prst="rect">
            <a:avLst/>
          </a:prstGeom>
        </p:spPr>
      </p:pic>
      <p:pic>
        <p:nvPicPr>
          <p:cNvPr id="13" name="Kuva 12" descr="Käyttäjä tasaisella täytöllä">
            <a:extLst>
              <a:ext uri="{FF2B5EF4-FFF2-40B4-BE49-F238E27FC236}">
                <a16:creationId xmlns:a16="http://schemas.microsoft.com/office/drawing/2014/main" id="{4F09E270-C744-3D0E-BFA9-5AF15DEF32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2422" y="1121942"/>
            <a:ext cx="685800" cy="685800"/>
          </a:xfrm>
          <a:prstGeom prst="rect">
            <a:avLst/>
          </a:prstGeom>
        </p:spPr>
      </p:pic>
      <p:pic>
        <p:nvPicPr>
          <p:cNvPr id="15" name="Kuva 14" descr="Kahvi tasaisella täytöllä">
            <a:extLst>
              <a:ext uri="{FF2B5EF4-FFF2-40B4-BE49-F238E27FC236}">
                <a16:creationId xmlns:a16="http://schemas.microsoft.com/office/drawing/2014/main" id="{4AB553A2-B961-AD38-CE6F-3D703731E7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027978" y="74829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084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i-FI" sz="2700" b="1" dirty="0" err="1">
                <a:solidFill>
                  <a:srgbClr val="EE5C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Monikielisen</a:t>
            </a:r>
            <a:r>
              <a:rPr lang="en-US" altLang="fi-FI" sz="2700" b="1" dirty="0">
                <a:solidFill>
                  <a:srgbClr val="EE5C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i-FI" sz="2700" b="1" dirty="0" err="1">
                <a:solidFill>
                  <a:srgbClr val="EE5C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kirjaston</a:t>
            </a:r>
            <a:r>
              <a:rPr lang="en-US" altLang="fi-FI" sz="2700" b="1" dirty="0">
                <a:solidFill>
                  <a:srgbClr val="EE5C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i-FI" sz="2700" b="1" dirty="0" err="1">
                <a:solidFill>
                  <a:srgbClr val="EE5C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markkinointi</a:t>
            </a:r>
            <a:r>
              <a:rPr lang="en-US" altLang="fi-FI" sz="2700" b="1" dirty="0">
                <a:solidFill>
                  <a:srgbClr val="EE5C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ja </a:t>
            </a:r>
            <a:r>
              <a:rPr lang="en-US" altLang="fi-FI" sz="2700" b="1" dirty="0" err="1">
                <a:solidFill>
                  <a:srgbClr val="EE5C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viestintämateriaalit</a:t>
            </a:r>
            <a:r>
              <a:rPr lang="en-US" altLang="fi-FI" sz="2700" b="1" dirty="0">
                <a:solidFill>
                  <a:srgbClr val="EE5C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i-FI" sz="2700" b="1" dirty="0" err="1">
                <a:solidFill>
                  <a:srgbClr val="EE5C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kirjastojen</a:t>
            </a:r>
            <a:r>
              <a:rPr lang="en-US" altLang="fi-FI" sz="2700" b="1" dirty="0">
                <a:solidFill>
                  <a:srgbClr val="EE5C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i-FI" sz="2700" b="1" dirty="0" err="1">
                <a:solidFill>
                  <a:srgbClr val="EE5C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tehokäyttöön</a:t>
            </a:r>
            <a:r>
              <a:rPr lang="en-US" altLang="fi-FI" sz="2700" b="1" dirty="0">
                <a:solidFill>
                  <a:srgbClr val="EE5C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fi-FI" sz="2700" dirty="0"/>
          </a:p>
        </p:txBody>
      </p:sp>
      <p:sp>
        <p:nvSpPr>
          <p:cNvPr id="10" name="Tekstin paikkamerkki 9"/>
          <p:cNvSpPr>
            <a:spLocks noGrp="1"/>
          </p:cNvSpPr>
          <p:nvPr>
            <p:ph idx="1"/>
          </p:nvPr>
        </p:nvSpPr>
        <p:spPr>
          <a:xfrm>
            <a:off x="329228" y="1396644"/>
            <a:ext cx="8218488" cy="3279775"/>
          </a:xfrm>
        </p:spPr>
        <p:txBody>
          <a:bodyPr>
            <a:normAutofit/>
          </a:bodyPr>
          <a:lstStyle/>
          <a:p>
            <a:pPr marL="661988" lvl="3" indent="-257175"/>
            <a:r>
              <a:rPr lang="fi-FI" sz="1800" dirty="0">
                <a:cs typeface="Arial"/>
              </a:rPr>
              <a:t>Esitteet ja julisteet</a:t>
            </a:r>
          </a:p>
          <a:p>
            <a:pPr marL="661988" lvl="3" indent="-257175"/>
            <a:r>
              <a:rPr lang="fi-FI" sz="1800" dirty="0">
                <a:cs typeface="Arial"/>
              </a:rPr>
              <a:t>Videoita</a:t>
            </a:r>
          </a:p>
          <a:p>
            <a:pPr marL="661988" lvl="3" indent="-257175"/>
            <a:r>
              <a:rPr lang="fi-FI" sz="1800" dirty="0">
                <a:cs typeface="Arial"/>
              </a:rPr>
              <a:t>Kirjastotilan opastetekstejä </a:t>
            </a:r>
            <a:endParaRPr lang="fi-FI" sz="1800" b="1" dirty="0">
              <a:cs typeface="Arial"/>
            </a:endParaRPr>
          </a:p>
          <a:p>
            <a:pPr marL="661988" lvl="3" indent="-257175"/>
            <a:r>
              <a:rPr lang="fi-FI" sz="1800" dirty="0">
                <a:cs typeface="Arial"/>
              </a:rPr>
              <a:t>Vinkkilistoja, esim. ”kurdinkielisiä </a:t>
            </a:r>
            <a:br>
              <a:rPr lang="fi-FI" sz="1800" dirty="0">
                <a:cs typeface="Arial"/>
              </a:rPr>
            </a:br>
            <a:r>
              <a:rPr lang="fi-FI" sz="1800" dirty="0">
                <a:cs typeface="Arial"/>
              </a:rPr>
              <a:t>kuvakirjoja perheen pienimmille”</a:t>
            </a:r>
          </a:p>
          <a:p>
            <a:pPr marL="661988" lvl="3" indent="-257175"/>
            <a:r>
              <a:rPr lang="fi-FI" sz="1800" dirty="0">
                <a:cs typeface="Arial"/>
              </a:rPr>
              <a:t>Monikielinen satudiplomi</a:t>
            </a:r>
          </a:p>
          <a:p>
            <a:pPr marL="661988" lvl="3" indent="-257175"/>
            <a:r>
              <a:rPr lang="fi-FI" sz="1800" dirty="0">
                <a:cs typeface="Arial"/>
              </a:rPr>
              <a:t>Somemarkkinointi</a:t>
            </a:r>
          </a:p>
          <a:p>
            <a:pPr marL="661988" lvl="3" indent="-257175"/>
            <a:r>
              <a:rPr lang="fi-FI" sz="1800" dirty="0">
                <a:cs typeface="Arial"/>
              </a:rPr>
              <a:t>Nettisivustot </a:t>
            </a:r>
            <a:br>
              <a:rPr lang="fi-FI" sz="1800" dirty="0">
                <a:cs typeface="Arial"/>
              </a:rPr>
            </a:br>
            <a:r>
              <a:rPr lang="fi-FI" sz="1800" dirty="0">
                <a:cs typeface="Arial"/>
              </a:rPr>
              <a:t>(kirjastot.fi ja helmet-finna.fi)</a:t>
            </a:r>
          </a:p>
          <a:p>
            <a:pPr marL="661988" lvl="3" indent="-257175"/>
            <a:r>
              <a:rPr lang="fi-FI" sz="1800" dirty="0">
                <a:cs typeface="Arial"/>
              </a:rPr>
              <a:t>Myös uusia materiaaleja suunnitteilla!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36DE5769-8EE5-54EB-DD47-7463D08DF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27.11.2023</a:t>
            </a:r>
            <a:endParaRPr lang="en-US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1DDEE49F-D1F5-9330-D3D6-47852BCA3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Monikielinen kirjasto</a:t>
            </a:r>
          </a:p>
        </p:txBody>
      </p:sp>
      <p:pic>
        <p:nvPicPr>
          <p:cNvPr id="2" name="Kuvan paikkamerkki 7" descr="Tervetuloa kirjastoon -juliste. Teksti 16 kielellä.">
            <a:extLst>
              <a:ext uri="{FF2B5EF4-FFF2-40B4-BE49-F238E27FC236}">
                <a16:creationId xmlns:a16="http://schemas.microsoft.com/office/drawing/2014/main" id="{0AB08932-F974-B1AF-A32A-C4326AC8DD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2" r="2232"/>
          <a:stretch/>
        </p:blipFill>
        <p:spPr>
          <a:xfrm>
            <a:off x="6024363" y="771884"/>
            <a:ext cx="2881403" cy="39045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Kuva 5">
            <a:extLst>
              <a:ext uri="{FF2B5EF4-FFF2-40B4-BE49-F238E27FC236}">
                <a16:creationId xmlns:a16="http://schemas.microsoft.com/office/drawing/2014/main" id="{585AA961-39EE-282D-3FA0-0BED03D6D2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7" t="-183" r="15476" b="48439"/>
          <a:stretch/>
        </p:blipFill>
        <p:spPr bwMode="auto">
          <a:xfrm rot="401683">
            <a:off x="4554030" y="2185403"/>
            <a:ext cx="1218566" cy="160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4" descr="Kuva, joka sisältää kohteen teksti, clipart, nisäkäs, kissa&#10;&#10;Kuvaus luotu automaattisesti">
            <a:extLst>
              <a:ext uri="{FF2B5EF4-FFF2-40B4-BE49-F238E27FC236}">
                <a16:creationId xmlns:a16="http://schemas.microsoft.com/office/drawing/2014/main" id="{B00EF534-3B8F-7C81-455D-0CCA08BE68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095" y="940764"/>
            <a:ext cx="794218" cy="106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50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31554B-2A25-44DE-DC16-21DF660D6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00"/>
            <a:ext cx="8218488" cy="696951"/>
          </a:xfrm>
        </p:spPr>
        <p:txBody>
          <a:bodyPr>
            <a:normAutofit/>
          </a:bodyPr>
          <a:lstStyle/>
          <a:p>
            <a:r>
              <a:rPr lang="fi-FI" sz="3300" b="1" kern="1200" dirty="0">
                <a:solidFill>
                  <a:srgbClr val="EE5C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Teemavuoden yhteistyökumppanit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8338B9B-FF4A-2090-73E5-2E14D7821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471" y="1038459"/>
            <a:ext cx="8218488" cy="3279775"/>
          </a:xfrm>
        </p:spPr>
        <p:txBody>
          <a:bodyPr/>
          <a:lstStyle/>
          <a:p>
            <a:pPr marL="285743" indent="-285743">
              <a:buFont typeface="Arial" panose="020B0604020202020204" pitchFamily="34" charset="0"/>
              <a:buChar char="•"/>
            </a:pPr>
            <a:r>
              <a:rPr lang="fi-FI" dirty="0"/>
              <a:t>Opetus- ja kulttuuriministeriö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fi-FI" dirty="0"/>
              <a:t>Kulttuuria kaikille -palvelu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fi-FI" dirty="0"/>
              <a:t>Valtakunnallinen kehittämistehtävä VAKE / Kirjastot.fi / Kirjastokaista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212529"/>
                </a:solidFill>
              </a:rPr>
              <a:t>L</a:t>
            </a:r>
            <a:r>
              <a:rPr lang="fi-FI" b="0" i="0" dirty="0">
                <a:solidFill>
                  <a:srgbClr val="212529"/>
                </a:solidFill>
                <a:effectLst/>
              </a:rPr>
              <a:t>asten ja nuorten lukemisen ja lukutaidon edistämisen erityistehtävä ERTE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212529"/>
                </a:solidFill>
              </a:rPr>
              <a:t>Saavutettavuuskirjasto Celia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212529"/>
                </a:solidFill>
                <a:effectLst/>
              </a:rPr>
              <a:t>Lukukeskus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212529"/>
                </a:solidFill>
              </a:rPr>
              <a:t>Suomen kirjastoseura ry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fi-FI" b="0" i="0" dirty="0" err="1">
                <a:solidFill>
                  <a:srgbClr val="212529"/>
                </a:solidFill>
                <a:effectLst/>
              </a:rPr>
              <a:t>Ad</a:t>
            </a:r>
            <a:r>
              <a:rPr lang="fi-FI" b="0" i="0" dirty="0">
                <a:solidFill>
                  <a:srgbClr val="212529"/>
                </a:solidFill>
                <a:effectLst/>
              </a:rPr>
              <a:t> Astra, Niilo Mäki Instituutti,  ym. </a:t>
            </a:r>
            <a:r>
              <a:rPr lang="fi-FI" dirty="0">
                <a:solidFill>
                  <a:srgbClr val="212529"/>
                </a:solidFill>
              </a:rPr>
              <a:t>y</a:t>
            </a:r>
            <a:r>
              <a:rPr lang="fi-FI" b="0" i="0" dirty="0">
                <a:solidFill>
                  <a:srgbClr val="212529"/>
                </a:solidFill>
                <a:effectLst/>
              </a:rPr>
              <a:t>hdistyksiä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212529"/>
                </a:solidFill>
              </a:rPr>
              <a:t>Suomen yleiset kirjastot – eikö niin?  </a:t>
            </a:r>
            <a:r>
              <a:rPr lang="fi-FI" dirty="0">
                <a:solidFill>
                  <a:srgbClr val="212529"/>
                </a:solidFill>
                <a:sym typeface="Wingdings" panose="05000000000000000000" pitchFamily="2" charset="2"/>
              </a:rPr>
              <a:t> </a:t>
            </a:r>
            <a:endParaRPr lang="fi-FI" b="0" i="0" dirty="0">
              <a:solidFill>
                <a:srgbClr val="212529"/>
              </a:solidFill>
              <a:effectLst/>
            </a:endParaRPr>
          </a:p>
          <a:p>
            <a:pPr marL="285743" indent="-285743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54DD9AA-4275-472D-3174-3BAA42371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27.11.2023</a:t>
            </a:r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6CE137F-24C9-3DF4-5FE5-E268F657B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Monikielinen kirjasto</a:t>
            </a:r>
          </a:p>
        </p:txBody>
      </p:sp>
      <p:pic>
        <p:nvPicPr>
          <p:cNvPr id="6" name="Kuva 5" descr="Kuva, joka sisältää kohteen teksti, Fontti, logo, kuvakaappaus&#10;&#10;Kuvaus luotu automaattisesti">
            <a:extLst>
              <a:ext uri="{FF2B5EF4-FFF2-40B4-BE49-F238E27FC236}">
                <a16:creationId xmlns:a16="http://schemas.microsoft.com/office/drawing/2014/main" id="{FBCEB08A-7987-10C8-F25D-017E1FC313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271" y="181097"/>
            <a:ext cx="754242" cy="62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153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5">
              <a:defRPr/>
            </a:pPr>
            <a:r>
              <a:rPr lang="fi-FI">
                <a:solidFill>
                  <a:prstClr val="black"/>
                </a:solidFill>
                <a:latin typeface="Arial"/>
              </a:rPr>
              <a:t>27.11.2023</a:t>
            </a:r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5799162" y="4889585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5">
              <a:defRPr/>
            </a:pPr>
            <a:r>
              <a:rPr lang="fi-FI" sz="1200" dirty="0">
                <a:solidFill>
                  <a:prstClr val="white"/>
                </a:solidFill>
              </a:rPr>
              <a:t>Kuva: Maite Gonzales</a:t>
            </a:r>
          </a:p>
        </p:txBody>
      </p:sp>
      <p:sp>
        <p:nvSpPr>
          <p:cNvPr id="5" name="Otsikko 4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 eaLnBrk="0" fontAlgn="base" hangingPunct="0"/>
            <a:r>
              <a:rPr lang="en-US" sz="2400" b="1" kern="1200" err="1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Lainaaminen</a:t>
            </a:r>
            <a:endParaRPr lang="fi-FI">
              <a:effectLst/>
            </a:endParaRPr>
          </a:p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8">
              <a:defRPr/>
            </a:pPr>
            <a:r>
              <a:rPr lang="en-US">
                <a:solidFill>
                  <a:prstClr val="black"/>
                </a:solidFill>
                <a:latin typeface="Arial"/>
              </a:rPr>
              <a:t>Monikielinen kirjasto</a:t>
            </a:r>
          </a:p>
        </p:txBody>
      </p:sp>
      <p:sp>
        <p:nvSpPr>
          <p:cNvPr id="8" name="Pyöristetty suorakulmio 7" descr="Kirjastot.fi&#10;Helmet&#10;facebook.com/monikielinenkirjasto &#10;monikielinen.kirjasto@hel.fi&#10;&#10;Riitta Hämäläinen&#10;riitta.hamalainen@hel.fi &#10;p. 09-310 85402&#10;Eeva Pilviö &#10;eeva.pilvio@hel.fi &#10;09-310 85460&#10;kaukopalvelu@hel.fi&#10;p. 09-3108 5432" title="Monikielisen kirjaston yhteystiedot"/>
          <p:cNvSpPr/>
          <p:nvPr/>
        </p:nvSpPr>
        <p:spPr>
          <a:xfrm>
            <a:off x="6633029" y="740229"/>
            <a:ext cx="2510971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378">
              <a:defRPr/>
            </a:pPr>
            <a:r>
              <a:rPr lang="fi-FI" altLang="en-US" sz="4800">
                <a:solidFill>
                  <a:prstClr val="black"/>
                </a:solidFill>
                <a:latin typeface="Arial"/>
              </a:rPr>
              <a:t>KIITOS!</a:t>
            </a:r>
          </a:p>
        </p:txBody>
      </p:sp>
      <p:sp>
        <p:nvSpPr>
          <p:cNvPr id="7" name="Pyöristetty suorakulmio 2" descr="Kirjastot.fi&#10;Helmet&#10;facebook.com/monikielinenkirjasto &#10;monikielinen.kirjasto@hel.fi&#10;&#10;Riitta Hämäläinen&#10;riitta.hamalainen@hel.fi &#10;p. 09-310 85402&#10;Eeva Pilviö &#10;eeva.pilvio@hel.fi &#10;09-310 85460&#10;kaukopalvelu@hel.fi&#10;p. 09-3108 5432" title="Monikielisen kirjaston yhteystiedot">
            <a:extLst>
              <a:ext uri="{FF2B5EF4-FFF2-40B4-BE49-F238E27FC236}">
                <a16:creationId xmlns:a16="http://schemas.microsoft.com/office/drawing/2014/main" id="{35B46290-34A8-49DB-A610-188E9F254834}"/>
              </a:ext>
            </a:extLst>
          </p:cNvPr>
          <p:cNvSpPr/>
          <p:nvPr/>
        </p:nvSpPr>
        <p:spPr>
          <a:xfrm>
            <a:off x="298529" y="1283155"/>
            <a:ext cx="4750419" cy="31668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i-FI" altLang="fi-FI" sz="825" b="1" dirty="0">
              <a:solidFill>
                <a:schemeClr val="tx1"/>
              </a:solidFill>
              <a:latin typeface="Arial"/>
            </a:endParaRPr>
          </a:p>
          <a:p>
            <a:r>
              <a:rPr lang="en-US" altLang="fi-FI" b="1" dirty="0" err="1">
                <a:solidFill>
                  <a:prstClr val="black"/>
                </a:solidFill>
                <a:latin typeface="Arial"/>
              </a:rPr>
              <a:t>Lisätietoja</a:t>
            </a:r>
            <a:r>
              <a:rPr lang="en-US" altLang="fi-FI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altLang="fi-FI" b="1" dirty="0" err="1">
                <a:solidFill>
                  <a:prstClr val="black"/>
                </a:solidFill>
                <a:latin typeface="Arial"/>
              </a:rPr>
              <a:t>teemavuodesta</a:t>
            </a:r>
            <a:r>
              <a:rPr lang="en-US" altLang="fi-FI" b="1" dirty="0">
                <a:solidFill>
                  <a:prstClr val="black"/>
                </a:solidFill>
                <a:latin typeface="Arial"/>
              </a:rPr>
              <a:t>:</a:t>
            </a:r>
            <a:endParaRPr lang="en-US" altLang="fi-FI" sz="1200" dirty="0">
              <a:solidFill>
                <a:prstClr val="black"/>
              </a:solidFill>
              <a:latin typeface="Arial"/>
            </a:endParaRPr>
          </a:p>
          <a:p>
            <a:pPr marL="342900" indent="-342900" defTabSz="914333">
              <a:buFont typeface="Arial" panose="020B0604020202020204" pitchFamily="34" charset="0"/>
              <a:buChar char="•"/>
              <a:defRPr/>
            </a:pPr>
            <a:r>
              <a:rPr lang="en-US" altLang="fi-FI" sz="1200" dirty="0" err="1">
                <a:solidFill>
                  <a:prstClr val="black"/>
                </a:solidFill>
                <a:latin typeface="Arial"/>
              </a:rPr>
              <a:t>Projektityöntekijä</a:t>
            </a:r>
            <a:r>
              <a:rPr lang="en-US" altLang="fi-FI" sz="1200" dirty="0">
                <a:solidFill>
                  <a:prstClr val="black"/>
                </a:solidFill>
                <a:latin typeface="Arial"/>
              </a:rPr>
              <a:t> (2.10.-31.12.2023) Minna Mohr </a:t>
            </a:r>
            <a:r>
              <a:rPr lang="fi-FI" sz="12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minna.mohr@hel.fi</a:t>
            </a:r>
            <a:r>
              <a:rPr lang="fi-FI" sz="1200" dirty="0">
                <a:solidFill>
                  <a:srgbClr val="0070C0"/>
                </a:solidFill>
              </a:rPr>
              <a:t> </a:t>
            </a:r>
            <a:endParaRPr lang="fi-FI" sz="1050" dirty="0">
              <a:solidFill>
                <a:srgbClr val="0070C0"/>
              </a:solidFill>
            </a:endParaRPr>
          </a:p>
          <a:p>
            <a:pPr marL="342900" indent="-342900" defTabSz="914333">
              <a:buFont typeface="Arial" panose="020B0604020202020204" pitchFamily="34" charset="0"/>
              <a:buChar char="•"/>
              <a:defRPr/>
            </a:pPr>
            <a:r>
              <a:rPr lang="en-US" altLang="fi-FI" sz="1200" dirty="0">
                <a:solidFill>
                  <a:srgbClr val="F9137B"/>
                </a:solidFill>
                <a:latin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Kirjastot </a:t>
            </a:r>
            <a:r>
              <a:rPr lang="en-US" altLang="fi-FI" sz="1200" dirty="0" err="1">
                <a:solidFill>
                  <a:srgbClr val="F9137B"/>
                </a:solidFill>
                <a:latin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kutsutaan</a:t>
            </a:r>
            <a:r>
              <a:rPr lang="en-US" altLang="fi-FI" sz="1200" dirty="0">
                <a:solidFill>
                  <a:srgbClr val="F9137B"/>
                </a:solidFill>
                <a:latin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fi-FI" sz="1200" dirty="0" err="1">
                <a:solidFill>
                  <a:srgbClr val="F9137B"/>
                </a:solidFill>
                <a:latin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mukaan</a:t>
            </a:r>
            <a:r>
              <a:rPr lang="en-US" altLang="fi-FI" sz="1200" dirty="0">
                <a:solidFill>
                  <a:srgbClr val="F9137B"/>
                </a:solidFill>
                <a:latin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fi-FI" sz="1200" dirty="0" err="1">
                <a:solidFill>
                  <a:srgbClr val="F9137B"/>
                </a:solidFill>
                <a:latin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monikielisyyden</a:t>
            </a:r>
            <a:r>
              <a:rPr lang="en-US" altLang="fi-FI" sz="1200" dirty="0">
                <a:solidFill>
                  <a:srgbClr val="F9137B"/>
                </a:solidFill>
                <a:latin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fi-FI" sz="1200" dirty="0" err="1">
                <a:solidFill>
                  <a:srgbClr val="F9137B"/>
                </a:solidFill>
                <a:latin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teemavuoteen</a:t>
            </a:r>
            <a:r>
              <a:rPr lang="en-US" altLang="fi-FI" sz="1200" dirty="0">
                <a:solidFill>
                  <a:srgbClr val="F9137B"/>
                </a:solidFill>
                <a:latin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2024 </a:t>
            </a:r>
            <a:r>
              <a:rPr lang="fi-FI" sz="1200" dirty="0">
                <a:solidFill>
                  <a:srgbClr val="F9137B"/>
                </a:solidFill>
                <a:latin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| Kirjastot.fi</a:t>
            </a:r>
            <a:endParaRPr lang="fi-FI" sz="1200" dirty="0">
              <a:solidFill>
                <a:srgbClr val="F9137B"/>
              </a:solidFill>
              <a:latin typeface="Calibri" panose="020F0502020204030204" pitchFamily="34" charset="0"/>
            </a:endParaRPr>
          </a:p>
          <a:p>
            <a:pPr marL="342900" indent="-342900" defTabSz="914333">
              <a:buFont typeface="Arial" panose="020B0604020202020204" pitchFamily="34" charset="0"/>
              <a:buChar char="•"/>
              <a:defRPr/>
            </a:pPr>
            <a:r>
              <a:rPr lang="fi-FI" sz="1200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monikielinen.kirjasto@hel.fi</a:t>
            </a:r>
            <a:r>
              <a:rPr lang="fi-FI" sz="1200" dirty="0">
                <a:solidFill>
                  <a:srgbClr val="0070C0"/>
                </a:solidFill>
              </a:rPr>
              <a:t> </a:t>
            </a:r>
          </a:p>
          <a:p>
            <a:pPr defTabSz="914333">
              <a:defRPr/>
            </a:pPr>
            <a:br>
              <a:rPr lang="en-US" altLang="fi-FI" b="1" dirty="0">
                <a:solidFill>
                  <a:prstClr val="black"/>
                </a:solidFill>
                <a:latin typeface="Arial"/>
              </a:rPr>
            </a:br>
            <a:r>
              <a:rPr lang="en-US" altLang="fi-FI" b="1" dirty="0" err="1">
                <a:solidFill>
                  <a:prstClr val="black"/>
                </a:solidFill>
                <a:latin typeface="Arial"/>
              </a:rPr>
              <a:t>Lisätietoja</a:t>
            </a:r>
            <a:r>
              <a:rPr lang="en-US" altLang="fi-FI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altLang="fi-FI" b="1" dirty="0" err="1">
                <a:solidFill>
                  <a:prstClr val="black"/>
                </a:solidFill>
                <a:latin typeface="Arial"/>
              </a:rPr>
              <a:t>Monikielisestä</a:t>
            </a:r>
            <a:r>
              <a:rPr lang="en-US" altLang="fi-FI" b="1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altLang="fi-FI" b="1" dirty="0" err="1">
                <a:solidFill>
                  <a:prstClr val="black"/>
                </a:solidFill>
                <a:latin typeface="Arial"/>
              </a:rPr>
              <a:t>kirjastosta</a:t>
            </a:r>
            <a:r>
              <a:rPr lang="en-US" altLang="fi-FI" b="1" dirty="0">
                <a:solidFill>
                  <a:prstClr val="black"/>
                </a:solidFill>
                <a:latin typeface="Arial"/>
              </a:rPr>
              <a:t>:</a:t>
            </a:r>
          </a:p>
          <a:p>
            <a:pPr marL="285743" indent="-285743" defTabSz="914333">
              <a:buFont typeface="Arial" panose="020B0604020202020204" pitchFamily="34" charset="0"/>
              <a:buChar char="•"/>
              <a:defRPr/>
            </a:pPr>
            <a:r>
              <a:rPr lang="fi-FI" sz="1200" dirty="0">
                <a:solidFill>
                  <a:prstClr val="black"/>
                </a:solidFill>
                <a:latin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Kirjastot.fi</a:t>
            </a:r>
            <a:endParaRPr lang="fi-FI" sz="1200" dirty="0">
              <a:solidFill>
                <a:prstClr val="black"/>
              </a:solidFill>
              <a:latin typeface="Arial"/>
            </a:endParaRPr>
          </a:p>
          <a:p>
            <a:pPr marL="285743" indent="-285743" defTabSz="914333">
              <a:buFont typeface="Arial" panose="020B0604020202020204" pitchFamily="34" charset="0"/>
              <a:buChar char="•"/>
              <a:defRPr/>
            </a:pPr>
            <a:r>
              <a:rPr lang="fi-FI" sz="1200" dirty="0">
                <a:solidFill>
                  <a:prstClr val="black"/>
                </a:solidFill>
                <a:latin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Helmet</a:t>
            </a:r>
            <a:endParaRPr lang="fi-FI" sz="1200" dirty="0">
              <a:solidFill>
                <a:prstClr val="black"/>
              </a:solidFill>
              <a:latin typeface="Arial"/>
            </a:endParaRPr>
          </a:p>
          <a:p>
            <a:pPr marL="285743" indent="-285743" defTabSz="914333">
              <a:buFont typeface="Arial" panose="020B0604020202020204" pitchFamily="34" charset="0"/>
              <a:buChar char="•"/>
              <a:defRPr/>
            </a:pPr>
            <a:r>
              <a:rPr lang="fi-FI" sz="1200" dirty="0">
                <a:solidFill>
                  <a:prstClr val="black"/>
                </a:solidFill>
                <a:latin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Facebook</a:t>
            </a:r>
            <a:r>
              <a:rPr lang="fi-FI" sz="1200" dirty="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85743" indent="-285743" defTabSz="914333">
              <a:buFont typeface="Arial" panose="020B0604020202020204" pitchFamily="34" charset="0"/>
              <a:buChar char="•"/>
              <a:defRPr/>
            </a:pPr>
            <a:r>
              <a:rPr lang="fi-FI" sz="1200" dirty="0">
                <a:solidFill>
                  <a:prstClr val="black"/>
                </a:solidFill>
                <a:latin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Instagram</a:t>
            </a:r>
            <a:r>
              <a:rPr lang="fi-FI" sz="1200" dirty="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85743" indent="-285743" defTabSz="914333">
              <a:buFont typeface="Arial" panose="020B0604020202020204" pitchFamily="34" charset="0"/>
              <a:buChar char="•"/>
              <a:defRPr/>
            </a:pPr>
            <a:r>
              <a:rPr lang="fi-FI" sz="1200" dirty="0">
                <a:solidFill>
                  <a:srgbClr val="0070C0"/>
                </a:solidFill>
                <a:latin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Monikielinen.kirjasto@hel.fi</a:t>
            </a:r>
            <a:r>
              <a:rPr lang="fi-FI" sz="1200" dirty="0">
                <a:solidFill>
                  <a:srgbClr val="0070C0"/>
                </a:solidFill>
                <a:latin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21695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irjastotfi_ppt">
  <a:themeElements>
    <a:clrScheme name="Kifi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6500"/>
      </a:accent1>
      <a:accent2>
        <a:srgbClr val="32CABD"/>
      </a:accent2>
      <a:accent3>
        <a:srgbClr val="B1C100"/>
      </a:accent3>
      <a:accent4>
        <a:srgbClr val="B9396A"/>
      </a:accent4>
      <a:accent5>
        <a:srgbClr val="FBE423"/>
      </a:accent5>
      <a:accent6>
        <a:srgbClr val="000000"/>
      </a:accent6>
      <a:hlink>
        <a:srgbClr val="E14300"/>
      </a:hlink>
      <a:folHlink>
        <a:srgbClr val="E1430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KI-bussi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BA43834-84E8-1541-A3A8-3233C81DED4A}" vid="{A24C57A2-4736-BE47-81F6-5DC6C8AD29D6}"/>
    </a:ext>
  </a:extLst>
</a:theme>
</file>

<file path=ppt/theme/theme4.xml><?xml version="1.0" encoding="utf-8"?>
<a:theme xmlns:a="http://schemas.openxmlformats.org/drawingml/2006/main" name="1_HKI-bussi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BA43834-84E8-1541-A3A8-3233C81DED4A}" vid="{A24C57A2-4736-BE47-81F6-5DC6C8AD29D6}"/>
    </a:ext>
  </a:extLst>
</a:theme>
</file>

<file path=ppt/theme/theme5.xml><?xml version="1.0" encoding="utf-8"?>
<a:theme xmlns:a="http://schemas.openxmlformats.org/drawingml/2006/main" name="2_HKI-bussi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BA43834-84E8-1541-A3A8-3233C81DED4A}" vid="{A24C57A2-4736-BE47-81F6-5DC6C8AD29D6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261f774-13a0-49dc-8d82-7764d278fc09">
      <Terms xmlns="http://schemas.microsoft.com/office/infopath/2007/PartnerControls"/>
    </lcf76f155ced4ddcb4097134ff3c332f>
    <TaxCatchAll xmlns="46fcde59-e350-40c2-8288-8d0ddcab9cf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2670453204D3A498E04F36046BB470B" ma:contentTypeVersion="18" ma:contentTypeDescription="Luo uusi asiakirja." ma:contentTypeScope="" ma:versionID="38222fedaa7b18fbd5659a9d3c4d3a3c">
  <xsd:schema xmlns:xsd="http://www.w3.org/2001/XMLSchema" xmlns:xs="http://www.w3.org/2001/XMLSchema" xmlns:p="http://schemas.microsoft.com/office/2006/metadata/properties" xmlns:ns2="a261f774-13a0-49dc-8d82-7764d278fc09" xmlns:ns3="e591305a-12bc-4bf3-aac0-7898399607f8" xmlns:ns4="46fcde59-e350-40c2-8288-8d0ddcab9cfc" targetNamespace="http://schemas.microsoft.com/office/2006/metadata/properties" ma:root="true" ma:fieldsID="48d38c5224e3472d73b9720e78e0ec36" ns2:_="" ns3:_="" ns4:_="">
    <xsd:import namespace="a261f774-13a0-49dc-8d82-7764d278fc09"/>
    <xsd:import namespace="e591305a-12bc-4bf3-aac0-7898399607f8"/>
    <xsd:import namespace="46fcde59-e350-40c2-8288-8d0ddcab9c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61f774-13a0-49dc-8d82-7764d278fc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1b13d2ae-8643-4d9b-9691-30b7950a7e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91305a-12bc-4bf3-aac0-7898399607f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fcde59-e350-40c2-8288-8d0ddcab9cfc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1b8e4e01-0c40-4350-b6c8-21ace2729e70}" ma:internalName="TaxCatchAll" ma:showField="CatchAllData" ma:web="e591305a-12bc-4bf3-aac0-7898399607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661DD8-858B-4C52-B2EA-29305B02D7C1}">
  <ds:schemaRefs>
    <ds:schemaRef ds:uri="46fcde59-e350-40c2-8288-8d0ddcab9cfc"/>
    <ds:schemaRef ds:uri="a261f774-13a0-49dc-8d82-7764d278fc09"/>
    <ds:schemaRef ds:uri="e591305a-12bc-4bf3-aac0-7898399607f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61F2D90-0D39-407C-9F62-EF309A9396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30F846-7EF3-43CC-9644-DBBD10E753D0}">
  <ds:schemaRefs>
    <ds:schemaRef ds:uri="46fcde59-e350-40c2-8288-8d0ddcab9cfc"/>
    <ds:schemaRef ds:uri="a261f774-13a0-49dc-8d82-7764d278fc09"/>
    <ds:schemaRef ds:uri="e591305a-12bc-4bf3-aac0-7898399607f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kirjastotfi_ppt</Template>
  <TotalTime>229</TotalTime>
  <Words>528</Words>
  <Application>Microsoft Office PowerPoint</Application>
  <PresentationFormat>Näytössä katseltava esitys (16:9)</PresentationFormat>
  <Paragraphs>129</Paragraphs>
  <Slides>9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9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inherit</vt:lpstr>
      <vt:lpstr>kirjastotfi_ppt</vt:lpstr>
      <vt:lpstr>Mukautettu suunnittelumalli</vt:lpstr>
      <vt:lpstr>HKI-bussi</vt:lpstr>
      <vt:lpstr>1_HKI-bussi</vt:lpstr>
      <vt:lpstr>2_HKI-bussi</vt:lpstr>
      <vt:lpstr>Monikielisyys ja kielellinen vastuu Suomen yleisissä kirjastoissa - teemavuosi 2024 </vt:lpstr>
      <vt:lpstr>Valtakunnallinen monikielisyyden teemavuosi 2024, tausta</vt:lpstr>
      <vt:lpstr>Valtakunnallinen monikielisyyden teemavuosi 2024: Tavoitteet, kohderyhmä ja tekijät</vt:lpstr>
      <vt:lpstr>PowerPoint-esitys</vt:lpstr>
      <vt:lpstr>PowerPoint-esitys</vt:lpstr>
      <vt:lpstr>PowerPoint-esitys</vt:lpstr>
      <vt:lpstr>Monikielisen kirjaston markkinointi- ja viestintämateriaalit kirjastojen tehokäyttöön!</vt:lpstr>
      <vt:lpstr>Teemavuoden yhteistyökumppanit</vt:lpstr>
      <vt:lpstr>Lainaaminen </vt:lpstr>
    </vt:vector>
  </TitlesOfParts>
  <Company>helsingin kaupunginkirjasto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ho</dc:creator>
  <cp:lastModifiedBy>Mohr Minna</cp:lastModifiedBy>
  <cp:revision>2</cp:revision>
  <cp:lastPrinted>2019-09-10T14:45:05Z</cp:lastPrinted>
  <dcterms:created xsi:type="dcterms:W3CDTF">2017-04-05T12:55:05Z</dcterms:created>
  <dcterms:modified xsi:type="dcterms:W3CDTF">2023-11-27T14:06:53Z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0x01010052670453204D3A498E04F36046BB470B</vt:lpwstr>
  </property>
  <property fmtid="{D5CDD505-2E9C-101B-9397-08002B2CF9AE}" pid="3" name="MediaServiceImageTags">
    <vt:lpwstr/>
  </property>
  <property fmtid="{D5CDD505-2E9C-101B-9397-08002B2CF9AE}" pid="4" name="MSIP_Label_f35e945f-875f-47b7-87fa-10b3524d17f5_Enabled">
    <vt:lpwstr>true</vt:lpwstr>
  </property>
  <property fmtid="{D5CDD505-2E9C-101B-9397-08002B2CF9AE}" pid="5" name="MSIP_Label_f35e945f-875f-47b7-87fa-10b3524d17f5_SetDate">
    <vt:lpwstr>2023-10-06T11:35:19Z</vt:lpwstr>
  </property>
  <property fmtid="{D5CDD505-2E9C-101B-9397-08002B2CF9AE}" pid="6" name="MSIP_Label_f35e945f-875f-47b7-87fa-10b3524d17f5_Method">
    <vt:lpwstr>Standard</vt:lpwstr>
  </property>
  <property fmtid="{D5CDD505-2E9C-101B-9397-08002B2CF9AE}" pid="7" name="MSIP_Label_f35e945f-875f-47b7-87fa-10b3524d17f5_Name">
    <vt:lpwstr>Julkinen (harkinnanvaraisesti)</vt:lpwstr>
  </property>
  <property fmtid="{D5CDD505-2E9C-101B-9397-08002B2CF9AE}" pid="8" name="MSIP_Label_f35e945f-875f-47b7-87fa-10b3524d17f5_SiteId">
    <vt:lpwstr>3feb6bc1-d722-4726-966c-5b58b64df752</vt:lpwstr>
  </property>
  <property fmtid="{D5CDD505-2E9C-101B-9397-08002B2CF9AE}" pid="9" name="MSIP_Label_f35e945f-875f-47b7-87fa-10b3524d17f5_ActionId">
    <vt:lpwstr>f2ce243b-fb4e-4da0-8ba9-f7d3e9b110f0</vt:lpwstr>
  </property>
  <property fmtid="{D5CDD505-2E9C-101B-9397-08002B2CF9AE}" pid="10" name="MSIP_Label_f35e945f-875f-47b7-87fa-10b3524d17f5_ContentBits">
    <vt:lpwstr>0</vt:lpwstr>
  </property>
</Properties>
</file>