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19" r:id="rId5"/>
    <p:sldId id="368" r:id="rId6"/>
    <p:sldId id="369" r:id="rId7"/>
    <p:sldId id="359" r:id="rId8"/>
    <p:sldId id="367" r:id="rId9"/>
    <p:sldId id="370" r:id="rId10"/>
    <p:sldId id="336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BEF8"/>
    <a:srgbClr val="F2F7BC"/>
    <a:srgbClr val="142963"/>
    <a:srgbClr val="005DA9"/>
    <a:srgbClr val="C7E6ED"/>
    <a:srgbClr val="FFF0E1"/>
    <a:srgbClr val="F77C56"/>
    <a:srgbClr val="EA6FA6"/>
    <a:srgbClr val="F85A17"/>
    <a:srgbClr val="006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C90838-6EE8-4ECF-9562-70DA7EE5D059}" v="6" dt="2024-12-09T14:25:40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50" autoAdjust="0"/>
    <p:restoredTop sz="96357" autoAdjust="0"/>
  </p:normalViewPr>
  <p:slideViewPr>
    <p:cSldViewPr snapToGrid="0" showGuides="1">
      <p:cViewPr varScale="1">
        <p:scale>
          <a:sx n="58" d="100"/>
          <a:sy n="58" d="100"/>
        </p:scale>
        <p:origin x="134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ha Manninen" userId="fac88f24-29d2-418e-a2a5-7ad982d14f95" providerId="ADAL" clId="{B4C90838-6EE8-4ECF-9562-70DA7EE5D059}"/>
    <pc:docChg chg="undo custSel addSld delSld modSld sldOrd">
      <pc:chgData name="Juha Manninen" userId="fac88f24-29d2-418e-a2a5-7ad982d14f95" providerId="ADAL" clId="{B4C90838-6EE8-4ECF-9562-70DA7EE5D059}" dt="2024-12-09T14:31:58.693" v="2835" actId="20577"/>
      <pc:docMkLst>
        <pc:docMk/>
      </pc:docMkLst>
      <pc:sldChg chg="del">
        <pc:chgData name="Juha Manninen" userId="fac88f24-29d2-418e-a2a5-7ad982d14f95" providerId="ADAL" clId="{B4C90838-6EE8-4ECF-9562-70DA7EE5D059}" dt="2024-12-09T12:51:02.612" v="3" actId="47"/>
        <pc:sldMkLst>
          <pc:docMk/>
          <pc:sldMk cId="2754012708" sldId="300"/>
        </pc:sldMkLst>
      </pc:sldChg>
      <pc:sldChg chg="modSp mod">
        <pc:chgData name="Juha Manninen" userId="fac88f24-29d2-418e-a2a5-7ad982d14f95" providerId="ADAL" clId="{B4C90838-6EE8-4ECF-9562-70DA7EE5D059}" dt="2024-12-09T14:20:07.310" v="2193" actId="14100"/>
        <pc:sldMkLst>
          <pc:docMk/>
          <pc:sldMk cId="56101370" sldId="319"/>
        </pc:sldMkLst>
        <pc:spChg chg="mod">
          <ac:chgData name="Juha Manninen" userId="fac88f24-29d2-418e-a2a5-7ad982d14f95" providerId="ADAL" clId="{B4C90838-6EE8-4ECF-9562-70DA7EE5D059}" dt="2024-12-09T14:20:07.310" v="2193" actId="14100"/>
          <ac:spMkLst>
            <pc:docMk/>
            <pc:sldMk cId="56101370" sldId="319"/>
            <ac:spMk id="2" creationId="{65FF3AD9-3BDA-D348-9CD5-3C240D2BE8E0}"/>
          </ac:spMkLst>
        </pc:spChg>
        <pc:spChg chg="mod">
          <ac:chgData name="Juha Manninen" userId="fac88f24-29d2-418e-a2a5-7ad982d14f95" providerId="ADAL" clId="{B4C90838-6EE8-4ECF-9562-70DA7EE5D059}" dt="2024-12-09T14:05:54.594" v="1996" actId="12"/>
          <ac:spMkLst>
            <pc:docMk/>
            <pc:sldMk cId="56101370" sldId="319"/>
            <ac:spMk id="4" creationId="{3BA60BB8-E3A9-B84F-883F-F60106ABD658}"/>
          </ac:spMkLst>
        </pc:spChg>
      </pc:sldChg>
      <pc:sldChg chg="del">
        <pc:chgData name="Juha Manninen" userId="fac88f24-29d2-418e-a2a5-7ad982d14f95" providerId="ADAL" clId="{B4C90838-6EE8-4ECF-9562-70DA7EE5D059}" dt="2024-12-09T12:50:47.440" v="1" actId="47"/>
        <pc:sldMkLst>
          <pc:docMk/>
          <pc:sldMk cId="188815190" sldId="322"/>
        </pc:sldMkLst>
      </pc:sldChg>
      <pc:sldChg chg="modSp mod">
        <pc:chgData name="Juha Manninen" userId="fac88f24-29d2-418e-a2a5-7ad982d14f95" providerId="ADAL" clId="{B4C90838-6EE8-4ECF-9562-70DA7EE5D059}" dt="2024-12-09T14:31:58.693" v="2835" actId="20577"/>
        <pc:sldMkLst>
          <pc:docMk/>
          <pc:sldMk cId="2038700826" sldId="336"/>
        </pc:sldMkLst>
        <pc:spChg chg="mod">
          <ac:chgData name="Juha Manninen" userId="fac88f24-29d2-418e-a2a5-7ad982d14f95" providerId="ADAL" clId="{B4C90838-6EE8-4ECF-9562-70DA7EE5D059}" dt="2024-12-09T14:31:58.693" v="2835" actId="20577"/>
          <ac:spMkLst>
            <pc:docMk/>
            <pc:sldMk cId="2038700826" sldId="336"/>
            <ac:spMk id="14" creationId="{1A54345A-EE33-A047-B2D1-1D7DCD81FDC1}"/>
          </ac:spMkLst>
        </pc:spChg>
      </pc:sldChg>
      <pc:sldChg chg="modSp del mod">
        <pc:chgData name="Juha Manninen" userId="fac88f24-29d2-418e-a2a5-7ad982d14f95" providerId="ADAL" clId="{B4C90838-6EE8-4ECF-9562-70DA7EE5D059}" dt="2024-12-09T14:04:13.308" v="1689" actId="2696"/>
        <pc:sldMkLst>
          <pc:docMk/>
          <pc:sldMk cId="2027282368" sldId="344"/>
        </pc:sldMkLst>
        <pc:spChg chg="mod">
          <ac:chgData name="Juha Manninen" userId="fac88f24-29d2-418e-a2a5-7ad982d14f95" providerId="ADAL" clId="{B4C90838-6EE8-4ECF-9562-70DA7EE5D059}" dt="2024-12-09T13:53:20.599" v="1355" actId="20577"/>
          <ac:spMkLst>
            <pc:docMk/>
            <pc:sldMk cId="2027282368" sldId="344"/>
            <ac:spMk id="2" creationId="{15088F62-FFCD-B94C-A635-92D12128C12E}"/>
          </ac:spMkLst>
        </pc:spChg>
        <pc:spChg chg="mod">
          <ac:chgData name="Juha Manninen" userId="fac88f24-29d2-418e-a2a5-7ad982d14f95" providerId="ADAL" clId="{B4C90838-6EE8-4ECF-9562-70DA7EE5D059}" dt="2024-12-09T13:55:33.679" v="1680" actId="20577"/>
          <ac:spMkLst>
            <pc:docMk/>
            <pc:sldMk cId="2027282368" sldId="344"/>
            <ac:spMk id="3" creationId="{07B8D4AD-A531-134D-8C83-27D27C1BED6E}"/>
          </ac:spMkLst>
        </pc:spChg>
      </pc:sldChg>
      <pc:sldChg chg="del">
        <pc:chgData name="Juha Manninen" userId="fac88f24-29d2-418e-a2a5-7ad982d14f95" providerId="ADAL" clId="{B4C90838-6EE8-4ECF-9562-70DA7EE5D059}" dt="2024-12-09T14:04:17.976" v="1690" actId="2696"/>
        <pc:sldMkLst>
          <pc:docMk/>
          <pc:sldMk cId="1884722221" sldId="345"/>
        </pc:sldMkLst>
      </pc:sldChg>
      <pc:sldChg chg="modSp del mod">
        <pc:chgData name="Juha Manninen" userId="fac88f24-29d2-418e-a2a5-7ad982d14f95" providerId="ADAL" clId="{B4C90838-6EE8-4ECF-9562-70DA7EE5D059}" dt="2024-12-09T13:52:56.109" v="1320" actId="2696"/>
        <pc:sldMkLst>
          <pc:docMk/>
          <pc:sldMk cId="2308146233" sldId="346"/>
        </pc:sldMkLst>
        <pc:spChg chg="mod">
          <ac:chgData name="Juha Manninen" userId="fac88f24-29d2-418e-a2a5-7ad982d14f95" providerId="ADAL" clId="{B4C90838-6EE8-4ECF-9562-70DA7EE5D059}" dt="2024-12-09T13:09:05.391" v="529" actId="20577"/>
          <ac:spMkLst>
            <pc:docMk/>
            <pc:sldMk cId="2308146233" sldId="346"/>
            <ac:spMk id="2" creationId="{15088F62-FFCD-B94C-A635-92D12128C12E}"/>
          </ac:spMkLst>
        </pc:spChg>
        <pc:spChg chg="mod">
          <ac:chgData name="Juha Manninen" userId="fac88f24-29d2-418e-a2a5-7ad982d14f95" providerId="ADAL" clId="{B4C90838-6EE8-4ECF-9562-70DA7EE5D059}" dt="2024-12-09T13:09:25.152" v="583" actId="20577"/>
          <ac:spMkLst>
            <pc:docMk/>
            <pc:sldMk cId="2308146233" sldId="346"/>
            <ac:spMk id="3" creationId="{07B8D4AD-A531-134D-8C83-27D27C1BED6E}"/>
          </ac:spMkLst>
        </pc:spChg>
        <pc:spChg chg="mod">
          <ac:chgData name="Juha Manninen" userId="fac88f24-29d2-418e-a2a5-7ad982d14f95" providerId="ADAL" clId="{B4C90838-6EE8-4ECF-9562-70DA7EE5D059}" dt="2024-12-09T13:09:18.025" v="578" actId="20577"/>
          <ac:spMkLst>
            <pc:docMk/>
            <pc:sldMk cId="2308146233" sldId="346"/>
            <ac:spMk id="5" creationId="{AF646451-D4B6-D447-84BE-F74DFDC9B213}"/>
          </ac:spMkLst>
        </pc:spChg>
      </pc:sldChg>
      <pc:sldChg chg="modSp del mod ord">
        <pc:chgData name="Juha Manninen" userId="fac88f24-29d2-418e-a2a5-7ad982d14f95" providerId="ADAL" clId="{B4C90838-6EE8-4ECF-9562-70DA7EE5D059}" dt="2024-12-09T14:17:18.344" v="2069" actId="2696"/>
        <pc:sldMkLst>
          <pc:docMk/>
          <pc:sldMk cId="1306336226" sldId="350"/>
        </pc:sldMkLst>
        <pc:spChg chg="mod">
          <ac:chgData name="Juha Manninen" userId="fac88f24-29d2-418e-a2a5-7ad982d14f95" providerId="ADAL" clId="{B4C90838-6EE8-4ECF-9562-70DA7EE5D059}" dt="2024-12-09T13:13:02.120" v="1319" actId="20577"/>
          <ac:spMkLst>
            <pc:docMk/>
            <pc:sldMk cId="1306336226" sldId="350"/>
            <ac:spMk id="6" creationId="{B81F5726-4F0D-F545-9A66-80695660FC3D}"/>
          </ac:spMkLst>
        </pc:spChg>
        <pc:spChg chg="mod">
          <ac:chgData name="Juha Manninen" userId="fac88f24-29d2-418e-a2a5-7ad982d14f95" providerId="ADAL" clId="{B4C90838-6EE8-4ECF-9562-70DA7EE5D059}" dt="2024-12-09T13:09:47.663" v="625" actId="20577"/>
          <ac:spMkLst>
            <pc:docMk/>
            <pc:sldMk cId="1306336226" sldId="350"/>
            <ac:spMk id="13" creationId="{F7308121-4271-1D4D-AE2B-61491CD6B46C}"/>
          </ac:spMkLst>
        </pc:spChg>
        <pc:spChg chg="mod">
          <ac:chgData name="Juha Manninen" userId="fac88f24-29d2-418e-a2a5-7ad982d14f95" providerId="ADAL" clId="{B4C90838-6EE8-4ECF-9562-70DA7EE5D059}" dt="2024-12-09T13:10:00.283" v="668" actId="20577"/>
          <ac:spMkLst>
            <pc:docMk/>
            <pc:sldMk cId="1306336226" sldId="350"/>
            <ac:spMk id="14" creationId="{44A132C8-5036-604E-A283-06DC7AE34989}"/>
          </ac:spMkLst>
        </pc:spChg>
      </pc:sldChg>
      <pc:sldChg chg="del">
        <pc:chgData name="Juha Manninen" userId="fac88f24-29d2-418e-a2a5-7ad982d14f95" providerId="ADAL" clId="{B4C90838-6EE8-4ECF-9562-70DA7EE5D059}" dt="2024-12-09T12:51:12.687" v="9" actId="47"/>
        <pc:sldMkLst>
          <pc:docMk/>
          <pc:sldMk cId="3446198810" sldId="351"/>
        </pc:sldMkLst>
      </pc:sldChg>
      <pc:sldChg chg="del">
        <pc:chgData name="Juha Manninen" userId="fac88f24-29d2-418e-a2a5-7ad982d14f95" providerId="ADAL" clId="{B4C90838-6EE8-4ECF-9562-70DA7EE5D059}" dt="2024-12-09T12:51:06.829" v="7" actId="47"/>
        <pc:sldMkLst>
          <pc:docMk/>
          <pc:sldMk cId="415143552" sldId="358"/>
        </pc:sldMkLst>
      </pc:sldChg>
      <pc:sldChg chg="modSp mod">
        <pc:chgData name="Juha Manninen" userId="fac88f24-29d2-418e-a2a5-7ad982d14f95" providerId="ADAL" clId="{B4C90838-6EE8-4ECF-9562-70DA7EE5D059}" dt="2024-12-09T14:30:27.572" v="2747" actId="255"/>
        <pc:sldMkLst>
          <pc:docMk/>
          <pc:sldMk cId="3504357100" sldId="359"/>
        </pc:sldMkLst>
        <pc:spChg chg="mod">
          <ac:chgData name="Juha Manninen" userId="fac88f24-29d2-418e-a2a5-7ad982d14f95" providerId="ADAL" clId="{B4C90838-6EE8-4ECF-9562-70DA7EE5D059}" dt="2024-12-09T14:06:06.592" v="1998" actId="20577"/>
          <ac:spMkLst>
            <pc:docMk/>
            <pc:sldMk cId="3504357100" sldId="359"/>
            <ac:spMk id="2" creationId="{9850B8FF-BE25-2145-9DF1-7807AA3C96DD}"/>
          </ac:spMkLst>
        </pc:spChg>
        <pc:spChg chg="mod">
          <ac:chgData name="Juha Manninen" userId="fac88f24-29d2-418e-a2a5-7ad982d14f95" providerId="ADAL" clId="{B4C90838-6EE8-4ECF-9562-70DA7EE5D059}" dt="2024-12-09T14:30:27.572" v="2747" actId="255"/>
          <ac:spMkLst>
            <pc:docMk/>
            <pc:sldMk cId="3504357100" sldId="359"/>
            <ac:spMk id="4" creationId="{8E45FCCA-0B3F-314C-8042-C6C956B8AFA9}"/>
          </ac:spMkLst>
        </pc:spChg>
      </pc:sldChg>
      <pc:sldChg chg="del">
        <pc:chgData name="Juha Manninen" userId="fac88f24-29d2-418e-a2a5-7ad982d14f95" providerId="ADAL" clId="{B4C90838-6EE8-4ECF-9562-70DA7EE5D059}" dt="2024-12-09T12:50:44.058" v="0" actId="47"/>
        <pc:sldMkLst>
          <pc:docMk/>
          <pc:sldMk cId="842354698" sldId="360"/>
        </pc:sldMkLst>
      </pc:sldChg>
      <pc:sldChg chg="del">
        <pc:chgData name="Juha Manninen" userId="fac88f24-29d2-418e-a2a5-7ad982d14f95" providerId="ADAL" clId="{B4C90838-6EE8-4ECF-9562-70DA7EE5D059}" dt="2024-12-09T12:51:08.915" v="8" actId="47"/>
        <pc:sldMkLst>
          <pc:docMk/>
          <pc:sldMk cId="2317484599" sldId="361"/>
        </pc:sldMkLst>
      </pc:sldChg>
      <pc:sldChg chg="del">
        <pc:chgData name="Juha Manninen" userId="fac88f24-29d2-418e-a2a5-7ad982d14f95" providerId="ADAL" clId="{B4C90838-6EE8-4ECF-9562-70DA7EE5D059}" dt="2024-12-09T12:51:05.571" v="6" actId="47"/>
        <pc:sldMkLst>
          <pc:docMk/>
          <pc:sldMk cId="1677144066" sldId="362"/>
        </pc:sldMkLst>
      </pc:sldChg>
      <pc:sldChg chg="del">
        <pc:chgData name="Juha Manninen" userId="fac88f24-29d2-418e-a2a5-7ad982d14f95" providerId="ADAL" clId="{B4C90838-6EE8-4ECF-9562-70DA7EE5D059}" dt="2024-12-09T12:51:04.523" v="5" actId="47"/>
        <pc:sldMkLst>
          <pc:docMk/>
          <pc:sldMk cId="1082937912" sldId="363"/>
        </pc:sldMkLst>
      </pc:sldChg>
      <pc:sldChg chg="del">
        <pc:chgData name="Juha Manninen" userId="fac88f24-29d2-418e-a2a5-7ad982d14f95" providerId="ADAL" clId="{B4C90838-6EE8-4ECF-9562-70DA7EE5D059}" dt="2024-12-09T12:50:51.300" v="2" actId="47"/>
        <pc:sldMkLst>
          <pc:docMk/>
          <pc:sldMk cId="1656518773" sldId="364"/>
        </pc:sldMkLst>
      </pc:sldChg>
      <pc:sldChg chg="del">
        <pc:chgData name="Juha Manninen" userId="fac88f24-29d2-418e-a2a5-7ad982d14f95" providerId="ADAL" clId="{B4C90838-6EE8-4ECF-9562-70DA7EE5D059}" dt="2024-12-09T12:51:03.660" v="4" actId="47"/>
        <pc:sldMkLst>
          <pc:docMk/>
          <pc:sldMk cId="1781220077" sldId="365"/>
        </pc:sldMkLst>
      </pc:sldChg>
      <pc:sldChg chg="del">
        <pc:chgData name="Juha Manninen" userId="fac88f24-29d2-418e-a2a5-7ad982d14f95" providerId="ADAL" clId="{B4C90838-6EE8-4ECF-9562-70DA7EE5D059}" dt="2024-12-09T14:20:44.324" v="2194" actId="2696"/>
        <pc:sldMkLst>
          <pc:docMk/>
          <pc:sldMk cId="1996876107" sldId="366"/>
        </pc:sldMkLst>
      </pc:sldChg>
      <pc:sldChg chg="addSp delSp modSp new mod">
        <pc:chgData name="Juha Manninen" userId="fac88f24-29d2-418e-a2a5-7ad982d14f95" providerId="ADAL" clId="{B4C90838-6EE8-4ECF-9562-70DA7EE5D059}" dt="2024-12-09T14:03:25.601" v="1686"/>
        <pc:sldMkLst>
          <pc:docMk/>
          <pc:sldMk cId="81065984" sldId="367"/>
        </pc:sldMkLst>
        <pc:spChg chg="del">
          <ac:chgData name="Juha Manninen" userId="fac88f24-29d2-418e-a2a5-7ad982d14f95" providerId="ADAL" clId="{B4C90838-6EE8-4ECF-9562-70DA7EE5D059}" dt="2024-12-09T14:02:38.671" v="1682" actId="931"/>
          <ac:spMkLst>
            <pc:docMk/>
            <pc:sldMk cId="81065984" sldId="367"/>
            <ac:spMk id="2" creationId="{8CB8DE49-6912-8122-4198-19FA8864EE82}"/>
          </ac:spMkLst>
        </pc:spChg>
        <pc:spChg chg="mod">
          <ac:chgData name="Juha Manninen" userId="fac88f24-29d2-418e-a2a5-7ad982d14f95" providerId="ADAL" clId="{B4C90838-6EE8-4ECF-9562-70DA7EE5D059}" dt="2024-12-09T14:03:08.535" v="1685"/>
          <ac:spMkLst>
            <pc:docMk/>
            <pc:sldMk cId="81065984" sldId="367"/>
            <ac:spMk id="3" creationId="{9CE25A72-A8D8-901B-5197-22600BC1EEAA}"/>
          </ac:spMkLst>
        </pc:spChg>
        <pc:spChg chg="mod">
          <ac:chgData name="Juha Manninen" userId="fac88f24-29d2-418e-a2a5-7ad982d14f95" providerId="ADAL" clId="{B4C90838-6EE8-4ECF-9562-70DA7EE5D059}" dt="2024-12-09T14:03:25.601" v="1686"/>
          <ac:spMkLst>
            <pc:docMk/>
            <pc:sldMk cId="81065984" sldId="367"/>
            <ac:spMk id="4" creationId="{5937B008-3FDD-C063-4B6F-513502DF3C96}"/>
          </ac:spMkLst>
        </pc:spChg>
        <pc:picChg chg="add mod">
          <ac:chgData name="Juha Manninen" userId="fac88f24-29d2-418e-a2a5-7ad982d14f95" providerId="ADAL" clId="{B4C90838-6EE8-4ECF-9562-70DA7EE5D059}" dt="2024-12-09T14:02:41.075" v="1684" actId="962"/>
          <ac:picMkLst>
            <pc:docMk/>
            <pc:sldMk cId="81065984" sldId="367"/>
            <ac:picMk id="9" creationId="{F9F53459-1734-5A04-D1B4-6897A16B10EB}"/>
          </ac:picMkLst>
        </pc:picChg>
      </pc:sldChg>
      <pc:sldChg chg="addSp delSp modSp new mod ord">
        <pc:chgData name="Juha Manninen" userId="fac88f24-29d2-418e-a2a5-7ad982d14f95" providerId="ADAL" clId="{B4C90838-6EE8-4ECF-9562-70DA7EE5D059}" dt="2024-12-09T14:17:23.162" v="2071"/>
        <pc:sldMkLst>
          <pc:docMk/>
          <pc:sldMk cId="273492895" sldId="368"/>
        </pc:sldMkLst>
        <pc:spChg chg="mod">
          <ac:chgData name="Juha Manninen" userId="fac88f24-29d2-418e-a2a5-7ad982d14f95" providerId="ADAL" clId="{B4C90838-6EE8-4ECF-9562-70DA7EE5D059}" dt="2024-12-09T14:17:07.853" v="2068" actId="14100"/>
          <ac:spMkLst>
            <pc:docMk/>
            <pc:sldMk cId="273492895" sldId="368"/>
            <ac:spMk id="2" creationId="{D62306BD-7A82-0B10-CC6F-10869DF97284}"/>
          </ac:spMkLst>
        </pc:spChg>
        <pc:spChg chg="del">
          <ac:chgData name="Juha Manninen" userId="fac88f24-29d2-418e-a2a5-7ad982d14f95" providerId="ADAL" clId="{B4C90838-6EE8-4ECF-9562-70DA7EE5D059}" dt="2024-12-09T14:07:22.377" v="2002" actId="931"/>
          <ac:spMkLst>
            <pc:docMk/>
            <pc:sldMk cId="273492895" sldId="368"/>
            <ac:spMk id="3" creationId="{33C2AF2F-7A17-378F-F8EF-C790100B1BE1}"/>
          </ac:spMkLst>
        </pc:spChg>
        <pc:spChg chg="mod">
          <ac:chgData name="Juha Manninen" userId="fac88f24-29d2-418e-a2a5-7ad982d14f95" providerId="ADAL" clId="{B4C90838-6EE8-4ECF-9562-70DA7EE5D059}" dt="2024-12-09T14:17:01.921" v="2066" actId="12"/>
          <ac:spMkLst>
            <pc:docMk/>
            <pc:sldMk cId="273492895" sldId="368"/>
            <ac:spMk id="4" creationId="{C9B1F942-5A47-3E1C-D178-602897942689}"/>
          </ac:spMkLst>
        </pc:spChg>
        <pc:picChg chg="add mod">
          <ac:chgData name="Juha Manninen" userId="fac88f24-29d2-418e-a2a5-7ad982d14f95" providerId="ADAL" clId="{B4C90838-6EE8-4ECF-9562-70DA7EE5D059}" dt="2024-12-09T14:07:26.152" v="2003" actId="27614"/>
          <ac:picMkLst>
            <pc:docMk/>
            <pc:sldMk cId="273492895" sldId="368"/>
            <ac:picMk id="9" creationId="{586E880B-29AD-9B9A-A52F-8B7F87E01CFA}"/>
          </ac:picMkLst>
        </pc:picChg>
      </pc:sldChg>
      <pc:sldChg chg="addSp delSp modSp new mod ord modClrScheme chgLayout">
        <pc:chgData name="Juha Manninen" userId="fac88f24-29d2-418e-a2a5-7ad982d14f95" providerId="ADAL" clId="{B4C90838-6EE8-4ECF-9562-70DA7EE5D059}" dt="2024-12-09T14:27:05.328" v="2587" actId="20577"/>
        <pc:sldMkLst>
          <pc:docMk/>
          <pc:sldMk cId="1614878488" sldId="369"/>
        </pc:sldMkLst>
        <pc:spChg chg="del">
          <ac:chgData name="Juha Manninen" userId="fac88f24-29d2-418e-a2a5-7ad982d14f95" providerId="ADAL" clId="{B4C90838-6EE8-4ECF-9562-70DA7EE5D059}" dt="2024-12-09T14:14:59.377" v="2008" actId="26606"/>
          <ac:spMkLst>
            <pc:docMk/>
            <pc:sldMk cId="1614878488" sldId="369"/>
            <ac:spMk id="2" creationId="{483C0EDA-CE81-C317-F1B3-2E0CF7EBB76D}"/>
          </ac:spMkLst>
        </pc:spChg>
        <pc:spChg chg="del">
          <ac:chgData name="Juha Manninen" userId="fac88f24-29d2-418e-a2a5-7ad982d14f95" providerId="ADAL" clId="{B4C90838-6EE8-4ECF-9562-70DA7EE5D059}" dt="2024-12-09T14:12:12.579" v="2005" actId="931"/>
          <ac:spMkLst>
            <pc:docMk/>
            <pc:sldMk cId="1614878488" sldId="369"/>
            <ac:spMk id="3" creationId="{24106603-937F-C1BD-758B-F18881F3F0B6}"/>
          </ac:spMkLst>
        </pc:spChg>
        <pc:spChg chg="del">
          <ac:chgData name="Juha Manninen" userId="fac88f24-29d2-418e-a2a5-7ad982d14f95" providerId="ADAL" clId="{B4C90838-6EE8-4ECF-9562-70DA7EE5D059}" dt="2024-12-09T14:14:59.377" v="2008" actId="26606"/>
          <ac:spMkLst>
            <pc:docMk/>
            <pc:sldMk cId="1614878488" sldId="369"/>
            <ac:spMk id="4" creationId="{919D2BB4-A7E0-7A5C-8566-84D70D56FA46}"/>
          </ac:spMkLst>
        </pc:spChg>
        <pc:spChg chg="mod">
          <ac:chgData name="Juha Manninen" userId="fac88f24-29d2-418e-a2a5-7ad982d14f95" providerId="ADAL" clId="{B4C90838-6EE8-4ECF-9562-70DA7EE5D059}" dt="2024-12-09T14:14:59.377" v="2008" actId="26606"/>
          <ac:spMkLst>
            <pc:docMk/>
            <pc:sldMk cId="1614878488" sldId="369"/>
            <ac:spMk id="5" creationId="{9325C3DB-F501-F5A3-2E81-517C14613ECD}"/>
          </ac:spMkLst>
        </pc:spChg>
        <pc:spChg chg="mod">
          <ac:chgData name="Juha Manninen" userId="fac88f24-29d2-418e-a2a5-7ad982d14f95" providerId="ADAL" clId="{B4C90838-6EE8-4ECF-9562-70DA7EE5D059}" dt="2024-12-09T14:14:59.377" v="2008" actId="26606"/>
          <ac:spMkLst>
            <pc:docMk/>
            <pc:sldMk cId="1614878488" sldId="369"/>
            <ac:spMk id="6" creationId="{0C455393-0603-1B9F-185B-1C8AE7C97DEF}"/>
          </ac:spMkLst>
        </pc:spChg>
        <pc:spChg chg="mod">
          <ac:chgData name="Juha Manninen" userId="fac88f24-29d2-418e-a2a5-7ad982d14f95" providerId="ADAL" clId="{B4C90838-6EE8-4ECF-9562-70DA7EE5D059}" dt="2024-12-09T14:14:59.377" v="2008" actId="26606"/>
          <ac:spMkLst>
            <pc:docMk/>
            <pc:sldMk cId="1614878488" sldId="369"/>
            <ac:spMk id="7" creationId="{F925AA29-0B07-843E-FAB4-61EC83CB2E84}"/>
          </ac:spMkLst>
        </pc:spChg>
        <pc:spChg chg="add mod">
          <ac:chgData name="Juha Manninen" userId="fac88f24-29d2-418e-a2a5-7ad982d14f95" providerId="ADAL" clId="{B4C90838-6EE8-4ECF-9562-70DA7EE5D059}" dt="2024-12-09T14:19:42.254" v="2192" actId="20577"/>
          <ac:spMkLst>
            <pc:docMk/>
            <pc:sldMk cId="1614878488" sldId="369"/>
            <ac:spMk id="14" creationId="{4C947756-3BCA-5A87-7602-BF752CDD8506}"/>
          </ac:spMkLst>
        </pc:spChg>
        <pc:spChg chg="add mod">
          <ac:chgData name="Juha Manninen" userId="fac88f24-29d2-418e-a2a5-7ad982d14f95" providerId="ADAL" clId="{B4C90838-6EE8-4ECF-9562-70DA7EE5D059}" dt="2024-12-09T14:27:05.328" v="2587" actId="20577"/>
          <ac:spMkLst>
            <pc:docMk/>
            <pc:sldMk cId="1614878488" sldId="369"/>
            <ac:spMk id="16" creationId="{9F455F81-D105-507E-46B6-2331E26E67F9}"/>
          </ac:spMkLst>
        </pc:spChg>
        <pc:picChg chg="add mod">
          <ac:chgData name="Juha Manninen" userId="fac88f24-29d2-418e-a2a5-7ad982d14f95" providerId="ADAL" clId="{B4C90838-6EE8-4ECF-9562-70DA7EE5D059}" dt="2024-12-09T14:15:04.154" v="2010" actId="962"/>
          <ac:picMkLst>
            <pc:docMk/>
            <pc:sldMk cId="1614878488" sldId="369"/>
            <ac:picMk id="9" creationId="{E63C758C-3A5F-4F7B-3198-7E7DE25B9483}"/>
          </ac:picMkLst>
        </pc:picChg>
      </pc:sldChg>
      <pc:sldChg chg="addSp delSp modSp new mod">
        <pc:chgData name="Juha Manninen" userId="fac88f24-29d2-418e-a2a5-7ad982d14f95" providerId="ADAL" clId="{B4C90838-6EE8-4ECF-9562-70DA7EE5D059}" dt="2024-12-09T14:27:37.854" v="2651" actId="20577"/>
        <pc:sldMkLst>
          <pc:docMk/>
          <pc:sldMk cId="1107531973" sldId="370"/>
        </pc:sldMkLst>
        <pc:spChg chg="mod">
          <ac:chgData name="Juha Manninen" userId="fac88f24-29d2-418e-a2a5-7ad982d14f95" providerId="ADAL" clId="{B4C90838-6EE8-4ECF-9562-70DA7EE5D059}" dt="2024-12-09T14:21:35.060" v="2221" actId="20577"/>
          <ac:spMkLst>
            <pc:docMk/>
            <pc:sldMk cId="1107531973" sldId="370"/>
            <ac:spMk id="2" creationId="{7FCE478C-88E7-1DDB-BDCA-25A3D0BE1AA6}"/>
          </ac:spMkLst>
        </pc:spChg>
        <pc:spChg chg="del">
          <ac:chgData name="Juha Manninen" userId="fac88f24-29d2-418e-a2a5-7ad982d14f95" providerId="ADAL" clId="{B4C90838-6EE8-4ECF-9562-70DA7EE5D059}" dt="2024-12-09T14:25:40.226" v="2456" actId="931"/>
          <ac:spMkLst>
            <pc:docMk/>
            <pc:sldMk cId="1107531973" sldId="370"/>
            <ac:spMk id="3" creationId="{76326DD4-2526-6D01-9588-2C430EC2644E}"/>
          </ac:spMkLst>
        </pc:spChg>
        <pc:spChg chg="mod">
          <ac:chgData name="Juha Manninen" userId="fac88f24-29d2-418e-a2a5-7ad982d14f95" providerId="ADAL" clId="{B4C90838-6EE8-4ECF-9562-70DA7EE5D059}" dt="2024-12-09T14:27:37.854" v="2651" actId="20577"/>
          <ac:spMkLst>
            <pc:docMk/>
            <pc:sldMk cId="1107531973" sldId="370"/>
            <ac:spMk id="4" creationId="{D0AA1294-F259-BBFC-230A-D3C05AFD34C6}"/>
          </ac:spMkLst>
        </pc:spChg>
        <pc:picChg chg="add mod">
          <ac:chgData name="Juha Manninen" userId="fac88f24-29d2-418e-a2a5-7ad982d14f95" providerId="ADAL" clId="{B4C90838-6EE8-4ECF-9562-70DA7EE5D059}" dt="2024-12-09T14:25:45.941" v="2457" actId="27614"/>
          <ac:picMkLst>
            <pc:docMk/>
            <pc:sldMk cId="1107531973" sldId="370"/>
            <ac:picMk id="9" creationId="{4D566007-B9B2-F3AA-DE78-3CC1F398D42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F115C7E-0EA3-43D7-A4A9-9C65585251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0A58C9C-D273-4D50-97C2-91874F871B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DFF81-DD92-484C-A03F-B30500C016FA}" type="datetimeFigureOut">
              <a:rPr lang="fi-FI" smtClean="0"/>
              <a:t>9.12.2024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CCC5370-58D2-4413-BA02-BD61D7CE7A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AB0A85D-BDBA-49C7-B2EF-F8ACEF45A5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6764C-E7DD-4837-845C-B48E752653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9873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E777E-D970-44AC-8282-B733D4465559}" type="datetimeFigureOut">
              <a:rPr lang="fi-FI" smtClean="0"/>
              <a:t>9.12.2024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BDFEA-747A-4058-A19E-E8FFD3DE04F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5839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lehti_narsi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orakulmio 26">
            <a:extLst>
              <a:ext uri="{FF2B5EF4-FFF2-40B4-BE49-F238E27FC236}">
                <a16:creationId xmlns:a16="http://schemas.microsoft.com/office/drawing/2014/main" id="{0E82526B-FC43-4CA0-B203-4E38045A58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2F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B0CDA30-62B6-7E47-9D5F-004669CE82E1}"/>
              </a:ext>
            </a:extLst>
          </p:cNvPr>
          <p:cNvSpPr txBox="1"/>
          <p:nvPr userDrawn="1"/>
        </p:nvSpPr>
        <p:spPr>
          <a:xfrm>
            <a:off x="9389806" y="-7964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F7C4CFE-5B5E-9F41-A69B-C0377D41F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23"/>
          <a:stretch/>
        </p:blipFill>
        <p:spPr>
          <a:xfrm>
            <a:off x="5612131" y="461084"/>
            <a:ext cx="6579870" cy="5936218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733BAB4E-4B65-FD48-B130-16496D19DD24}"/>
              </a:ext>
            </a:extLst>
          </p:cNvPr>
          <p:cNvSpPr/>
          <p:nvPr userDrawn="1"/>
        </p:nvSpPr>
        <p:spPr>
          <a:xfrm>
            <a:off x="13031" y="6233532"/>
            <a:ext cx="9353160" cy="624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E5BAA9"/>
              </a:solidFill>
            </a:endParaRPr>
          </a:p>
        </p:txBody>
      </p:sp>
      <p:sp>
        <p:nvSpPr>
          <p:cNvPr id="13" name="Päivämäärän paikkamerkki 2">
            <a:extLst>
              <a:ext uri="{FF2B5EF4-FFF2-40B4-BE49-F238E27FC236}">
                <a16:creationId xmlns:a16="http://schemas.microsoft.com/office/drawing/2014/main" id="{1F99BFE6-87EA-C24B-ADBA-169FBDC880A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47A3AE13-E915-410F-9BAD-D08AA7AF3A6E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14" name="Alatunnisteen paikkamerkki 7">
            <a:extLst>
              <a:ext uri="{FF2B5EF4-FFF2-40B4-BE49-F238E27FC236}">
                <a16:creationId xmlns:a16="http://schemas.microsoft.com/office/drawing/2014/main" id="{50E3F8E5-F866-404B-BF21-256D24343F1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03D9B476-1099-224E-AF24-0CF6546D8304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16" name="Kuva 1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6DC1D7A-2308-3B4E-AD66-1EBE0AFA5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  <p:sp>
        <p:nvSpPr>
          <p:cNvPr id="17" name="Otsikko 1">
            <a:extLst>
              <a:ext uri="{FF2B5EF4-FFF2-40B4-BE49-F238E27FC236}">
                <a16:creationId xmlns:a16="http://schemas.microsoft.com/office/drawing/2014/main" id="{E040E213-3E00-CD4E-9C80-F2D09C7235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1687945"/>
            <a:ext cx="5922200" cy="1536700"/>
          </a:xfrm>
        </p:spPr>
        <p:txBody>
          <a:bodyPr anchor="b" anchorCtr="0"/>
          <a:lstStyle>
            <a:lvl1pPr algn="l">
              <a:defRPr sz="7000" b="0" i="0">
                <a:solidFill>
                  <a:srgbClr val="142963"/>
                </a:solidFill>
                <a:latin typeface="Epilogue Medium" pitchFamily="2" charset="77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18" name="Alaotsikko 2">
            <a:extLst>
              <a:ext uri="{FF2B5EF4-FFF2-40B4-BE49-F238E27FC236}">
                <a16:creationId xmlns:a16="http://schemas.microsoft.com/office/drawing/2014/main" id="{39E3DE70-D3AA-EC44-9F8B-450216F91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3429000"/>
            <a:ext cx="5922200" cy="1655762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rgbClr val="1429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90091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ksi koh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CE6C20-D51C-49BD-942C-2CE7E90C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1">
            <a:extLst>
              <a:ext uri="{FF2B5EF4-FFF2-40B4-BE49-F238E27FC236}">
                <a16:creationId xmlns:a16="http://schemas.microsoft.com/office/drawing/2014/main" id="{2D7D550C-5036-403D-A594-5CEA6CF580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825" y="2171701"/>
            <a:ext cx="11180762" cy="30479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b="1" i="0" baseline="0">
                <a:solidFill>
                  <a:srgbClr val="142963"/>
                </a:solidFill>
                <a:latin typeface="Epilogue SemiBold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6659DACC-B38D-4E7B-A71A-91BE3A1785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4825" y="2524125"/>
            <a:ext cx="11180762" cy="1200150"/>
          </a:xfrm>
        </p:spPr>
        <p:txBody>
          <a:bodyPr/>
          <a:lstStyle>
            <a:lvl1pPr>
              <a:defRPr sz="1800">
                <a:solidFill>
                  <a:srgbClr val="142963"/>
                </a:solidFill>
              </a:defRPr>
            </a:lvl1pPr>
            <a:lvl2pPr>
              <a:defRPr sz="1800">
                <a:solidFill>
                  <a:srgbClr val="142963"/>
                </a:solidFill>
              </a:defRPr>
            </a:lvl2pPr>
            <a:lvl3pPr>
              <a:defRPr sz="1800">
                <a:solidFill>
                  <a:srgbClr val="142963"/>
                </a:solidFill>
              </a:defRPr>
            </a:lvl3pPr>
            <a:lvl4pPr>
              <a:defRPr sz="1800">
                <a:solidFill>
                  <a:srgbClr val="142963"/>
                </a:solidFill>
              </a:defRPr>
            </a:lvl4pPr>
            <a:lvl5pPr>
              <a:defRPr sz="1800">
                <a:solidFill>
                  <a:srgbClr val="142963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Tekstin paikkamerkki 11">
            <a:extLst>
              <a:ext uri="{FF2B5EF4-FFF2-40B4-BE49-F238E27FC236}">
                <a16:creationId xmlns:a16="http://schemas.microsoft.com/office/drawing/2014/main" id="{F4D97C69-8AD1-4B44-AFD0-420CFF4B1F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825" y="3972221"/>
            <a:ext cx="11180762" cy="30479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b="1" i="0" baseline="0">
                <a:solidFill>
                  <a:srgbClr val="142963"/>
                </a:solidFill>
                <a:latin typeface="Epilogue SemiBold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16" name="Tekstin paikkamerkki 7">
            <a:extLst>
              <a:ext uri="{FF2B5EF4-FFF2-40B4-BE49-F238E27FC236}">
                <a16:creationId xmlns:a16="http://schemas.microsoft.com/office/drawing/2014/main" id="{3EFC6DC3-F489-4C9E-BC07-A4D37E01B4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4825" y="4324645"/>
            <a:ext cx="11180762" cy="1200150"/>
          </a:xfrm>
        </p:spPr>
        <p:txBody>
          <a:bodyPr/>
          <a:lstStyle>
            <a:lvl1pPr>
              <a:defRPr sz="1800">
                <a:solidFill>
                  <a:srgbClr val="142963"/>
                </a:solidFill>
              </a:defRPr>
            </a:lvl1pPr>
            <a:lvl2pPr>
              <a:defRPr sz="1800">
                <a:solidFill>
                  <a:srgbClr val="142963"/>
                </a:solidFill>
              </a:defRPr>
            </a:lvl2pPr>
            <a:lvl3pPr>
              <a:defRPr sz="1800">
                <a:solidFill>
                  <a:srgbClr val="142963"/>
                </a:solidFill>
              </a:defRPr>
            </a:lvl3pPr>
            <a:lvl4pPr>
              <a:defRPr sz="1800">
                <a:solidFill>
                  <a:srgbClr val="142963"/>
                </a:solidFill>
              </a:defRPr>
            </a:lvl4pPr>
            <a:lvl5pPr>
              <a:defRPr sz="1800">
                <a:solidFill>
                  <a:srgbClr val="142963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6" name="Tekstin paikkamerkki 11">
            <a:extLst>
              <a:ext uri="{FF2B5EF4-FFF2-40B4-BE49-F238E27FC236}">
                <a16:creationId xmlns:a16="http://schemas.microsoft.com/office/drawing/2014/main" id="{37CE4288-0D31-A14C-B252-BB0681D4EE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5" y="1163191"/>
            <a:ext cx="11180762" cy="43814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Alaotsikko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F1434A4C-D49D-5C49-976B-439303549A8F}"/>
              </a:ext>
            </a:extLst>
          </p:cNvPr>
          <p:cNvSpPr/>
          <p:nvPr userDrawn="1"/>
        </p:nvSpPr>
        <p:spPr>
          <a:xfrm>
            <a:off x="1" y="6239236"/>
            <a:ext cx="11023312" cy="618764"/>
          </a:xfrm>
          <a:prstGeom prst="rect">
            <a:avLst/>
          </a:prstGeom>
          <a:solidFill>
            <a:srgbClr val="F2F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2F7BC"/>
              </a:solidFill>
            </a:endParaRP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2F8F230F-F8F2-7945-80D7-CD5AE79502B7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21" name="Kuva 2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CC769AE-447D-2246-9071-C8652CFC5C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  <p:sp>
        <p:nvSpPr>
          <p:cNvPr id="22" name="Päivämäärän paikkamerkki 2">
            <a:extLst>
              <a:ext uri="{FF2B5EF4-FFF2-40B4-BE49-F238E27FC236}">
                <a16:creationId xmlns:a16="http://schemas.microsoft.com/office/drawing/2014/main" id="{DD0FE597-C644-3C4A-8D69-E7613A06F58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15E3CCA4-496E-4291-9EDD-49E57FBC8922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23" name="Alatunnisteen paikkamerkki 7">
            <a:extLst>
              <a:ext uri="{FF2B5EF4-FFF2-40B4-BE49-F238E27FC236}">
                <a16:creationId xmlns:a16="http://schemas.microsoft.com/office/drawing/2014/main" id="{328905EE-68F2-8B43-ABA8-9BBDBD60EB0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24" name="Dian numeron paikkamerkki 9">
            <a:extLst>
              <a:ext uri="{FF2B5EF4-FFF2-40B4-BE49-F238E27FC236}">
                <a16:creationId xmlns:a16="http://schemas.microsoft.com/office/drawing/2014/main" id="{F5E7ADCA-EDD6-FD4A-B1E1-77B194351F6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521660" y="6448425"/>
            <a:ext cx="53591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74162AFA-8845-4A98-91C8-0D60CCF00EF4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97804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olme koh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CE6C20-D51C-49BD-942C-2CE7E90C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1">
            <a:extLst>
              <a:ext uri="{FF2B5EF4-FFF2-40B4-BE49-F238E27FC236}">
                <a16:creationId xmlns:a16="http://schemas.microsoft.com/office/drawing/2014/main" id="{2D7D550C-5036-403D-A594-5CEA6CF580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825" y="1577340"/>
            <a:ext cx="3598545" cy="772159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 i="0" baseline="0">
                <a:solidFill>
                  <a:srgbClr val="142963"/>
                </a:solidFill>
                <a:latin typeface="Epilogue SemiBold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6659DACC-B38D-4E7B-A71A-91BE3A1785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4825" y="2524124"/>
            <a:ext cx="3598545" cy="291655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142963"/>
                </a:solidFill>
              </a:defRPr>
            </a:lvl1pPr>
            <a:lvl2pPr marL="457200" indent="0" algn="ctr">
              <a:buFontTx/>
              <a:buNone/>
              <a:defRPr sz="1800">
                <a:solidFill>
                  <a:srgbClr val="14296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14296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14296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142963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F1434A4C-D49D-5C49-976B-439303549A8F}"/>
              </a:ext>
            </a:extLst>
          </p:cNvPr>
          <p:cNvSpPr/>
          <p:nvPr userDrawn="1"/>
        </p:nvSpPr>
        <p:spPr>
          <a:xfrm>
            <a:off x="1" y="6239236"/>
            <a:ext cx="11023312" cy="618764"/>
          </a:xfrm>
          <a:prstGeom prst="rect">
            <a:avLst/>
          </a:prstGeom>
          <a:solidFill>
            <a:srgbClr val="F2F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2F7BC"/>
              </a:solidFill>
            </a:endParaRP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2F8F230F-F8F2-7945-80D7-CD5AE79502B7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21" name="Kuva 2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CC769AE-447D-2246-9071-C8652CFC5C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  <p:sp>
        <p:nvSpPr>
          <p:cNvPr id="22" name="Päivämäärän paikkamerkki 2">
            <a:extLst>
              <a:ext uri="{FF2B5EF4-FFF2-40B4-BE49-F238E27FC236}">
                <a16:creationId xmlns:a16="http://schemas.microsoft.com/office/drawing/2014/main" id="{DD0FE597-C644-3C4A-8D69-E7613A06F58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C352DDCF-DB7F-4B83-85FF-B03954156A81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23" name="Alatunnisteen paikkamerkki 7">
            <a:extLst>
              <a:ext uri="{FF2B5EF4-FFF2-40B4-BE49-F238E27FC236}">
                <a16:creationId xmlns:a16="http://schemas.microsoft.com/office/drawing/2014/main" id="{328905EE-68F2-8B43-ABA8-9BBDBD60EB0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24" name="Dian numeron paikkamerkki 9">
            <a:extLst>
              <a:ext uri="{FF2B5EF4-FFF2-40B4-BE49-F238E27FC236}">
                <a16:creationId xmlns:a16="http://schemas.microsoft.com/office/drawing/2014/main" id="{F5E7ADCA-EDD6-FD4A-B1E1-77B194351F6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521660" y="6448425"/>
            <a:ext cx="53591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74162AFA-8845-4A98-91C8-0D60CCF00EF4}" type="slidenum">
              <a:rPr lang="fi-FI" smtClean="0"/>
              <a:pPr/>
              <a:t>‹#›</a:t>
            </a:fld>
            <a:endParaRPr lang="fi-FI" b="1"/>
          </a:p>
        </p:txBody>
      </p:sp>
      <p:sp>
        <p:nvSpPr>
          <p:cNvPr id="14" name="Tekstin paikkamerkki 11">
            <a:extLst>
              <a:ext uri="{FF2B5EF4-FFF2-40B4-BE49-F238E27FC236}">
                <a16:creationId xmlns:a16="http://schemas.microsoft.com/office/drawing/2014/main" id="{EE03CAF7-9AF9-984A-B4F4-877279D923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88155" y="1577340"/>
            <a:ext cx="3598545" cy="772159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 i="0" baseline="0">
                <a:solidFill>
                  <a:srgbClr val="142963"/>
                </a:solidFill>
                <a:latin typeface="Epilogue SemiBold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17" name="Tekstin paikkamerkki 7">
            <a:extLst>
              <a:ext uri="{FF2B5EF4-FFF2-40B4-BE49-F238E27FC236}">
                <a16:creationId xmlns:a16="http://schemas.microsoft.com/office/drawing/2014/main" id="{79D5BBBB-696B-834F-BA46-B997CC9C7AD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288154" y="2524124"/>
            <a:ext cx="3598545" cy="291655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142963"/>
                </a:solidFill>
              </a:defRPr>
            </a:lvl1pPr>
            <a:lvl2pPr marL="457200" indent="0" algn="ctr">
              <a:buFontTx/>
              <a:buNone/>
              <a:defRPr sz="1800">
                <a:solidFill>
                  <a:srgbClr val="14296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14296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14296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142963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8" name="Tekstin paikkamerkki 11">
            <a:extLst>
              <a:ext uri="{FF2B5EF4-FFF2-40B4-BE49-F238E27FC236}">
                <a16:creationId xmlns:a16="http://schemas.microsoft.com/office/drawing/2014/main" id="{CC41CB67-82BA-CC4C-8E32-C7F8218D20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71485" y="1577340"/>
            <a:ext cx="3598545" cy="772159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 i="0" baseline="0">
                <a:solidFill>
                  <a:srgbClr val="142963"/>
                </a:solidFill>
                <a:latin typeface="Epilogue SemiBold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25" name="Tekstin paikkamerkki 7">
            <a:extLst>
              <a:ext uri="{FF2B5EF4-FFF2-40B4-BE49-F238E27FC236}">
                <a16:creationId xmlns:a16="http://schemas.microsoft.com/office/drawing/2014/main" id="{F4064415-A1B4-5949-AC31-2DE29ABD7D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71485" y="2524124"/>
            <a:ext cx="3598545" cy="2916556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142963"/>
                </a:solidFill>
              </a:defRPr>
            </a:lvl1pPr>
            <a:lvl2pPr marL="457200" indent="0" algn="ctr">
              <a:buFontTx/>
              <a:buNone/>
              <a:defRPr sz="1800">
                <a:solidFill>
                  <a:srgbClr val="142963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142963"/>
                </a:solidFill>
              </a:defRPr>
            </a:lvl3pPr>
            <a:lvl4pPr marL="1371600" indent="0">
              <a:buFontTx/>
              <a:buNone/>
              <a:defRPr sz="1800">
                <a:solidFill>
                  <a:srgbClr val="142963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142963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634800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CE6C20-D51C-49BD-942C-2CE7E90C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Tekstin paikkamerkki 3">
            <a:extLst>
              <a:ext uri="{FF2B5EF4-FFF2-40B4-BE49-F238E27FC236}">
                <a16:creationId xmlns:a16="http://schemas.microsoft.com/office/drawing/2014/main" id="{60055ABF-4E58-A64B-B241-7514BE9D5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99" y="2171698"/>
            <a:ext cx="8636335" cy="375534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6" name="Tekstin paikkamerkki 11">
            <a:extLst>
              <a:ext uri="{FF2B5EF4-FFF2-40B4-BE49-F238E27FC236}">
                <a16:creationId xmlns:a16="http://schemas.microsoft.com/office/drawing/2014/main" id="{71638FE3-935C-D745-8B6A-E6833B5A6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5" y="1163191"/>
            <a:ext cx="11180762" cy="43814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Alaotsikko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7EC6E41D-AC76-E149-BA29-E63AC27CD9CC}"/>
              </a:ext>
            </a:extLst>
          </p:cNvPr>
          <p:cNvSpPr/>
          <p:nvPr userDrawn="1"/>
        </p:nvSpPr>
        <p:spPr>
          <a:xfrm>
            <a:off x="1" y="6239236"/>
            <a:ext cx="11023312" cy="618764"/>
          </a:xfrm>
          <a:prstGeom prst="rect">
            <a:avLst/>
          </a:prstGeom>
          <a:solidFill>
            <a:srgbClr val="F2F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2F7BC"/>
              </a:solidFill>
            </a:endParaRP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D7C2ECA0-4D5A-A94D-A5E0-ACDE64F1A1E5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19" name="Kuva 1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56A2F10-0AC0-2748-98D5-12897DA0B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  <p:sp>
        <p:nvSpPr>
          <p:cNvPr id="20" name="Päivämäärän paikkamerkki 2">
            <a:extLst>
              <a:ext uri="{FF2B5EF4-FFF2-40B4-BE49-F238E27FC236}">
                <a16:creationId xmlns:a16="http://schemas.microsoft.com/office/drawing/2014/main" id="{36BC29C7-7DCB-FD41-B31E-D1D51FDD48B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BE39CDE6-B446-4A23-A553-57EB81BA2F86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32" name="Alatunnisteen paikkamerkki 7">
            <a:extLst>
              <a:ext uri="{FF2B5EF4-FFF2-40B4-BE49-F238E27FC236}">
                <a16:creationId xmlns:a16="http://schemas.microsoft.com/office/drawing/2014/main" id="{7C42A8CD-76BD-D14F-982D-4141E30D6E7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33" name="Dian numeron paikkamerkki 9">
            <a:extLst>
              <a:ext uri="{FF2B5EF4-FFF2-40B4-BE49-F238E27FC236}">
                <a16:creationId xmlns:a16="http://schemas.microsoft.com/office/drawing/2014/main" id="{70448198-E4DD-FC44-9D63-48A69E3DB1A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521660" y="6448425"/>
            <a:ext cx="53591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74162AFA-8845-4A98-91C8-0D60CCF00EF4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2643428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32C606D-9120-4FA6-AD58-6282DA15B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798" y="1"/>
            <a:ext cx="6087202" cy="62335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8D8EF0C5-BC75-1443-8AF6-6EDBE52A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544" y="515256"/>
            <a:ext cx="498778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A20FD56E-5C98-8546-BAC3-E138195EC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7544" y="2336800"/>
            <a:ext cx="4987780" cy="359024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0CED9DA7-A58D-5442-B4F9-653098FD4CF0}"/>
              </a:ext>
            </a:extLst>
          </p:cNvPr>
          <p:cNvSpPr/>
          <p:nvPr userDrawn="1"/>
        </p:nvSpPr>
        <p:spPr>
          <a:xfrm>
            <a:off x="1" y="6239236"/>
            <a:ext cx="11023312" cy="618764"/>
          </a:xfrm>
          <a:prstGeom prst="rect">
            <a:avLst/>
          </a:prstGeom>
          <a:solidFill>
            <a:srgbClr val="F2F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2F7BC"/>
              </a:solidFill>
            </a:endParaRP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5F3F24A1-2D43-E347-AADD-E18F384B9959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26" name="Kuva 2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CD81249-228B-7741-98D7-7CE77A1F5A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  <p:sp>
        <p:nvSpPr>
          <p:cNvPr id="27" name="Päivämäärän paikkamerkki 2">
            <a:extLst>
              <a:ext uri="{FF2B5EF4-FFF2-40B4-BE49-F238E27FC236}">
                <a16:creationId xmlns:a16="http://schemas.microsoft.com/office/drawing/2014/main" id="{7D565394-CA44-B243-8C12-651103DBA80A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DE4C8B0F-725D-4B09-B67F-9CAC22D537FD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28" name="Alatunnisteen paikkamerkki 7">
            <a:extLst>
              <a:ext uri="{FF2B5EF4-FFF2-40B4-BE49-F238E27FC236}">
                <a16:creationId xmlns:a16="http://schemas.microsoft.com/office/drawing/2014/main" id="{3808A671-DC33-B441-90F4-FB492475DA3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29" name="Dian numeron paikkamerkki 9">
            <a:extLst>
              <a:ext uri="{FF2B5EF4-FFF2-40B4-BE49-F238E27FC236}">
                <a16:creationId xmlns:a16="http://schemas.microsoft.com/office/drawing/2014/main" id="{8010A788-A675-244D-AC4D-0BBAC9AD508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521660" y="6448425"/>
            <a:ext cx="53591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74162AFA-8845-4A98-91C8-0D60CCF00EF4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392171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A3F8B6-B252-4287-8983-29F6C29B4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15256"/>
            <a:ext cx="49824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32C606D-9120-4FA6-AD58-6282DA15B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920"/>
            <a:ext cx="6096000" cy="6228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BA524F5-B5B4-49FC-A8D0-2B6A5F36E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000" y="2336800"/>
            <a:ext cx="4982400" cy="359024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C5CD5314-FE39-6A4D-89D2-EE7D4BC6DEC5}"/>
              </a:ext>
            </a:extLst>
          </p:cNvPr>
          <p:cNvSpPr/>
          <p:nvPr userDrawn="1"/>
        </p:nvSpPr>
        <p:spPr>
          <a:xfrm>
            <a:off x="1" y="6239236"/>
            <a:ext cx="11023312" cy="618764"/>
          </a:xfrm>
          <a:prstGeom prst="rect">
            <a:avLst/>
          </a:prstGeom>
          <a:solidFill>
            <a:srgbClr val="F2F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2F7BC"/>
              </a:solidFill>
            </a:endParaRPr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FE4C384F-8B81-D44E-91D3-774E9B931385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29" name="Kuva 2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66F819D-8FBF-B94B-AA78-8D9B07F7D7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  <p:sp>
        <p:nvSpPr>
          <p:cNvPr id="30" name="Päivämäärän paikkamerkki 2">
            <a:extLst>
              <a:ext uri="{FF2B5EF4-FFF2-40B4-BE49-F238E27FC236}">
                <a16:creationId xmlns:a16="http://schemas.microsoft.com/office/drawing/2014/main" id="{55D0BF88-D2CA-5648-AA87-8FFD7544A98F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087BA8EF-1EAA-49AC-B33A-D0D248A20F11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31" name="Alatunnisteen paikkamerkki 7">
            <a:extLst>
              <a:ext uri="{FF2B5EF4-FFF2-40B4-BE49-F238E27FC236}">
                <a16:creationId xmlns:a16="http://schemas.microsoft.com/office/drawing/2014/main" id="{5BB0CB76-A581-1F43-8063-4A3001291CF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32" name="Dian numeron paikkamerkki 9">
            <a:extLst>
              <a:ext uri="{FF2B5EF4-FFF2-40B4-BE49-F238E27FC236}">
                <a16:creationId xmlns:a16="http://schemas.microsoft.com/office/drawing/2014/main" id="{D964F9C1-5CD6-0548-9CDE-B89EFB85CB0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521660" y="6448425"/>
            <a:ext cx="53591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74162AFA-8845-4A98-91C8-0D60CCF00EF4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401346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ai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3CADDF5D-E52A-9547-A3AB-70D81EE2B96D}"/>
              </a:ext>
            </a:extLst>
          </p:cNvPr>
          <p:cNvSpPr/>
          <p:nvPr userDrawn="1"/>
        </p:nvSpPr>
        <p:spPr>
          <a:xfrm>
            <a:off x="-13029" y="1999487"/>
            <a:ext cx="6109029" cy="4322405"/>
          </a:xfrm>
          <a:prstGeom prst="rect">
            <a:avLst/>
          </a:prstGeom>
          <a:solidFill>
            <a:srgbClr val="C7E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BA55BBA-3C66-42C9-B017-E7C8CD12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42963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B02A48-0443-4BC0-9980-9A4D9EDC8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2986444"/>
            <a:ext cx="5079936" cy="2698170"/>
          </a:xfrm>
          <a:noFill/>
        </p:spPr>
        <p:txBody>
          <a:bodyPr/>
          <a:lstStyle>
            <a:lvl1pPr marL="266700" indent="-266700">
              <a:buClr>
                <a:schemeClr val="bg1"/>
              </a:buClr>
              <a:buFont typeface="Verdana" panose="020B0604030504040204" pitchFamily="34" charset="0"/>
              <a:buChar char="•"/>
              <a:defRPr sz="1600">
                <a:solidFill>
                  <a:srgbClr val="142963"/>
                </a:solidFill>
              </a:defRPr>
            </a:lvl1pPr>
            <a:lvl2pPr marL="801688" indent="-266700">
              <a:buClr>
                <a:schemeClr val="bg1"/>
              </a:buClr>
              <a:defRPr sz="1600">
                <a:solidFill>
                  <a:srgbClr val="142963"/>
                </a:solidFill>
              </a:defRPr>
            </a:lvl2pPr>
            <a:lvl3pPr marL="1258888" indent="-276225">
              <a:buClr>
                <a:schemeClr val="bg1"/>
              </a:buClr>
              <a:defRPr sz="1600">
                <a:solidFill>
                  <a:srgbClr val="142963"/>
                </a:solidFill>
              </a:defRPr>
            </a:lvl3pPr>
            <a:lvl4pPr marL="1698625" indent="-266700">
              <a:buClr>
                <a:schemeClr val="bg1"/>
              </a:buClr>
              <a:defRPr sz="1600">
                <a:solidFill>
                  <a:srgbClr val="142963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rgbClr val="142963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Tekstin paikkamerkki 11">
            <a:extLst>
              <a:ext uri="{FF2B5EF4-FFF2-40B4-BE49-F238E27FC236}">
                <a16:creationId xmlns:a16="http://schemas.microsoft.com/office/drawing/2014/main" id="{8B003083-B723-4C93-851A-ACDB124C09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5" y="1181101"/>
            <a:ext cx="11180762" cy="438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rgbClr val="142963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Alaotsikko</a:t>
            </a:r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828C4817-03A3-C943-A562-A03A1BEBFF30}"/>
              </a:ext>
            </a:extLst>
          </p:cNvPr>
          <p:cNvSpPr/>
          <p:nvPr userDrawn="1"/>
        </p:nvSpPr>
        <p:spPr>
          <a:xfrm>
            <a:off x="6096000" y="1999487"/>
            <a:ext cx="6096000" cy="4322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Sisällön paikkamerkki 2">
            <a:extLst>
              <a:ext uri="{FF2B5EF4-FFF2-40B4-BE49-F238E27FC236}">
                <a16:creationId xmlns:a16="http://schemas.microsoft.com/office/drawing/2014/main" id="{A261E300-A628-9B4D-84C1-D394FBE4C1B3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656832" y="2986444"/>
            <a:ext cx="5031168" cy="2698170"/>
          </a:xfrm>
          <a:noFill/>
        </p:spPr>
        <p:txBody>
          <a:bodyPr/>
          <a:lstStyle>
            <a:lvl1pPr marL="266700" indent="-266700">
              <a:buClr>
                <a:schemeClr val="bg1"/>
              </a:buClr>
              <a:buFont typeface="Verdana" panose="020B0604030504040204" pitchFamily="34" charset="0"/>
              <a:buChar char="•"/>
              <a:defRPr sz="1600">
                <a:solidFill>
                  <a:srgbClr val="142963"/>
                </a:solidFill>
              </a:defRPr>
            </a:lvl1pPr>
            <a:lvl2pPr marL="801688" indent="-266700">
              <a:buClr>
                <a:schemeClr val="bg1"/>
              </a:buClr>
              <a:defRPr sz="1600">
                <a:solidFill>
                  <a:srgbClr val="142963"/>
                </a:solidFill>
              </a:defRPr>
            </a:lvl2pPr>
            <a:lvl3pPr marL="1258888" indent="-276225">
              <a:buClr>
                <a:schemeClr val="bg1"/>
              </a:buClr>
              <a:defRPr sz="1600">
                <a:solidFill>
                  <a:srgbClr val="142963"/>
                </a:solidFill>
              </a:defRPr>
            </a:lvl3pPr>
            <a:lvl4pPr marL="1698625" indent="-266700">
              <a:buClr>
                <a:schemeClr val="bg1"/>
              </a:buClr>
              <a:defRPr sz="1600">
                <a:solidFill>
                  <a:srgbClr val="142963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rgbClr val="142963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216EC77D-C194-8E4C-AD0F-6A20EC3EF3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0" y="2475738"/>
            <a:ext cx="5079936" cy="411925"/>
          </a:xfrm>
        </p:spPr>
        <p:txBody>
          <a:bodyPr/>
          <a:lstStyle>
            <a:lvl1pPr>
              <a:buNone/>
              <a:defRPr sz="1800" b="1" i="0">
                <a:latin typeface="Epilogue SemiBold" pitchFamily="2" charset="77"/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23" name="Tekstin paikkamerkki 5">
            <a:extLst>
              <a:ext uri="{FF2B5EF4-FFF2-40B4-BE49-F238E27FC236}">
                <a16:creationId xmlns:a16="http://schemas.microsoft.com/office/drawing/2014/main" id="{EEB94557-F5AB-5B4B-A157-9277B89C13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6832" y="2475738"/>
            <a:ext cx="5031168" cy="411925"/>
          </a:xfrm>
        </p:spPr>
        <p:txBody>
          <a:bodyPr/>
          <a:lstStyle>
            <a:lvl1pPr>
              <a:buNone/>
              <a:defRPr sz="1800" b="1" i="0">
                <a:latin typeface="Epilogue SemiBold" pitchFamily="2" charset="77"/>
              </a:defRPr>
            </a:lvl1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67EEA8D4-EA5D-AC43-B7EA-65F6D1952C58}"/>
              </a:ext>
            </a:extLst>
          </p:cNvPr>
          <p:cNvSpPr/>
          <p:nvPr userDrawn="1"/>
        </p:nvSpPr>
        <p:spPr>
          <a:xfrm>
            <a:off x="1" y="6239236"/>
            <a:ext cx="11023312" cy="618764"/>
          </a:xfrm>
          <a:prstGeom prst="rect">
            <a:avLst/>
          </a:prstGeom>
          <a:solidFill>
            <a:srgbClr val="F2F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2F7BC"/>
              </a:solidFill>
            </a:endParaRP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58863C1D-F736-FF44-8488-1DA09FAC6DA7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28" name="Kuva 2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E429D30-EF5D-4949-8C42-9B618DAA1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  <p:sp>
        <p:nvSpPr>
          <p:cNvPr id="29" name="Päivämäärän paikkamerkki 2">
            <a:extLst>
              <a:ext uri="{FF2B5EF4-FFF2-40B4-BE49-F238E27FC236}">
                <a16:creationId xmlns:a16="http://schemas.microsoft.com/office/drawing/2014/main" id="{7DC0D5F0-A94A-9948-9CD0-E966B7D111E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11914BD3-F9FA-4B46-99BC-79CE4BAC075F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30" name="Alatunnisteen paikkamerkki 7">
            <a:extLst>
              <a:ext uri="{FF2B5EF4-FFF2-40B4-BE49-F238E27FC236}">
                <a16:creationId xmlns:a16="http://schemas.microsoft.com/office/drawing/2014/main" id="{2E0EA3E3-8886-0949-9480-C86729991AB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31" name="Dian numeron paikkamerkki 9">
            <a:extLst>
              <a:ext uri="{FF2B5EF4-FFF2-40B4-BE49-F238E27FC236}">
                <a16:creationId xmlns:a16="http://schemas.microsoft.com/office/drawing/2014/main" id="{5B9A6D38-6C15-1640-A593-EA4998726F1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521660" y="6448425"/>
            <a:ext cx="53591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74162AFA-8845-4A98-91C8-0D60CCF00EF4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279267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ja infobok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32C606D-9120-4FA6-AD58-6282DA15B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4921"/>
            <a:ext cx="12192000" cy="62286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25" name="Tekstin paikkamerkki 3">
            <a:extLst>
              <a:ext uri="{FF2B5EF4-FFF2-40B4-BE49-F238E27FC236}">
                <a16:creationId xmlns:a16="http://schemas.microsoft.com/office/drawing/2014/main" id="{952D0F02-1D02-0D45-8A59-966A017CA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545252" cy="974606"/>
          </a:xfrm>
          <a:solidFill>
            <a:srgbClr val="C7E6ED"/>
          </a:solidFill>
        </p:spPr>
        <p:txBody>
          <a:bodyPr lIns="324000" rIns="324000" anchor="ctr" anchorCtr="0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28" name="Ryhmä 27">
            <a:extLst>
              <a:ext uri="{FF2B5EF4-FFF2-40B4-BE49-F238E27FC236}">
                <a16:creationId xmlns:a16="http://schemas.microsoft.com/office/drawing/2014/main" id="{285DEE26-1936-B945-BEBF-690A335A80A8}"/>
              </a:ext>
            </a:extLst>
          </p:cNvPr>
          <p:cNvGrpSpPr/>
          <p:nvPr userDrawn="1"/>
        </p:nvGrpSpPr>
        <p:grpSpPr bwMode="gray">
          <a:xfrm>
            <a:off x="10909868" y="6407538"/>
            <a:ext cx="775719" cy="317112"/>
            <a:chOff x="11113" y="1493838"/>
            <a:chExt cx="10321925" cy="4219575"/>
          </a:xfrm>
          <a:solidFill>
            <a:schemeClr val="bg1"/>
          </a:solidFill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990BCA4-D969-8643-9897-02EDFD1822A3}"/>
                </a:ext>
              </a:extLst>
            </p:cNvPr>
            <p:cNvSpPr>
              <a:spLocks/>
            </p:cNvSpPr>
            <p:nvPr/>
          </p:nvSpPr>
          <p:spPr bwMode="gray">
            <a:xfrm>
              <a:off x="6500813" y="1765300"/>
              <a:ext cx="1312863" cy="3070225"/>
            </a:xfrm>
            <a:custGeom>
              <a:avLst/>
              <a:gdLst>
                <a:gd name="T0" fmla="*/ 3177 w 4605"/>
                <a:gd name="T1" fmla="*/ 8943 h 10762"/>
                <a:gd name="T2" fmla="*/ 2067 w 4605"/>
                <a:gd name="T3" fmla="*/ 7683 h 10762"/>
                <a:gd name="T4" fmla="*/ 2067 w 4605"/>
                <a:gd name="T5" fmla="*/ 3975 h 10762"/>
                <a:gd name="T6" fmla="*/ 4484 w 4605"/>
                <a:gd name="T7" fmla="*/ 3975 h 10762"/>
                <a:gd name="T8" fmla="*/ 4484 w 4605"/>
                <a:gd name="T9" fmla="*/ 2249 h 10762"/>
                <a:gd name="T10" fmla="*/ 2067 w 4605"/>
                <a:gd name="T11" fmla="*/ 2249 h 10762"/>
                <a:gd name="T12" fmla="*/ 2067 w 4605"/>
                <a:gd name="T13" fmla="*/ 0 h 10762"/>
                <a:gd name="T14" fmla="*/ 0 w 4605"/>
                <a:gd name="T15" fmla="*/ 0 h 10762"/>
                <a:gd name="T16" fmla="*/ 0 w 4605"/>
                <a:gd name="T17" fmla="*/ 8118 h 10762"/>
                <a:gd name="T18" fmla="*/ 2508 w 4605"/>
                <a:gd name="T19" fmla="*/ 10762 h 10762"/>
                <a:gd name="T20" fmla="*/ 4605 w 4605"/>
                <a:gd name="T21" fmla="*/ 10374 h 10762"/>
                <a:gd name="T22" fmla="*/ 4605 w 4605"/>
                <a:gd name="T23" fmla="*/ 8663 h 10762"/>
                <a:gd name="T24" fmla="*/ 3177 w 4605"/>
                <a:gd name="T25" fmla="*/ 8943 h 10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5" h="10762">
                  <a:moveTo>
                    <a:pt x="3177" y="8943"/>
                  </a:moveTo>
                  <a:cubicBezTo>
                    <a:pt x="2523" y="8943"/>
                    <a:pt x="2067" y="8445"/>
                    <a:pt x="2067" y="7683"/>
                  </a:cubicBezTo>
                  <a:lnTo>
                    <a:pt x="2067" y="3975"/>
                  </a:lnTo>
                  <a:lnTo>
                    <a:pt x="4484" y="3975"/>
                  </a:lnTo>
                  <a:lnTo>
                    <a:pt x="4484" y="2249"/>
                  </a:lnTo>
                  <a:lnTo>
                    <a:pt x="2067" y="2249"/>
                  </a:lnTo>
                  <a:lnTo>
                    <a:pt x="2067" y="0"/>
                  </a:lnTo>
                  <a:lnTo>
                    <a:pt x="0" y="0"/>
                  </a:lnTo>
                  <a:lnTo>
                    <a:pt x="0" y="8118"/>
                  </a:lnTo>
                  <a:cubicBezTo>
                    <a:pt x="0" y="9705"/>
                    <a:pt x="1018" y="10762"/>
                    <a:pt x="2508" y="10762"/>
                  </a:cubicBezTo>
                  <a:cubicBezTo>
                    <a:pt x="3237" y="10762"/>
                    <a:pt x="3982" y="10638"/>
                    <a:pt x="4605" y="10374"/>
                  </a:cubicBezTo>
                  <a:lnTo>
                    <a:pt x="4605" y="8663"/>
                  </a:lnTo>
                  <a:cubicBezTo>
                    <a:pt x="4134" y="8865"/>
                    <a:pt x="3663" y="8943"/>
                    <a:pt x="3177" y="89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Rectangle 11">
              <a:extLst>
                <a:ext uri="{FF2B5EF4-FFF2-40B4-BE49-F238E27FC236}">
                  <a16:creationId xmlns:a16="http://schemas.microsoft.com/office/drawing/2014/main" id="{189F8970-8DEE-914C-B34F-1EA1EFBC9C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489575" y="1493838"/>
              <a:ext cx="588963" cy="32972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8A91A702-0037-4F4C-9B15-B0DB4F8A1A9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21625" y="2362200"/>
              <a:ext cx="2411413" cy="2473325"/>
            </a:xfrm>
            <a:custGeom>
              <a:avLst/>
              <a:gdLst>
                <a:gd name="T0" fmla="*/ 6399 w 8465"/>
                <a:gd name="T1" fmla="*/ 4339 h 8678"/>
                <a:gd name="T2" fmla="*/ 4256 w 8465"/>
                <a:gd name="T3" fmla="*/ 6997 h 8678"/>
                <a:gd name="T4" fmla="*/ 2112 w 8465"/>
                <a:gd name="T5" fmla="*/ 4339 h 8678"/>
                <a:gd name="T6" fmla="*/ 4256 w 8465"/>
                <a:gd name="T7" fmla="*/ 1665 h 8678"/>
                <a:gd name="T8" fmla="*/ 6399 w 8465"/>
                <a:gd name="T9" fmla="*/ 4339 h 8678"/>
                <a:gd name="T10" fmla="*/ 8465 w 8465"/>
                <a:gd name="T11" fmla="*/ 8518 h 8678"/>
                <a:gd name="T12" fmla="*/ 8465 w 8465"/>
                <a:gd name="T13" fmla="*/ 160 h 8678"/>
                <a:gd name="T14" fmla="*/ 6399 w 8465"/>
                <a:gd name="T15" fmla="*/ 160 h 8678"/>
                <a:gd name="T16" fmla="*/ 6399 w 8465"/>
                <a:gd name="T17" fmla="*/ 1649 h 8678"/>
                <a:gd name="T18" fmla="*/ 6368 w 8465"/>
                <a:gd name="T19" fmla="*/ 1649 h 8678"/>
                <a:gd name="T20" fmla="*/ 3489 w 8465"/>
                <a:gd name="T21" fmla="*/ 0 h 8678"/>
                <a:gd name="T22" fmla="*/ 0 w 8465"/>
                <a:gd name="T23" fmla="*/ 4339 h 8678"/>
                <a:gd name="T24" fmla="*/ 3473 w 8465"/>
                <a:gd name="T25" fmla="*/ 8678 h 8678"/>
                <a:gd name="T26" fmla="*/ 6368 w 8465"/>
                <a:gd name="T27" fmla="*/ 7029 h 8678"/>
                <a:gd name="T28" fmla="*/ 6399 w 8465"/>
                <a:gd name="T29" fmla="*/ 7029 h 8678"/>
                <a:gd name="T30" fmla="*/ 6399 w 8465"/>
                <a:gd name="T31" fmla="*/ 8518 h 8678"/>
                <a:gd name="T32" fmla="*/ 8465 w 8465"/>
                <a:gd name="T33" fmla="*/ 8518 h 8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65" h="8678">
                  <a:moveTo>
                    <a:pt x="6399" y="4339"/>
                  </a:moveTo>
                  <a:cubicBezTo>
                    <a:pt x="6399" y="5924"/>
                    <a:pt x="5539" y="6997"/>
                    <a:pt x="4256" y="6997"/>
                  </a:cubicBezTo>
                  <a:cubicBezTo>
                    <a:pt x="2973" y="6997"/>
                    <a:pt x="2112" y="5924"/>
                    <a:pt x="2112" y="4339"/>
                  </a:cubicBezTo>
                  <a:cubicBezTo>
                    <a:pt x="2112" y="2738"/>
                    <a:pt x="2973" y="1665"/>
                    <a:pt x="4256" y="1665"/>
                  </a:cubicBezTo>
                  <a:cubicBezTo>
                    <a:pt x="5539" y="1665"/>
                    <a:pt x="6399" y="2738"/>
                    <a:pt x="6399" y="4339"/>
                  </a:cubicBezTo>
                  <a:close/>
                  <a:moveTo>
                    <a:pt x="8465" y="8518"/>
                  </a:moveTo>
                  <a:lnTo>
                    <a:pt x="8465" y="160"/>
                  </a:lnTo>
                  <a:lnTo>
                    <a:pt x="6399" y="160"/>
                  </a:lnTo>
                  <a:lnTo>
                    <a:pt x="6399" y="1649"/>
                  </a:lnTo>
                  <a:lnTo>
                    <a:pt x="6368" y="1649"/>
                  </a:lnTo>
                  <a:cubicBezTo>
                    <a:pt x="5899" y="624"/>
                    <a:pt x="4756" y="0"/>
                    <a:pt x="3489" y="0"/>
                  </a:cubicBezTo>
                  <a:cubicBezTo>
                    <a:pt x="1408" y="0"/>
                    <a:pt x="0" y="1729"/>
                    <a:pt x="0" y="4339"/>
                  </a:cubicBezTo>
                  <a:cubicBezTo>
                    <a:pt x="0" y="6949"/>
                    <a:pt x="1392" y="8678"/>
                    <a:pt x="3473" y="8678"/>
                  </a:cubicBezTo>
                  <a:cubicBezTo>
                    <a:pt x="4756" y="8678"/>
                    <a:pt x="5914" y="8053"/>
                    <a:pt x="6368" y="7029"/>
                  </a:cubicBezTo>
                  <a:lnTo>
                    <a:pt x="6399" y="7029"/>
                  </a:lnTo>
                  <a:lnTo>
                    <a:pt x="6399" y="8518"/>
                  </a:lnTo>
                  <a:lnTo>
                    <a:pt x="8465" y="85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A4948E1F-9C84-2B4E-B18D-362B5976D0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630488" y="2362200"/>
              <a:ext cx="2413000" cy="2473325"/>
            </a:xfrm>
            <a:custGeom>
              <a:avLst/>
              <a:gdLst>
                <a:gd name="T0" fmla="*/ 4256 w 8466"/>
                <a:gd name="T1" fmla="*/ 1665 h 8678"/>
                <a:gd name="T2" fmla="*/ 2113 w 8466"/>
                <a:gd name="T3" fmla="*/ 4339 h 8678"/>
                <a:gd name="T4" fmla="*/ 4256 w 8466"/>
                <a:gd name="T5" fmla="*/ 6997 h 8678"/>
                <a:gd name="T6" fmla="*/ 6400 w 8466"/>
                <a:gd name="T7" fmla="*/ 4339 h 8678"/>
                <a:gd name="T8" fmla="*/ 4256 w 8466"/>
                <a:gd name="T9" fmla="*/ 1665 h 8678"/>
                <a:gd name="T10" fmla="*/ 6400 w 8466"/>
                <a:gd name="T11" fmla="*/ 8518 h 8678"/>
                <a:gd name="T12" fmla="*/ 6400 w 8466"/>
                <a:gd name="T13" fmla="*/ 7029 h 8678"/>
                <a:gd name="T14" fmla="*/ 6369 w 8466"/>
                <a:gd name="T15" fmla="*/ 7029 h 8678"/>
                <a:gd name="T16" fmla="*/ 3474 w 8466"/>
                <a:gd name="T17" fmla="*/ 8678 h 8678"/>
                <a:gd name="T18" fmla="*/ 0 w 8466"/>
                <a:gd name="T19" fmla="*/ 4339 h 8678"/>
                <a:gd name="T20" fmla="*/ 3490 w 8466"/>
                <a:gd name="T21" fmla="*/ 0 h 8678"/>
                <a:gd name="T22" fmla="*/ 6369 w 8466"/>
                <a:gd name="T23" fmla="*/ 1649 h 8678"/>
                <a:gd name="T24" fmla="*/ 6400 w 8466"/>
                <a:gd name="T25" fmla="*/ 1649 h 8678"/>
                <a:gd name="T26" fmla="*/ 6400 w 8466"/>
                <a:gd name="T27" fmla="*/ 160 h 8678"/>
                <a:gd name="T28" fmla="*/ 8466 w 8466"/>
                <a:gd name="T29" fmla="*/ 160 h 8678"/>
                <a:gd name="T30" fmla="*/ 8466 w 8466"/>
                <a:gd name="T31" fmla="*/ 8518 h 8678"/>
                <a:gd name="T32" fmla="*/ 6400 w 8466"/>
                <a:gd name="T33" fmla="*/ 8518 h 8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66" h="8678">
                  <a:moveTo>
                    <a:pt x="4256" y="1665"/>
                  </a:moveTo>
                  <a:cubicBezTo>
                    <a:pt x="2973" y="1665"/>
                    <a:pt x="2113" y="2738"/>
                    <a:pt x="2113" y="4339"/>
                  </a:cubicBezTo>
                  <a:cubicBezTo>
                    <a:pt x="2113" y="5924"/>
                    <a:pt x="2973" y="6997"/>
                    <a:pt x="4256" y="6997"/>
                  </a:cubicBezTo>
                  <a:cubicBezTo>
                    <a:pt x="5539" y="6997"/>
                    <a:pt x="6400" y="5924"/>
                    <a:pt x="6400" y="4339"/>
                  </a:cubicBezTo>
                  <a:cubicBezTo>
                    <a:pt x="6400" y="2738"/>
                    <a:pt x="5539" y="1665"/>
                    <a:pt x="4256" y="1665"/>
                  </a:cubicBezTo>
                  <a:close/>
                  <a:moveTo>
                    <a:pt x="6400" y="8518"/>
                  </a:moveTo>
                  <a:lnTo>
                    <a:pt x="6400" y="7029"/>
                  </a:lnTo>
                  <a:lnTo>
                    <a:pt x="6369" y="7029"/>
                  </a:lnTo>
                  <a:cubicBezTo>
                    <a:pt x="5915" y="8053"/>
                    <a:pt x="4757" y="8678"/>
                    <a:pt x="3474" y="8678"/>
                  </a:cubicBezTo>
                  <a:cubicBezTo>
                    <a:pt x="1393" y="8678"/>
                    <a:pt x="0" y="6949"/>
                    <a:pt x="0" y="4339"/>
                  </a:cubicBezTo>
                  <a:cubicBezTo>
                    <a:pt x="0" y="1729"/>
                    <a:pt x="1408" y="0"/>
                    <a:pt x="3490" y="0"/>
                  </a:cubicBezTo>
                  <a:cubicBezTo>
                    <a:pt x="4757" y="0"/>
                    <a:pt x="5899" y="624"/>
                    <a:pt x="6369" y="1649"/>
                  </a:cubicBezTo>
                  <a:lnTo>
                    <a:pt x="6400" y="1649"/>
                  </a:lnTo>
                  <a:lnTo>
                    <a:pt x="6400" y="160"/>
                  </a:lnTo>
                  <a:lnTo>
                    <a:pt x="8466" y="160"/>
                  </a:lnTo>
                  <a:lnTo>
                    <a:pt x="8466" y="8518"/>
                  </a:lnTo>
                  <a:lnTo>
                    <a:pt x="6400" y="85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5759A2BF-CD51-F641-8829-5413F586BFD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113" y="2362200"/>
              <a:ext cx="2408238" cy="3351213"/>
            </a:xfrm>
            <a:custGeom>
              <a:avLst/>
              <a:gdLst>
                <a:gd name="T0" fmla="*/ 6353 w 8450"/>
                <a:gd name="T1" fmla="*/ 4339 h 11755"/>
                <a:gd name="T2" fmla="*/ 4209 w 8450"/>
                <a:gd name="T3" fmla="*/ 6997 h 11755"/>
                <a:gd name="T4" fmla="*/ 2066 w 8450"/>
                <a:gd name="T5" fmla="*/ 4339 h 11755"/>
                <a:gd name="T6" fmla="*/ 4209 w 8450"/>
                <a:gd name="T7" fmla="*/ 1665 h 11755"/>
                <a:gd name="T8" fmla="*/ 6353 w 8450"/>
                <a:gd name="T9" fmla="*/ 4339 h 11755"/>
                <a:gd name="T10" fmla="*/ 8450 w 8450"/>
                <a:gd name="T11" fmla="*/ 4339 h 11755"/>
                <a:gd name="T12" fmla="*/ 4992 w 8450"/>
                <a:gd name="T13" fmla="*/ 0 h 11755"/>
                <a:gd name="T14" fmla="*/ 2097 w 8450"/>
                <a:gd name="T15" fmla="*/ 1649 h 11755"/>
                <a:gd name="T16" fmla="*/ 2066 w 8450"/>
                <a:gd name="T17" fmla="*/ 1649 h 11755"/>
                <a:gd name="T18" fmla="*/ 2066 w 8450"/>
                <a:gd name="T19" fmla="*/ 160 h 11755"/>
                <a:gd name="T20" fmla="*/ 0 w 8450"/>
                <a:gd name="T21" fmla="*/ 160 h 11755"/>
                <a:gd name="T22" fmla="*/ 0 w 8450"/>
                <a:gd name="T23" fmla="*/ 11755 h 11755"/>
                <a:gd name="T24" fmla="*/ 2066 w 8450"/>
                <a:gd name="T25" fmla="*/ 11755 h 11755"/>
                <a:gd name="T26" fmla="*/ 2066 w 8450"/>
                <a:gd name="T27" fmla="*/ 7029 h 11755"/>
                <a:gd name="T28" fmla="*/ 2097 w 8450"/>
                <a:gd name="T29" fmla="*/ 7029 h 11755"/>
                <a:gd name="T30" fmla="*/ 4976 w 8450"/>
                <a:gd name="T31" fmla="*/ 8678 h 11755"/>
                <a:gd name="T32" fmla="*/ 8450 w 8450"/>
                <a:gd name="T33" fmla="*/ 4339 h 11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50" h="11755">
                  <a:moveTo>
                    <a:pt x="6353" y="4339"/>
                  </a:moveTo>
                  <a:cubicBezTo>
                    <a:pt x="6353" y="5924"/>
                    <a:pt x="5492" y="6997"/>
                    <a:pt x="4209" y="6997"/>
                  </a:cubicBezTo>
                  <a:cubicBezTo>
                    <a:pt x="2926" y="6997"/>
                    <a:pt x="2066" y="5924"/>
                    <a:pt x="2066" y="4339"/>
                  </a:cubicBezTo>
                  <a:cubicBezTo>
                    <a:pt x="2066" y="2738"/>
                    <a:pt x="2926" y="1665"/>
                    <a:pt x="4209" y="1665"/>
                  </a:cubicBezTo>
                  <a:cubicBezTo>
                    <a:pt x="5492" y="1665"/>
                    <a:pt x="6353" y="2738"/>
                    <a:pt x="6353" y="4339"/>
                  </a:cubicBezTo>
                  <a:close/>
                  <a:moveTo>
                    <a:pt x="8450" y="4339"/>
                  </a:moveTo>
                  <a:cubicBezTo>
                    <a:pt x="8450" y="1729"/>
                    <a:pt x="7073" y="0"/>
                    <a:pt x="4992" y="0"/>
                  </a:cubicBezTo>
                  <a:cubicBezTo>
                    <a:pt x="3709" y="0"/>
                    <a:pt x="2566" y="624"/>
                    <a:pt x="2097" y="1649"/>
                  </a:cubicBezTo>
                  <a:lnTo>
                    <a:pt x="2066" y="1649"/>
                  </a:lnTo>
                  <a:lnTo>
                    <a:pt x="2066" y="160"/>
                  </a:lnTo>
                  <a:lnTo>
                    <a:pt x="0" y="160"/>
                  </a:lnTo>
                  <a:lnTo>
                    <a:pt x="0" y="11755"/>
                  </a:lnTo>
                  <a:lnTo>
                    <a:pt x="2066" y="11755"/>
                  </a:lnTo>
                  <a:lnTo>
                    <a:pt x="2066" y="7029"/>
                  </a:lnTo>
                  <a:lnTo>
                    <a:pt x="2097" y="7029"/>
                  </a:lnTo>
                  <a:cubicBezTo>
                    <a:pt x="2551" y="8053"/>
                    <a:pt x="3709" y="8678"/>
                    <a:pt x="4976" y="8678"/>
                  </a:cubicBezTo>
                  <a:cubicBezTo>
                    <a:pt x="7057" y="8678"/>
                    <a:pt x="8450" y="6949"/>
                    <a:pt x="8450" y="43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6" name="Suorakulmio 15">
            <a:extLst>
              <a:ext uri="{FF2B5EF4-FFF2-40B4-BE49-F238E27FC236}">
                <a16:creationId xmlns:a16="http://schemas.microsoft.com/office/drawing/2014/main" id="{AB2A7761-946B-404A-A466-12AB384CCD37}"/>
              </a:ext>
            </a:extLst>
          </p:cNvPr>
          <p:cNvSpPr/>
          <p:nvPr userDrawn="1"/>
        </p:nvSpPr>
        <p:spPr>
          <a:xfrm>
            <a:off x="1" y="6239236"/>
            <a:ext cx="11023312" cy="618764"/>
          </a:xfrm>
          <a:prstGeom prst="rect">
            <a:avLst/>
          </a:prstGeom>
          <a:solidFill>
            <a:srgbClr val="F2F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2F7BC"/>
              </a:solidFill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FF6CEA4E-73FD-3E4E-A4F8-029316FD7C19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18" name="Kuva 1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8EC0E36-E5A9-F844-850C-94079689A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  <p:sp>
        <p:nvSpPr>
          <p:cNvPr id="19" name="Päivämäärän paikkamerkki 2">
            <a:extLst>
              <a:ext uri="{FF2B5EF4-FFF2-40B4-BE49-F238E27FC236}">
                <a16:creationId xmlns:a16="http://schemas.microsoft.com/office/drawing/2014/main" id="{EDCC1DC9-00DE-0F49-9569-C8C88D96EB9D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76DFD55E-4166-4EDE-B9D8-62A84702F8BE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20" name="Alatunnisteen paikkamerkki 7">
            <a:extLst>
              <a:ext uri="{FF2B5EF4-FFF2-40B4-BE49-F238E27FC236}">
                <a16:creationId xmlns:a16="http://schemas.microsoft.com/office/drawing/2014/main" id="{269A72A0-BE78-7848-B132-D25904D0157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21" name="Dian numeron paikkamerkki 9">
            <a:extLst>
              <a:ext uri="{FF2B5EF4-FFF2-40B4-BE49-F238E27FC236}">
                <a16:creationId xmlns:a16="http://schemas.microsoft.com/office/drawing/2014/main" id="{9A3242FB-84E7-F944-9CBB-DE45BEA7C4E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521660" y="6448425"/>
            <a:ext cx="53591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74162AFA-8845-4A98-91C8-0D60CCF00EF4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068397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">
    <p:bg bwMode="gray">
      <p:bgPr>
        <a:solidFill>
          <a:srgbClr val="BEB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tsikko 1">
            <a:extLst>
              <a:ext uri="{FF2B5EF4-FFF2-40B4-BE49-F238E27FC236}">
                <a16:creationId xmlns:a16="http://schemas.microsoft.com/office/drawing/2014/main" id="{9859A1D0-BAA2-4A4E-8047-BC908094B0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1530737"/>
            <a:ext cx="8361704" cy="1505414"/>
          </a:xfrm>
        </p:spPr>
        <p:txBody>
          <a:bodyPr anchor="b" anchorCtr="0"/>
          <a:lstStyle>
            <a:lvl1pPr algn="l">
              <a:defRPr sz="6000" b="0" i="0">
                <a:solidFill>
                  <a:srgbClr val="142963"/>
                </a:solidFill>
                <a:latin typeface="Epilogue Medium" pitchFamily="2" charset="77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4" name="Tekstin paikkamerkki 2">
            <a:extLst>
              <a:ext uri="{FF2B5EF4-FFF2-40B4-BE49-F238E27FC236}">
                <a16:creationId xmlns:a16="http://schemas.microsoft.com/office/drawing/2014/main" id="{EA25B5D6-34B2-334C-9D5D-DC78100D77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002" y="3447159"/>
            <a:ext cx="8361702" cy="2264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Clr>
                <a:schemeClr val="bg1"/>
              </a:buClr>
              <a:buNone/>
              <a:defRPr/>
            </a:lvl1pPr>
            <a:lvl2pPr marL="457200" indent="0">
              <a:buClr>
                <a:schemeClr val="bg1"/>
              </a:buClr>
              <a:buNone/>
              <a:defRPr/>
            </a:lvl2pPr>
            <a:lvl3pPr marL="914400" indent="0">
              <a:buClr>
                <a:schemeClr val="bg1"/>
              </a:buClr>
              <a:buNone/>
              <a:defRPr/>
            </a:lvl3pPr>
            <a:lvl4pPr marL="1371600" indent="0">
              <a:buClr>
                <a:schemeClr val="bg1"/>
              </a:buClr>
              <a:buNone/>
              <a:defRPr/>
            </a:lvl4pPr>
            <a:lvl5pPr marL="1828800" indent="0">
              <a:buClr>
                <a:schemeClr val="bg1"/>
              </a:buClr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0A8F68C-60A3-D14F-ACFF-7DFCDCF29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7"/>
          <a:stretch/>
        </p:blipFill>
        <p:spPr>
          <a:xfrm>
            <a:off x="6483350" y="382685"/>
            <a:ext cx="5598160" cy="6065740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85684F7C-A4A4-954E-83F7-32D4F2130B63}"/>
              </a:ext>
            </a:extLst>
          </p:cNvPr>
          <p:cNvSpPr/>
          <p:nvPr userDrawn="1"/>
        </p:nvSpPr>
        <p:spPr>
          <a:xfrm>
            <a:off x="13031" y="6233532"/>
            <a:ext cx="9353160" cy="624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E5BAA9"/>
              </a:solidFill>
            </a:endParaRPr>
          </a:p>
        </p:txBody>
      </p:sp>
      <p:sp>
        <p:nvSpPr>
          <p:cNvPr id="19" name="Päivämäärän paikkamerkki 2">
            <a:extLst>
              <a:ext uri="{FF2B5EF4-FFF2-40B4-BE49-F238E27FC236}">
                <a16:creationId xmlns:a16="http://schemas.microsoft.com/office/drawing/2014/main" id="{39FDF796-DC80-4340-AEC8-87C7DE57332D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91C8C3AE-C538-49E6-870F-66B2989F1A26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20" name="Alatunnisteen paikkamerkki 7">
            <a:extLst>
              <a:ext uri="{FF2B5EF4-FFF2-40B4-BE49-F238E27FC236}">
                <a16:creationId xmlns:a16="http://schemas.microsoft.com/office/drawing/2014/main" id="{87ECE20F-4359-C542-A1E2-157575CE4CA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664F4F7F-72A9-044D-A951-7AF7E08E5B0A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23" name="Kuva 2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18878A9-652C-0844-B63A-DC06E7694C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1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lehti_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orakulmio 26">
            <a:extLst>
              <a:ext uri="{FF2B5EF4-FFF2-40B4-BE49-F238E27FC236}">
                <a16:creationId xmlns:a16="http://schemas.microsoft.com/office/drawing/2014/main" id="{0E82526B-FC43-4CA0-B203-4E38045A583B}"/>
              </a:ext>
            </a:extLst>
          </p:cNvPr>
          <p:cNvSpPr/>
          <p:nvPr userDrawn="1"/>
        </p:nvSpPr>
        <p:spPr>
          <a:xfrm>
            <a:off x="0" y="-1"/>
            <a:ext cx="12192000" cy="6244071"/>
          </a:xfrm>
          <a:prstGeom prst="rect">
            <a:avLst/>
          </a:prstGeom>
          <a:solidFill>
            <a:srgbClr val="142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B0CDA30-62B6-7E47-9D5F-004669CE82E1}"/>
              </a:ext>
            </a:extLst>
          </p:cNvPr>
          <p:cNvSpPr txBox="1"/>
          <p:nvPr userDrawn="1"/>
        </p:nvSpPr>
        <p:spPr>
          <a:xfrm>
            <a:off x="9389806" y="-7964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EED33088-7B2D-BA40-977C-AB61BBB29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3"/>
          <a:stretch/>
        </p:blipFill>
        <p:spPr>
          <a:xfrm>
            <a:off x="6376625" y="339688"/>
            <a:ext cx="5802343" cy="5977370"/>
          </a:xfrm>
          <a:prstGeom prst="rect">
            <a:avLst/>
          </a:prstGeom>
        </p:spPr>
      </p:pic>
      <p:sp>
        <p:nvSpPr>
          <p:cNvPr id="23" name="Suorakulmio 22">
            <a:extLst>
              <a:ext uri="{FF2B5EF4-FFF2-40B4-BE49-F238E27FC236}">
                <a16:creationId xmlns:a16="http://schemas.microsoft.com/office/drawing/2014/main" id="{6DE94BBB-00DA-1D4F-9D77-C50343832253}"/>
              </a:ext>
            </a:extLst>
          </p:cNvPr>
          <p:cNvSpPr/>
          <p:nvPr userDrawn="1"/>
        </p:nvSpPr>
        <p:spPr>
          <a:xfrm>
            <a:off x="13031" y="6233532"/>
            <a:ext cx="9353160" cy="624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E5BAA9"/>
              </a:solidFill>
            </a:endParaRPr>
          </a:p>
        </p:txBody>
      </p:sp>
      <p:sp>
        <p:nvSpPr>
          <p:cNvPr id="24" name="Päivämäärän paikkamerkki 2">
            <a:extLst>
              <a:ext uri="{FF2B5EF4-FFF2-40B4-BE49-F238E27FC236}">
                <a16:creationId xmlns:a16="http://schemas.microsoft.com/office/drawing/2014/main" id="{9A52BD23-E0B9-9D4A-B139-D7EEC44A2F6E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65419371-EF6D-47B7-B8E2-90B009C7AD94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25" name="Alatunnisteen paikkamerkki 7">
            <a:extLst>
              <a:ext uri="{FF2B5EF4-FFF2-40B4-BE49-F238E27FC236}">
                <a16:creationId xmlns:a16="http://schemas.microsoft.com/office/drawing/2014/main" id="{CA258656-78F5-7F4D-BA09-6AADAF22E7B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6D249DF0-3284-3C42-BAF7-7959FD708AD9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28" name="Kuva 2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21F2739-EF48-7A47-AD14-ED6ABAF1F8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  <p:sp>
        <p:nvSpPr>
          <p:cNvPr id="29" name="Otsikko 1">
            <a:extLst>
              <a:ext uri="{FF2B5EF4-FFF2-40B4-BE49-F238E27FC236}">
                <a16:creationId xmlns:a16="http://schemas.microsoft.com/office/drawing/2014/main" id="{AC74516B-4182-8846-9F83-7E45FF0291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1687945"/>
            <a:ext cx="5922200" cy="1536700"/>
          </a:xfrm>
        </p:spPr>
        <p:txBody>
          <a:bodyPr anchor="b" anchorCtr="0"/>
          <a:lstStyle>
            <a:lvl1pPr algn="l">
              <a:defRPr sz="7000" b="0" i="0">
                <a:solidFill>
                  <a:schemeClr val="bg1"/>
                </a:solidFill>
                <a:latin typeface="Epilogue Medium" pitchFamily="2" charset="77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0" name="Alaotsikko 2">
            <a:extLst>
              <a:ext uri="{FF2B5EF4-FFF2-40B4-BE49-F238E27FC236}">
                <a16:creationId xmlns:a16="http://schemas.microsoft.com/office/drawing/2014/main" id="{83A07C01-C9D5-134A-BAD4-DFC1A1D8D1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3429000"/>
            <a:ext cx="5922200" cy="1655762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17403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lehti_orvo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orakulmio 26">
            <a:extLst>
              <a:ext uri="{FF2B5EF4-FFF2-40B4-BE49-F238E27FC236}">
                <a16:creationId xmlns:a16="http://schemas.microsoft.com/office/drawing/2014/main" id="{0E82526B-FC43-4CA0-B203-4E38045A583B}"/>
              </a:ext>
            </a:extLst>
          </p:cNvPr>
          <p:cNvSpPr/>
          <p:nvPr userDrawn="1"/>
        </p:nvSpPr>
        <p:spPr>
          <a:xfrm>
            <a:off x="0" y="-1"/>
            <a:ext cx="12192000" cy="6244071"/>
          </a:xfrm>
          <a:prstGeom prst="rect">
            <a:avLst/>
          </a:prstGeom>
          <a:solidFill>
            <a:srgbClr val="BEB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B0CDA30-62B6-7E47-9D5F-004669CE82E1}"/>
              </a:ext>
            </a:extLst>
          </p:cNvPr>
          <p:cNvSpPr txBox="1"/>
          <p:nvPr userDrawn="1"/>
        </p:nvSpPr>
        <p:spPr>
          <a:xfrm>
            <a:off x="9389806" y="-7964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33" name="Otsikko 1">
            <a:extLst>
              <a:ext uri="{FF2B5EF4-FFF2-40B4-BE49-F238E27FC236}">
                <a16:creationId xmlns:a16="http://schemas.microsoft.com/office/drawing/2014/main" id="{C6231685-F975-5141-8568-A10302D07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1687945"/>
            <a:ext cx="5922200" cy="1536700"/>
          </a:xfrm>
        </p:spPr>
        <p:txBody>
          <a:bodyPr anchor="b" anchorCtr="0"/>
          <a:lstStyle>
            <a:lvl1pPr algn="l">
              <a:defRPr sz="7000" b="0" i="0">
                <a:solidFill>
                  <a:srgbClr val="142963"/>
                </a:solidFill>
                <a:latin typeface="Epilogue Medium" pitchFamily="2" charset="77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4" name="Alaotsikko 2">
            <a:extLst>
              <a:ext uri="{FF2B5EF4-FFF2-40B4-BE49-F238E27FC236}">
                <a16:creationId xmlns:a16="http://schemas.microsoft.com/office/drawing/2014/main" id="{EA6798B1-6E61-B740-9CDF-ED3F7CB05B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3429000"/>
            <a:ext cx="5922200" cy="1655762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rgbClr val="1429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1C744446-77D8-CE43-9A26-29799A174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1"/>
          <a:stretch/>
        </p:blipFill>
        <p:spPr>
          <a:xfrm>
            <a:off x="6233571" y="632788"/>
            <a:ext cx="5958430" cy="5625697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20F5232-D1D6-6F4A-9E20-F08DB110D61D}"/>
              </a:ext>
            </a:extLst>
          </p:cNvPr>
          <p:cNvSpPr txBox="1"/>
          <p:nvPr userDrawn="1"/>
        </p:nvSpPr>
        <p:spPr>
          <a:xfrm>
            <a:off x="3987800" y="-2654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A3364C42-8351-9248-9103-3092C3884273}"/>
              </a:ext>
            </a:extLst>
          </p:cNvPr>
          <p:cNvSpPr/>
          <p:nvPr userDrawn="1"/>
        </p:nvSpPr>
        <p:spPr>
          <a:xfrm>
            <a:off x="13031" y="6233532"/>
            <a:ext cx="9353160" cy="624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E5BAA9"/>
              </a:solidFill>
            </a:endParaRPr>
          </a:p>
        </p:txBody>
      </p:sp>
      <p:sp>
        <p:nvSpPr>
          <p:cNvPr id="17" name="Päivämäärän paikkamerkki 2">
            <a:extLst>
              <a:ext uri="{FF2B5EF4-FFF2-40B4-BE49-F238E27FC236}">
                <a16:creationId xmlns:a16="http://schemas.microsoft.com/office/drawing/2014/main" id="{0497A46C-A09D-B746-BF9D-1EDB1BD9F23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17178B5D-ACE2-4F98-B2E8-E41417A0D811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18" name="Alatunnisteen paikkamerkki 7">
            <a:extLst>
              <a:ext uri="{FF2B5EF4-FFF2-40B4-BE49-F238E27FC236}">
                <a16:creationId xmlns:a16="http://schemas.microsoft.com/office/drawing/2014/main" id="{A458EE9D-00C9-7249-BEDB-D1CE6FC6122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38899E22-9778-0B45-9EE6-693DFD02A645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20" name="Kuva 1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9B397C3-9ACD-5845-80A3-984352F034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4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narsissi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in paikkamerkki 5">
            <a:extLst>
              <a:ext uri="{FF2B5EF4-FFF2-40B4-BE49-F238E27FC236}">
                <a16:creationId xmlns:a16="http://schemas.microsoft.com/office/drawing/2014/main" id="{EE83A0F0-5296-6B48-872B-A6966C1BB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000" y="440430"/>
            <a:ext cx="2534114" cy="875414"/>
          </a:xfrm>
        </p:spPr>
        <p:txBody>
          <a:bodyPr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6000" b="0" i="0">
                <a:solidFill>
                  <a:srgbClr val="142963"/>
                </a:solidFill>
                <a:latin typeface="Epilogue Medium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1</a:t>
            </a:r>
          </a:p>
        </p:txBody>
      </p:sp>
      <p:sp>
        <p:nvSpPr>
          <p:cNvPr id="25" name="Otsikko 1">
            <a:extLst>
              <a:ext uri="{FF2B5EF4-FFF2-40B4-BE49-F238E27FC236}">
                <a16:creationId xmlns:a16="http://schemas.microsoft.com/office/drawing/2014/main" id="{9859A1D0-BAA2-4A4E-8047-BC908094B0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1530737"/>
            <a:ext cx="8361704" cy="1505414"/>
          </a:xfrm>
        </p:spPr>
        <p:txBody>
          <a:bodyPr anchor="b" anchorCtr="0"/>
          <a:lstStyle>
            <a:lvl1pPr algn="l">
              <a:defRPr sz="6000" b="0" i="0">
                <a:solidFill>
                  <a:srgbClr val="142963"/>
                </a:solidFill>
                <a:latin typeface="Epilogue Medium" pitchFamily="2" charset="77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4" name="Tekstin paikkamerkki 2">
            <a:extLst>
              <a:ext uri="{FF2B5EF4-FFF2-40B4-BE49-F238E27FC236}">
                <a16:creationId xmlns:a16="http://schemas.microsoft.com/office/drawing/2014/main" id="{EA25B5D6-34B2-334C-9D5D-DC78100D77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002" y="3447159"/>
            <a:ext cx="8361702" cy="2264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52BC38B0-C8F6-CE48-B6B4-AB5267DD0C9C}"/>
              </a:ext>
            </a:extLst>
          </p:cNvPr>
          <p:cNvSpPr/>
          <p:nvPr userDrawn="1"/>
        </p:nvSpPr>
        <p:spPr>
          <a:xfrm>
            <a:off x="13031" y="6233532"/>
            <a:ext cx="9353160" cy="624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E5BAA9"/>
              </a:solidFill>
            </a:endParaRPr>
          </a:p>
        </p:txBody>
      </p:sp>
      <p:sp>
        <p:nvSpPr>
          <p:cNvPr id="14" name="Päivämäärän paikkamerkki 2">
            <a:extLst>
              <a:ext uri="{FF2B5EF4-FFF2-40B4-BE49-F238E27FC236}">
                <a16:creationId xmlns:a16="http://schemas.microsoft.com/office/drawing/2014/main" id="{B4434C1F-FCD2-2143-A52A-6F91FF49AB49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A10F97DD-CA98-4431-99B8-9654D480F4FA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15" name="Alatunnisteen paikkamerkki 7">
            <a:extLst>
              <a:ext uri="{FF2B5EF4-FFF2-40B4-BE49-F238E27FC236}">
                <a16:creationId xmlns:a16="http://schemas.microsoft.com/office/drawing/2014/main" id="{D3737B71-8A68-624B-8B58-AD6107D9A30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F099CCD1-EC00-B441-968B-0ECC77A30007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17" name="Kuva 1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20B9106-E9CC-BC4B-A619-A71C2BDA7D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4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orvokki">
    <p:bg bwMode="gray">
      <p:bgPr>
        <a:solidFill>
          <a:srgbClr val="BEB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in paikkamerkki 5">
            <a:extLst>
              <a:ext uri="{FF2B5EF4-FFF2-40B4-BE49-F238E27FC236}">
                <a16:creationId xmlns:a16="http://schemas.microsoft.com/office/drawing/2014/main" id="{EE83A0F0-5296-6B48-872B-A6966C1BB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000" y="440430"/>
            <a:ext cx="2534114" cy="875414"/>
          </a:xfrm>
        </p:spPr>
        <p:txBody>
          <a:bodyPr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6000" b="0" i="0">
                <a:solidFill>
                  <a:srgbClr val="142963"/>
                </a:solidFill>
                <a:latin typeface="Epilogue Medium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1</a:t>
            </a:r>
          </a:p>
        </p:txBody>
      </p:sp>
      <p:sp>
        <p:nvSpPr>
          <p:cNvPr id="25" name="Otsikko 1">
            <a:extLst>
              <a:ext uri="{FF2B5EF4-FFF2-40B4-BE49-F238E27FC236}">
                <a16:creationId xmlns:a16="http://schemas.microsoft.com/office/drawing/2014/main" id="{9859A1D0-BAA2-4A4E-8047-BC908094B0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1530737"/>
            <a:ext cx="8361704" cy="1505414"/>
          </a:xfrm>
        </p:spPr>
        <p:txBody>
          <a:bodyPr anchor="b" anchorCtr="0"/>
          <a:lstStyle>
            <a:lvl1pPr algn="l">
              <a:defRPr sz="6000" b="0" i="0">
                <a:solidFill>
                  <a:srgbClr val="142963"/>
                </a:solidFill>
                <a:latin typeface="Epilogue Medium" pitchFamily="2" charset="77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4" name="Tekstin paikkamerkki 2">
            <a:extLst>
              <a:ext uri="{FF2B5EF4-FFF2-40B4-BE49-F238E27FC236}">
                <a16:creationId xmlns:a16="http://schemas.microsoft.com/office/drawing/2014/main" id="{EA25B5D6-34B2-334C-9D5D-DC78100D77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002" y="3447159"/>
            <a:ext cx="8361702" cy="2264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bg1"/>
              </a:buClr>
              <a:defRPr/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52BC38B0-C8F6-CE48-B6B4-AB5267DD0C9C}"/>
              </a:ext>
            </a:extLst>
          </p:cNvPr>
          <p:cNvSpPr/>
          <p:nvPr userDrawn="1"/>
        </p:nvSpPr>
        <p:spPr>
          <a:xfrm>
            <a:off x="13031" y="6233532"/>
            <a:ext cx="9353160" cy="624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E5BAA9"/>
              </a:solidFill>
            </a:endParaRPr>
          </a:p>
        </p:txBody>
      </p:sp>
      <p:sp>
        <p:nvSpPr>
          <p:cNvPr id="14" name="Päivämäärän paikkamerkki 2">
            <a:extLst>
              <a:ext uri="{FF2B5EF4-FFF2-40B4-BE49-F238E27FC236}">
                <a16:creationId xmlns:a16="http://schemas.microsoft.com/office/drawing/2014/main" id="{B4434C1F-FCD2-2143-A52A-6F91FF49AB49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0F4D3D99-F873-4BFF-B4D9-249649293245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15" name="Alatunnisteen paikkamerkki 7">
            <a:extLst>
              <a:ext uri="{FF2B5EF4-FFF2-40B4-BE49-F238E27FC236}">
                <a16:creationId xmlns:a16="http://schemas.microsoft.com/office/drawing/2014/main" id="{D3737B71-8A68-624B-8B58-AD6107D9A30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F099CCD1-EC00-B441-968B-0ECC77A30007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17" name="Kuva 1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20B9106-E9CC-BC4B-A619-A71C2BDA7D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1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apila">
    <p:bg bwMode="gray">
      <p:bgPr>
        <a:solidFill>
          <a:srgbClr val="EA6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in paikkamerkki 5">
            <a:extLst>
              <a:ext uri="{FF2B5EF4-FFF2-40B4-BE49-F238E27FC236}">
                <a16:creationId xmlns:a16="http://schemas.microsoft.com/office/drawing/2014/main" id="{EE83A0F0-5296-6B48-872B-A6966C1BB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000" y="440430"/>
            <a:ext cx="2534114" cy="875414"/>
          </a:xfrm>
        </p:spPr>
        <p:txBody>
          <a:bodyPr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6000" b="0" i="0">
                <a:solidFill>
                  <a:srgbClr val="142963"/>
                </a:solidFill>
                <a:latin typeface="Epilogue Medium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1</a:t>
            </a:r>
          </a:p>
        </p:txBody>
      </p:sp>
      <p:sp>
        <p:nvSpPr>
          <p:cNvPr id="25" name="Otsikko 1">
            <a:extLst>
              <a:ext uri="{FF2B5EF4-FFF2-40B4-BE49-F238E27FC236}">
                <a16:creationId xmlns:a16="http://schemas.microsoft.com/office/drawing/2014/main" id="{9859A1D0-BAA2-4A4E-8047-BC908094B0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1530737"/>
            <a:ext cx="8361704" cy="1505414"/>
          </a:xfrm>
        </p:spPr>
        <p:txBody>
          <a:bodyPr anchor="b" anchorCtr="0"/>
          <a:lstStyle>
            <a:lvl1pPr algn="l">
              <a:defRPr sz="6000" b="0" i="0">
                <a:solidFill>
                  <a:srgbClr val="142963"/>
                </a:solidFill>
                <a:latin typeface="Epilogue Medium" pitchFamily="2" charset="77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4" name="Tekstin paikkamerkki 2">
            <a:extLst>
              <a:ext uri="{FF2B5EF4-FFF2-40B4-BE49-F238E27FC236}">
                <a16:creationId xmlns:a16="http://schemas.microsoft.com/office/drawing/2014/main" id="{EA25B5D6-34B2-334C-9D5D-DC78100D77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002" y="3447159"/>
            <a:ext cx="8361702" cy="2264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rgbClr val="F2F7BC"/>
              </a:buClr>
              <a:defRPr/>
            </a:lvl1pPr>
            <a:lvl2pPr>
              <a:buClr>
                <a:srgbClr val="F2F7BC"/>
              </a:buClr>
              <a:defRPr/>
            </a:lvl2pPr>
            <a:lvl3pPr>
              <a:buClr>
                <a:srgbClr val="F2F7BC"/>
              </a:buClr>
              <a:defRPr/>
            </a:lvl3pPr>
            <a:lvl4pPr>
              <a:buClr>
                <a:srgbClr val="F2F7BC"/>
              </a:buClr>
              <a:defRPr/>
            </a:lvl4pPr>
            <a:lvl5pPr>
              <a:buClr>
                <a:srgbClr val="F2F7BC"/>
              </a:buClr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52BC38B0-C8F6-CE48-B6B4-AB5267DD0C9C}"/>
              </a:ext>
            </a:extLst>
          </p:cNvPr>
          <p:cNvSpPr/>
          <p:nvPr userDrawn="1"/>
        </p:nvSpPr>
        <p:spPr>
          <a:xfrm>
            <a:off x="0" y="6233532"/>
            <a:ext cx="9366191" cy="624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E5BAA9"/>
              </a:solidFill>
            </a:endParaRPr>
          </a:p>
        </p:txBody>
      </p:sp>
      <p:sp>
        <p:nvSpPr>
          <p:cNvPr id="14" name="Päivämäärän paikkamerkki 2">
            <a:extLst>
              <a:ext uri="{FF2B5EF4-FFF2-40B4-BE49-F238E27FC236}">
                <a16:creationId xmlns:a16="http://schemas.microsoft.com/office/drawing/2014/main" id="{B4434C1F-FCD2-2143-A52A-6F91FF49AB49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92D2F249-2E3F-4533-B5FF-56BE7AAFDB1A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15" name="Alatunnisteen paikkamerkki 7">
            <a:extLst>
              <a:ext uri="{FF2B5EF4-FFF2-40B4-BE49-F238E27FC236}">
                <a16:creationId xmlns:a16="http://schemas.microsoft.com/office/drawing/2014/main" id="{D3737B71-8A68-624B-8B58-AD6107D9A30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F099CCD1-EC00-B441-968B-0ECC77A30007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17" name="Kuva 1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20B9106-E9CC-BC4B-A619-A71C2BDA7D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9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lemmikki">
    <p:bg bwMode="gray">
      <p:bgPr>
        <a:solidFill>
          <a:srgbClr val="C7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in paikkamerkki 5">
            <a:extLst>
              <a:ext uri="{FF2B5EF4-FFF2-40B4-BE49-F238E27FC236}">
                <a16:creationId xmlns:a16="http://schemas.microsoft.com/office/drawing/2014/main" id="{EE83A0F0-5296-6B48-872B-A6966C1BB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000" y="440430"/>
            <a:ext cx="2534114" cy="875414"/>
          </a:xfrm>
        </p:spPr>
        <p:txBody>
          <a:bodyPr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6000" b="0" i="0">
                <a:solidFill>
                  <a:srgbClr val="142963"/>
                </a:solidFill>
                <a:latin typeface="Epilogue Medium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1</a:t>
            </a:r>
          </a:p>
        </p:txBody>
      </p:sp>
      <p:sp>
        <p:nvSpPr>
          <p:cNvPr id="25" name="Otsikko 1">
            <a:extLst>
              <a:ext uri="{FF2B5EF4-FFF2-40B4-BE49-F238E27FC236}">
                <a16:creationId xmlns:a16="http://schemas.microsoft.com/office/drawing/2014/main" id="{9859A1D0-BAA2-4A4E-8047-BC908094B0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1530737"/>
            <a:ext cx="8361704" cy="1505414"/>
          </a:xfrm>
        </p:spPr>
        <p:txBody>
          <a:bodyPr anchor="b" anchorCtr="0"/>
          <a:lstStyle>
            <a:lvl1pPr algn="l">
              <a:defRPr sz="6000" b="0" i="0">
                <a:solidFill>
                  <a:srgbClr val="142963"/>
                </a:solidFill>
                <a:latin typeface="Epilogue Medium" pitchFamily="2" charset="77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4" name="Tekstin paikkamerkki 2">
            <a:extLst>
              <a:ext uri="{FF2B5EF4-FFF2-40B4-BE49-F238E27FC236}">
                <a16:creationId xmlns:a16="http://schemas.microsoft.com/office/drawing/2014/main" id="{EA25B5D6-34B2-334C-9D5D-DC78100D77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002" y="3447159"/>
            <a:ext cx="8361702" cy="2264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rgbClr val="EA6FA6"/>
              </a:buClr>
              <a:defRPr/>
            </a:lvl1pPr>
            <a:lvl2pPr>
              <a:buClr>
                <a:srgbClr val="EA6FA6"/>
              </a:buClr>
              <a:defRPr/>
            </a:lvl2pPr>
            <a:lvl3pPr>
              <a:buClr>
                <a:srgbClr val="EA6FA6"/>
              </a:buClr>
              <a:defRPr/>
            </a:lvl3pPr>
            <a:lvl4pPr>
              <a:buClr>
                <a:srgbClr val="EA6FA6"/>
              </a:buClr>
              <a:defRPr/>
            </a:lvl4pPr>
            <a:lvl5pPr>
              <a:buClr>
                <a:srgbClr val="EA6FA6"/>
              </a:buClr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52BC38B0-C8F6-CE48-B6B4-AB5267DD0C9C}"/>
              </a:ext>
            </a:extLst>
          </p:cNvPr>
          <p:cNvSpPr/>
          <p:nvPr userDrawn="1"/>
        </p:nvSpPr>
        <p:spPr>
          <a:xfrm>
            <a:off x="0" y="6233532"/>
            <a:ext cx="9366191" cy="624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E5BAA9"/>
              </a:solidFill>
            </a:endParaRPr>
          </a:p>
        </p:txBody>
      </p:sp>
      <p:sp>
        <p:nvSpPr>
          <p:cNvPr id="14" name="Päivämäärän paikkamerkki 2">
            <a:extLst>
              <a:ext uri="{FF2B5EF4-FFF2-40B4-BE49-F238E27FC236}">
                <a16:creationId xmlns:a16="http://schemas.microsoft.com/office/drawing/2014/main" id="{B4434C1F-FCD2-2143-A52A-6F91FF49AB49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644085A6-0198-4DC3-A3F5-6D059630F174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15" name="Alatunnisteen paikkamerkki 7">
            <a:extLst>
              <a:ext uri="{FF2B5EF4-FFF2-40B4-BE49-F238E27FC236}">
                <a16:creationId xmlns:a16="http://schemas.microsoft.com/office/drawing/2014/main" id="{D3737B71-8A68-624B-8B58-AD6107D9A30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F099CCD1-EC00-B441-968B-0ECC77A30007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17" name="Kuva 1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20B9106-E9CC-BC4B-A619-A71C2BDA7D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8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CE6C20-D51C-49BD-942C-2CE7E90C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80C0BB-847D-4EDF-BC51-C6090B79A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BEBEF8"/>
              </a:buClr>
              <a:defRPr sz="1800"/>
            </a:lvl1pPr>
            <a:lvl2pPr>
              <a:buClr>
                <a:srgbClr val="BEBEF8"/>
              </a:buClr>
              <a:defRPr sz="1800"/>
            </a:lvl2pPr>
            <a:lvl3pPr>
              <a:buClr>
                <a:srgbClr val="BEBEF8"/>
              </a:buClr>
              <a:defRPr sz="1800"/>
            </a:lvl3pPr>
            <a:lvl4pPr>
              <a:buClr>
                <a:srgbClr val="BEBEF8"/>
              </a:buClr>
              <a:defRPr sz="1800"/>
            </a:lvl4pPr>
            <a:lvl5pPr>
              <a:buClr>
                <a:srgbClr val="BEBEF8"/>
              </a:buClr>
              <a:defRPr sz="18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8BEE0CE3-5918-994A-B6FF-EF9AE5C704D8}"/>
              </a:ext>
            </a:extLst>
          </p:cNvPr>
          <p:cNvSpPr/>
          <p:nvPr userDrawn="1"/>
        </p:nvSpPr>
        <p:spPr>
          <a:xfrm>
            <a:off x="1" y="6239236"/>
            <a:ext cx="11023312" cy="618764"/>
          </a:xfrm>
          <a:prstGeom prst="rect">
            <a:avLst/>
          </a:prstGeom>
          <a:solidFill>
            <a:srgbClr val="F2F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2F7BC"/>
              </a:solidFill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01870210-E439-9A4A-A0B1-447D20185D25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17" name="Kuva 1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F767AAB-DE24-BB47-BDF0-27100EFBA9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  <p:sp>
        <p:nvSpPr>
          <p:cNvPr id="18" name="Päivämäärän paikkamerkki 2">
            <a:extLst>
              <a:ext uri="{FF2B5EF4-FFF2-40B4-BE49-F238E27FC236}">
                <a16:creationId xmlns:a16="http://schemas.microsoft.com/office/drawing/2014/main" id="{E15DFC21-E63A-8F4A-89E6-71040CB4948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82B8EA14-A516-4BF5-A0AF-F0B63024E254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19" name="Alatunnisteen paikkamerkki 7">
            <a:extLst>
              <a:ext uri="{FF2B5EF4-FFF2-40B4-BE49-F238E27FC236}">
                <a16:creationId xmlns:a16="http://schemas.microsoft.com/office/drawing/2014/main" id="{1830A264-635D-E741-8542-A58F2A39D18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20" name="Dian numeron paikkamerkki 9">
            <a:extLst>
              <a:ext uri="{FF2B5EF4-FFF2-40B4-BE49-F238E27FC236}">
                <a16:creationId xmlns:a16="http://schemas.microsoft.com/office/drawing/2014/main" id="{886309C4-02DB-3744-ACED-C130C8890C3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521660" y="6448425"/>
            <a:ext cx="53591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74162AFA-8845-4A98-91C8-0D60CCF00EF4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341117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CE6C20-D51C-49BD-942C-2CE7E90C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80C0BB-847D-4EDF-BC51-C6090B79A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2171699"/>
            <a:ext cx="11180762" cy="36290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26CC66EE-764E-48CF-AA54-766E6FBE0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5" y="1163191"/>
            <a:ext cx="11180762" cy="43814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Alaotsikko</a:t>
            </a: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73D0D61-1144-0E4B-90E6-5FFF7470264F}"/>
              </a:ext>
            </a:extLst>
          </p:cNvPr>
          <p:cNvSpPr/>
          <p:nvPr userDrawn="1"/>
        </p:nvSpPr>
        <p:spPr>
          <a:xfrm>
            <a:off x="1" y="6239236"/>
            <a:ext cx="11023312" cy="618764"/>
          </a:xfrm>
          <a:prstGeom prst="rect">
            <a:avLst/>
          </a:prstGeom>
          <a:solidFill>
            <a:srgbClr val="F2F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2F7BC"/>
              </a:solidFill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C4671E72-E232-1044-9FD6-9404A99BEEAC}"/>
              </a:ext>
            </a:extLst>
          </p:cNvPr>
          <p:cNvSpPr/>
          <p:nvPr userDrawn="1"/>
        </p:nvSpPr>
        <p:spPr>
          <a:xfrm>
            <a:off x="9366191" y="6244071"/>
            <a:ext cx="2825808" cy="618764"/>
          </a:xfrm>
          <a:prstGeom prst="rect">
            <a:avLst/>
          </a:prstGeom>
          <a:solidFill>
            <a:srgbClr val="005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85A17"/>
              </a:solidFill>
            </a:endParaRPr>
          </a:p>
        </p:txBody>
      </p:sp>
      <p:pic>
        <p:nvPicPr>
          <p:cNvPr id="18" name="Kuva 1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8E1275A-EBFE-9545-8777-83F775F140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2" y="6321893"/>
            <a:ext cx="2551445" cy="463119"/>
          </a:xfrm>
          <a:prstGeom prst="rect">
            <a:avLst/>
          </a:prstGeom>
        </p:spPr>
      </p:pic>
      <p:sp>
        <p:nvSpPr>
          <p:cNvPr id="19" name="Päivämäärän paikkamerkki 2">
            <a:extLst>
              <a:ext uri="{FF2B5EF4-FFF2-40B4-BE49-F238E27FC236}">
                <a16:creationId xmlns:a16="http://schemas.microsoft.com/office/drawing/2014/main" id="{6A6E93FF-D918-AC48-BFBE-1D6EABE56D7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23E0E2C8-96BE-4A9B-9D6A-B54B30838A28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20" name="Alatunnisteen paikkamerkki 7">
            <a:extLst>
              <a:ext uri="{FF2B5EF4-FFF2-40B4-BE49-F238E27FC236}">
                <a16:creationId xmlns:a16="http://schemas.microsoft.com/office/drawing/2014/main" id="{26B330D2-B164-D249-91F7-88E5EF35EA1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21" name="Dian numeron paikkamerkki 9">
            <a:extLst>
              <a:ext uri="{FF2B5EF4-FFF2-40B4-BE49-F238E27FC236}">
                <a16:creationId xmlns:a16="http://schemas.microsoft.com/office/drawing/2014/main" id="{94EAF590-EA40-7647-8BEA-BEF562A116B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521660" y="6448425"/>
            <a:ext cx="535916" cy="234950"/>
          </a:xfrm>
        </p:spPr>
        <p:txBody>
          <a:bodyPr anchor="ctr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74162AFA-8845-4A98-91C8-0D60CCF00EF4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354482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EDD5202-49ED-4FB4-B676-5E5BD005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04826"/>
            <a:ext cx="11180762" cy="6381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E1771AD-C0F4-4A1B-A284-A864D2AE6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825" y="1609725"/>
            <a:ext cx="11180762" cy="419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kuudes taso</a:t>
            </a:r>
          </a:p>
          <a:p>
            <a:pPr lvl="6"/>
            <a:r>
              <a:rPr lang="fi-FI" dirty="0"/>
              <a:t>seitsemäs taso</a:t>
            </a:r>
          </a:p>
          <a:p>
            <a:pPr lvl="7"/>
            <a:r>
              <a:rPr lang="fi-FI" dirty="0"/>
              <a:t>kahdeksas taso</a:t>
            </a:r>
          </a:p>
          <a:p>
            <a:pPr lvl="8"/>
            <a:r>
              <a:rPr lang="fi-FI" dirty="0"/>
              <a:t>yhdeksäs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31B2F66-B10C-430B-AFF9-D391E5D739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6433" y="6448425"/>
            <a:ext cx="695072" cy="2349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1" i="0">
                <a:solidFill>
                  <a:schemeClr val="tx2"/>
                </a:solidFill>
                <a:latin typeface="Epilogue SemiBold" pitchFamily="2" charset="77"/>
              </a:defRPr>
            </a:lvl1pPr>
          </a:lstStyle>
          <a:p>
            <a:fld id="{8F222545-7314-413E-A31C-494329F1D2C2}" type="datetime1">
              <a:rPr lang="fi-FI" smtClean="0"/>
              <a:t>9.12.2024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87D8CEE-87F7-4D51-8085-5020A660C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17961" y="6448425"/>
            <a:ext cx="3134086" cy="2349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000" b="1" i="0">
                <a:solidFill>
                  <a:schemeClr val="tx2"/>
                </a:solidFill>
                <a:latin typeface="Epilogue SemiBold" pitchFamily="2" charset="77"/>
              </a:defRPr>
            </a:lvl1pPr>
          </a:lstStyle>
          <a:p>
            <a:pPr algn="l"/>
            <a:r>
              <a:rPr lang="fi-FI"/>
              <a:t>Kirjastot.fi-koordinaatioryhmä | Juha Manninen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BC9AA54-8F44-4A79-9F26-C3BD5C58A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3402" y="6448425"/>
            <a:ext cx="535916" cy="2349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 b="1" i="0">
                <a:solidFill>
                  <a:schemeClr val="tx2"/>
                </a:solidFill>
                <a:latin typeface="Epilogue SemiBold" pitchFamily="2" charset="77"/>
              </a:defRPr>
            </a:lvl1pPr>
          </a:lstStyle>
          <a:p>
            <a:fld id="{74162AFA-8845-4A98-91C8-0D60CCF00EF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532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36" r:id="rId2"/>
    <p:sldLayoutId id="2147483829" r:id="rId3"/>
    <p:sldLayoutId id="2147483828" r:id="rId4"/>
    <p:sldLayoutId id="2147483833" r:id="rId5"/>
    <p:sldLayoutId id="2147483835" r:id="rId6"/>
    <p:sldLayoutId id="2147483838" r:id="rId7"/>
    <p:sldLayoutId id="2147483650" r:id="rId8"/>
    <p:sldLayoutId id="2147483659" r:id="rId9"/>
    <p:sldLayoutId id="2147483660" r:id="rId10"/>
    <p:sldLayoutId id="2147483837" r:id="rId11"/>
    <p:sldLayoutId id="2147483815" r:id="rId12"/>
    <p:sldLayoutId id="2147483779" r:id="rId13"/>
    <p:sldLayoutId id="2147483657" r:id="rId14"/>
    <p:sldLayoutId id="2147483781" r:id="rId15"/>
    <p:sldLayoutId id="2147483794" r:id="rId16"/>
    <p:sldLayoutId id="2147483839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42963"/>
          </a:solidFill>
          <a:latin typeface="Epilogue Medium" pitchFamily="2" charset="77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8000"/>
        </a:lnSpc>
        <a:spcBef>
          <a:spcPts val="300"/>
        </a:spcBef>
        <a:buClr>
          <a:srgbClr val="BEBEF8"/>
        </a:buClr>
        <a:buSzPct val="90000"/>
        <a:buFont typeface="Verdana" panose="020B0604030504040204" pitchFamily="34" charset="0"/>
        <a:buChar char="•"/>
        <a:defRPr sz="1800" b="0" i="0" kern="1200">
          <a:solidFill>
            <a:srgbClr val="142963"/>
          </a:solidFill>
          <a:latin typeface="Epilogue" pitchFamily="2" charset="77"/>
          <a:ea typeface="+mn-ea"/>
          <a:cs typeface="+mn-cs"/>
        </a:defRPr>
      </a:lvl1pPr>
      <a:lvl2pPr marL="715963" indent="-258763" algn="l" defTabSz="914400" rtl="0" eaLnBrk="1" latinLnBrk="0" hangingPunct="1">
        <a:lnSpc>
          <a:spcPct val="108000"/>
        </a:lnSpc>
        <a:spcBef>
          <a:spcPts val="300"/>
        </a:spcBef>
        <a:buClr>
          <a:srgbClr val="BEBEF8"/>
        </a:buClr>
        <a:buSzPct val="100000"/>
        <a:buFont typeface="Arial" panose="020B0604020202020204" pitchFamily="34" charset="0"/>
        <a:buChar char="−"/>
        <a:defRPr sz="1800" b="0" i="0" kern="1200">
          <a:solidFill>
            <a:srgbClr val="142963"/>
          </a:solidFill>
          <a:latin typeface="Epilog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8000"/>
        </a:lnSpc>
        <a:spcBef>
          <a:spcPts val="300"/>
        </a:spcBef>
        <a:buClr>
          <a:srgbClr val="BEBEF8"/>
        </a:buClr>
        <a:buSzPct val="85000"/>
        <a:buFont typeface="Arial" panose="020B0604020202020204" pitchFamily="34" charset="0"/>
        <a:buChar char="»"/>
        <a:defRPr sz="1800" b="0" i="0" kern="1200">
          <a:solidFill>
            <a:srgbClr val="142963"/>
          </a:solidFill>
          <a:latin typeface="Epilog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8000"/>
        </a:lnSpc>
        <a:spcBef>
          <a:spcPts val="300"/>
        </a:spcBef>
        <a:buClr>
          <a:srgbClr val="BEBEF8"/>
        </a:buClr>
        <a:buSzPct val="90000"/>
        <a:buFont typeface="Verdana" panose="020B0604030504040204" pitchFamily="34" charset="0"/>
        <a:buChar char="•"/>
        <a:defRPr sz="1800" b="0" i="0" kern="1200">
          <a:solidFill>
            <a:srgbClr val="142963"/>
          </a:solidFill>
          <a:latin typeface="Epilog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8000"/>
        </a:lnSpc>
        <a:spcBef>
          <a:spcPts val="300"/>
        </a:spcBef>
        <a:buClr>
          <a:srgbClr val="BEBEF8"/>
        </a:buClr>
        <a:buSzPct val="90000"/>
        <a:buFont typeface="Verdana" panose="020B0604030504040204" pitchFamily="34" charset="0"/>
        <a:buChar char="•"/>
        <a:defRPr sz="1800" b="0" i="0" kern="1200">
          <a:solidFill>
            <a:srgbClr val="142963"/>
          </a:solidFill>
          <a:latin typeface="Epilog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EBEF8"/>
        </a:buClr>
        <a:buFont typeface="Arial" panose="020B0604020202020204" pitchFamily="34" charset="0"/>
        <a:buChar char="•"/>
        <a:defRPr sz="1600" b="0" i="0" kern="1200">
          <a:solidFill>
            <a:srgbClr val="142963"/>
          </a:solidFill>
          <a:latin typeface="Epilogue" pitchFamily="2" charset="77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EBEF8"/>
        </a:buClr>
        <a:buFont typeface="Arial" panose="020B0604020202020204" pitchFamily="34" charset="0"/>
        <a:buChar char="•"/>
        <a:defRPr sz="1600" b="0" i="0" kern="1200">
          <a:solidFill>
            <a:srgbClr val="142963"/>
          </a:solidFill>
          <a:latin typeface="Epilogue" pitchFamily="2" charset="77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EBEF8"/>
        </a:buClr>
        <a:buFont typeface="Arial" panose="020B0604020202020204" pitchFamily="34" charset="0"/>
        <a:buChar char="•"/>
        <a:defRPr sz="1600" b="0" i="0" kern="1200">
          <a:solidFill>
            <a:srgbClr val="142963"/>
          </a:solidFill>
          <a:latin typeface="Epilogue" pitchFamily="2" charset="77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EBEF8"/>
        </a:buClr>
        <a:buFont typeface="Arial" panose="020B0604020202020204" pitchFamily="34" charset="0"/>
        <a:buChar char="•"/>
        <a:defRPr sz="1600" b="0" i="0" kern="1200">
          <a:solidFill>
            <a:srgbClr val="142963"/>
          </a:solidFill>
          <a:latin typeface="Epilogue" pitchFamily="2" charset="77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B46AD45A-5B37-274B-9733-FD40811B5B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r="7465"/>
          <a:stretch/>
        </p:blipFill>
        <p:spPr>
          <a:xfrm>
            <a:off x="8798" y="1"/>
            <a:ext cx="6087202" cy="6233531"/>
          </a:xfrm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76BB7E0-107D-734B-8DF5-118D73835B8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/>
          <a:lstStyle/>
          <a:p>
            <a:fld id="{D283E34A-7F0D-4328-AA81-CCFA1C439F67}" type="datetime1">
              <a:rPr lang="fi-FI" smtClean="0"/>
              <a:t>9.12.2024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FF3AD9-3BDA-D348-9CD5-3C240D2B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544" y="515256"/>
            <a:ext cx="4987780" cy="1721168"/>
          </a:xfrm>
        </p:spPr>
        <p:txBody>
          <a:bodyPr/>
          <a:lstStyle/>
          <a:p>
            <a:r>
              <a:rPr lang="fi-FI" dirty="0"/>
              <a:t>Kirjastoseuran ajankohtaiset </a:t>
            </a:r>
            <a:br>
              <a:rPr lang="fi-FI" dirty="0"/>
            </a:br>
            <a:r>
              <a:rPr lang="fi-FI" dirty="0"/>
              <a:t>Kirjastot.fi-koordinaatioryhmä 10.12.2024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BA60BB8-E3A9-B84F-883F-F60106ABD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br>
              <a:rPr lang="fi-FI" sz="2000" dirty="0"/>
            </a:br>
            <a:r>
              <a:rPr lang="fi-FI" sz="2000" dirty="0"/>
              <a:t>Vaikuttamistyö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Jäsentyö &amp; koulutukset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Kirjastolehti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CE8E6D-C786-2147-9D2D-EC06C0A1DFE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164B61F-8F30-4943-B773-A281CE54E0E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4162AFA-8845-4A98-91C8-0D60CCF00EF4}" type="slidenum">
              <a:rPr lang="fi-FI" smtClean="0"/>
              <a:pPr/>
              <a:t>1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56101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2306BD-7A82-0B10-CC6F-10869DF9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2541"/>
            <a:ext cx="4982400" cy="1344058"/>
          </a:xfrm>
        </p:spPr>
        <p:txBody>
          <a:bodyPr/>
          <a:lstStyle/>
          <a:p>
            <a:r>
              <a:rPr lang="fi-FI" dirty="0"/>
              <a:t>Kunta- ja aluevaalikampanja – keskustellaan kirjastosta lähipalveluna</a:t>
            </a:r>
          </a:p>
        </p:txBody>
      </p:sp>
      <p:pic>
        <p:nvPicPr>
          <p:cNvPr id="9" name="Kuvan paikkamerkki 8" descr="Kuva, joka sisältää kohteen kirjahylly, vaate, kohtaus, henkilö&#10;&#10;Kuvaus luotu automaattisesti">
            <a:extLst>
              <a:ext uri="{FF2B5EF4-FFF2-40B4-BE49-F238E27FC236}">
                <a16:creationId xmlns:a16="http://schemas.microsoft.com/office/drawing/2014/main" id="{586E880B-29AD-9B9A-A52F-8B7F87E01C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8" r="17388"/>
          <a:stretch>
            <a:fillRect/>
          </a:stretch>
        </p:blipFill>
        <p:spPr/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9B1F942-5A47-3E1C-D178-602897942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000" y="2038120"/>
            <a:ext cx="4982400" cy="388892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”Kirjasto on kohtaamisten koti”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Tavoitteena, että mahdollisimman moni kirjasto järjestää Kirjaston päivänä 19.3. keskustelutapahtuman – tai striimaa valtakunnallisen päätapahtuman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Toivomme, että tapahtumiin kutsutaan keskustelemaan kuntapäättäjäehdokkaita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Päätapahtuma yhteistyössä Turun kaupunginkirjaston ja Kirjastokaistan kanssa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Mukana Ylen Hyvin sanottu -kampanjassa</a:t>
            </a: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FD91442-77AD-1172-D44A-6D5D69DABA0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87BA8EF-1EAA-49AC-B33A-D0D248A20F11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C5E234C-F44B-0187-5944-A4453D6C95F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32B19C8-F1EC-E152-B743-5258E91ABD3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4162AFA-8845-4A98-91C8-0D60CCF00EF4}" type="slidenum">
              <a:rPr lang="fi-FI" smtClean="0"/>
              <a:pPr/>
              <a:t>2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273492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henkilö, vaate, Ihmisen kasvot, sisä-&#10;&#10;Kuvaus luotu automaattisesti">
            <a:extLst>
              <a:ext uri="{FF2B5EF4-FFF2-40B4-BE49-F238E27FC236}">
                <a16:creationId xmlns:a16="http://schemas.microsoft.com/office/drawing/2014/main" id="{E63C758C-3A5F-4F7B-3198-7E7DE25B94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1" r="17529" b="-1"/>
          <a:stretch/>
        </p:blipFill>
        <p:spPr>
          <a:xfrm>
            <a:off x="8798" y="1"/>
            <a:ext cx="6087202" cy="6233531"/>
          </a:xfrm>
          <a:noFill/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4C947756-3BCA-5A87-7602-BF752CDD8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544" y="515256"/>
            <a:ext cx="4987780" cy="1600200"/>
          </a:xfrm>
        </p:spPr>
        <p:txBody>
          <a:bodyPr/>
          <a:lstStyle/>
          <a:p>
            <a:r>
              <a:rPr lang="en-US" dirty="0" err="1"/>
              <a:t>Jäsentyötä</a:t>
            </a:r>
            <a:r>
              <a:rPr lang="en-US" dirty="0"/>
              <a:t> ja </a:t>
            </a:r>
            <a:r>
              <a:rPr lang="en-US" dirty="0" err="1"/>
              <a:t>koulutuksia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F455F81-D105-507E-46B6-2331E26E6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7544" y="2336800"/>
            <a:ext cx="4987780" cy="35902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Mentorointiohjelma</a:t>
            </a:r>
            <a:r>
              <a:rPr lang="en-US" sz="2000" dirty="0"/>
              <a:t> “</a:t>
            </a:r>
            <a:r>
              <a:rPr lang="en-US" sz="2000" dirty="0" err="1"/>
              <a:t>Vaikuttava</a:t>
            </a:r>
            <a:r>
              <a:rPr lang="en-US" sz="2000" dirty="0"/>
              <a:t> </a:t>
            </a:r>
            <a:r>
              <a:rPr lang="en-US" sz="2000" dirty="0" err="1"/>
              <a:t>johtaja</a:t>
            </a:r>
            <a:r>
              <a:rPr lang="en-US" sz="2000" dirty="0"/>
              <a:t> 2”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Lukutaitotyön</a:t>
            </a:r>
            <a:r>
              <a:rPr lang="en-US" sz="2000" dirty="0"/>
              <a:t> </a:t>
            </a:r>
            <a:r>
              <a:rPr lang="en-US" sz="2000" dirty="0" err="1"/>
              <a:t>suositus</a:t>
            </a:r>
            <a:r>
              <a:rPr lang="en-US" sz="2000" dirty="0"/>
              <a:t> </a:t>
            </a:r>
            <a:r>
              <a:rPr lang="en-US" sz="2000" dirty="0" err="1"/>
              <a:t>yleisille</a:t>
            </a:r>
            <a:r>
              <a:rPr lang="en-US" sz="2000" dirty="0"/>
              <a:t> </a:t>
            </a:r>
            <a:r>
              <a:rPr lang="en-US" sz="2000" dirty="0" err="1"/>
              <a:t>kirjastoille</a:t>
            </a:r>
            <a:r>
              <a:rPr lang="en-US" sz="2000" dirty="0"/>
              <a:t> (</a:t>
            </a:r>
            <a:r>
              <a:rPr lang="en-US" sz="2000" dirty="0" err="1"/>
              <a:t>seminaari</a:t>
            </a:r>
            <a:r>
              <a:rPr lang="en-US" sz="2000" dirty="0"/>
              <a:t> &amp; </a:t>
            </a:r>
            <a:r>
              <a:rPr lang="en-US" sz="2000" dirty="0" err="1"/>
              <a:t>lanseeraus</a:t>
            </a:r>
            <a:r>
              <a:rPr lang="en-US" sz="2000" dirty="0"/>
              <a:t> &amp; </a:t>
            </a:r>
            <a:r>
              <a:rPr lang="en-US" sz="2000" dirty="0" err="1"/>
              <a:t>jalkauttaminen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Kirjastoautopäivät</a:t>
            </a:r>
            <a:r>
              <a:rPr lang="en-US" sz="2000" dirty="0"/>
              <a:t> </a:t>
            </a:r>
            <a:r>
              <a:rPr lang="en-US" sz="2000" dirty="0" err="1"/>
              <a:t>Porissa</a:t>
            </a:r>
            <a:r>
              <a:rPr lang="en-US" sz="2000" dirty="0"/>
              <a:t> 7. – 9.8.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325C3DB-F501-F5A3-2E81-517C14613ECD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4000" y="6448425"/>
            <a:ext cx="695072" cy="2349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87BA8EF-1EAA-49AC-B33A-D0D248A20F11}" type="datetime1">
              <a:rPr lang="fi-FI" smtClean="0"/>
              <a:pPr>
                <a:spcAft>
                  <a:spcPts val="600"/>
                </a:spcAft>
              </a:pPr>
              <a:t>9.12.2024</a:t>
            </a:fld>
            <a:endParaRPr lang="fi-FI" b="1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C455393-0603-1B9F-185B-1C8AE7C97DE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08594" y="6448425"/>
            <a:ext cx="4787406" cy="234950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fi-FI"/>
              <a:t>Kirjastot.fi-koordinaatioryhmä | Juha Manninen</a:t>
            </a:r>
            <a:endParaRPr lang="fi-FI" b="1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925AA29-0B07-843E-FAB4-61EC83CB2E8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521660" y="6448425"/>
            <a:ext cx="535916" cy="2349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4162AFA-8845-4A98-91C8-0D60CCF00EF4}" type="slidenum">
              <a:rPr lang="fi-FI" smtClean="0"/>
              <a:pPr>
                <a:spcAft>
                  <a:spcPts val="600"/>
                </a:spcAft>
              </a:pPr>
              <a:t>3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61487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50B8FF-BE25-2145-9DF1-7807AA3C9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Lukutaitotyön suositus yleisille kirjastoille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96B39F32-08DC-8940-B0B0-B98B2312A0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32590"/>
          <a:stretch/>
        </p:blipFill>
        <p:spPr>
          <a:xfrm>
            <a:off x="6096000" y="4920"/>
            <a:ext cx="6096000" cy="6228612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E45FCCA-0B3F-314C-8042-C6C956B8A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Tavoite: tarjota vähimmäistyökalu kirjastoille, jotka kokevat haasteelliseksi sanoittaa kirjastoissa tehtävää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Vahvistaa päättäjien keskuudessa kirjaston tunnettuutta lukutaidon tukijana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Toive kirjastokentältä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Toteuttanut Fiktiotyöryhmä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Aluehallintovirasto ja Opetushallitus kommentoineet suositusta</a:t>
            </a:r>
            <a:br>
              <a:rPr lang="fi-FI" dirty="0"/>
            </a:b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91EEE7B-B47E-4343-A390-824752EF6E1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E7161B7-ABF5-4C0E-B5F4-25F7875AC681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4E0B97E-C7A8-5146-B524-857B17E558A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7573AEF-63D6-B949-9E0D-BBA27DB33EB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4162AFA-8845-4A98-91C8-0D60CCF00EF4}" type="slidenum">
              <a:rPr lang="fi-FI" smtClean="0"/>
              <a:pPr/>
              <a:t>4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3504357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vaate, kirjahylly, henkilö, kohtaus&#10;&#10;Kuvaus luotu automaattisesti">
            <a:extLst>
              <a:ext uri="{FF2B5EF4-FFF2-40B4-BE49-F238E27FC236}">
                <a16:creationId xmlns:a16="http://schemas.microsoft.com/office/drawing/2014/main" id="{F9F53459-1734-5A04-D1B4-6897A16B10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r="17424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9CE25A72-A8D8-901B-5197-22600BC1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Kirjastolehden teemat 2025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937B008-3FDD-C063-4B6F-513502DF3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Uusi teknologia: kirjasto tarjoaa aineistoja, laitteistoja, tilaa ja tukea digitalisaation muuttuessa </a:t>
            </a:r>
          </a:p>
          <a:p>
            <a:r>
              <a:rPr lang="fi-FI" dirty="0"/>
              <a:t>Lähipalvelu: kirjasto kokoaa lähialueen asukkaat yhteen kunnioittavaan vuoropuheluun</a:t>
            </a:r>
          </a:p>
          <a:p>
            <a:r>
              <a:rPr lang="fi-FI" dirty="0"/>
              <a:t>Lukutaito: lasten, nuorten ja aikuisten lukemaan innostamisen uudet keinot</a:t>
            </a: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3CE7A-9CB7-0982-B7CE-2F7EA4BF547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E4C8B0F-725D-4B09-B67F-9CAC22D537FD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3335391-FA74-457B-DE0A-3A7DEC50392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439B0B1-0B35-C6BD-DF6E-D28A5A58BD2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4162AFA-8845-4A98-91C8-0D60CCF00EF4}" type="slidenum">
              <a:rPr lang="fi-FI" smtClean="0"/>
              <a:pPr/>
              <a:t>5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81065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CE478C-88E7-1DDB-BDCA-25A3D0BE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Kansainvälinen työ</a:t>
            </a:r>
          </a:p>
        </p:txBody>
      </p:sp>
      <p:pic>
        <p:nvPicPr>
          <p:cNvPr id="9" name="Kuvan paikkamerkki 8" descr="Kuva, joka sisältää kohteen vaate, rakennus, mies, henkilö&#10;&#10;Kuvaus luotu automaattisesti">
            <a:extLst>
              <a:ext uri="{FF2B5EF4-FFF2-40B4-BE49-F238E27FC236}">
                <a16:creationId xmlns:a16="http://schemas.microsoft.com/office/drawing/2014/main" id="{4D566007-B9B2-F3AA-DE78-3CC1F398D4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3" r="17383"/>
          <a:stretch>
            <a:fillRect/>
          </a:stretch>
        </p:blipFill>
        <p:spPr/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0AA1294-F259-BBFC-230A-D3C05AFD3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Lokakuu 2024: Culture, </a:t>
            </a:r>
            <a:r>
              <a:rPr lang="fi-FI" sz="2000" dirty="0" err="1"/>
              <a:t>Community</a:t>
            </a:r>
            <a:r>
              <a:rPr lang="fi-FI" sz="2000" dirty="0"/>
              <a:t>, Knowledge – IFLA:n konferenssi &amp; </a:t>
            </a:r>
            <a:r>
              <a:rPr lang="fi-FI" sz="2000" dirty="0" err="1"/>
              <a:t>Mid</a:t>
            </a:r>
            <a:r>
              <a:rPr lang="fi-FI" sz="2000" dirty="0"/>
              <a:t> </a:t>
            </a:r>
            <a:r>
              <a:rPr lang="fi-FI" sz="2000" dirty="0" err="1"/>
              <a:t>Term</a:t>
            </a:r>
            <a:r>
              <a:rPr lang="fi-FI" sz="2000" dirty="0"/>
              <a:t> –kokous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Lokakuu 2024: </a:t>
            </a:r>
            <a:r>
              <a:rPr lang="fi-FI" sz="2000" dirty="0" err="1"/>
              <a:t>Information</a:t>
            </a:r>
            <a:r>
              <a:rPr lang="fi-FI" sz="2000" dirty="0"/>
              <a:t> </a:t>
            </a:r>
            <a:r>
              <a:rPr lang="fi-FI" sz="2000" dirty="0" err="1"/>
              <a:t>Futures</a:t>
            </a:r>
            <a:r>
              <a:rPr lang="fi-FI" sz="2000" dirty="0"/>
              <a:t> </a:t>
            </a:r>
            <a:r>
              <a:rPr lang="fi-FI" sz="2000" dirty="0" err="1"/>
              <a:t>Summit</a:t>
            </a:r>
            <a:r>
              <a:rPr lang="fi-FI" sz="2000" dirty="0"/>
              <a:t> – IFLA:n konferenssi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Marraskuu 2024: Building </a:t>
            </a:r>
            <a:r>
              <a:rPr lang="fi-FI" sz="2000" dirty="0" err="1"/>
              <a:t>Bridges</a:t>
            </a:r>
            <a:r>
              <a:rPr lang="fi-FI" sz="2000" dirty="0"/>
              <a:t> – lobbaustapahtuma EU-parlamentissa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Helmikuu 2025: Pohjoismaisten kirjastoseurojen kokous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27DDDA9-2B1A-8B3E-FAE6-0FA500CD163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87BA8EF-1EAA-49AC-B33A-D0D248A20F11}" type="datetime1">
              <a:rPr lang="fi-FI" smtClean="0"/>
              <a:t>9.12.2024</a:t>
            </a:fld>
            <a:endParaRPr lang="fi-FI" b="1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969DDAE-BC61-E0BC-D37E-2BF0CEA0402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FA8EC9F-7C47-057C-7C4C-9AB6D20830F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4162AFA-8845-4A98-91C8-0D60CCF00EF4}" type="slidenum">
              <a:rPr lang="fi-FI" smtClean="0"/>
              <a:pPr/>
              <a:t>6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10753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DB585EB3-6EFD-F84F-9FF2-304EF1705B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5" b="489"/>
          <a:stretch/>
        </p:blipFill>
        <p:spPr>
          <a:xfrm>
            <a:off x="1" y="4921"/>
            <a:ext cx="12192000" cy="6228611"/>
          </a:xfrm>
        </p:spPr>
      </p:pic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1A54345A-EE33-A047-B2D1-1D7DCD81F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-1"/>
            <a:ext cx="3635567" cy="6228611"/>
          </a:xfrm>
        </p:spPr>
        <p:txBody>
          <a:bodyPr/>
          <a:lstStyle/>
          <a:p>
            <a:r>
              <a:rPr lang="fi-FI" sz="2800" dirty="0"/>
              <a:t>Olemme avoimia kumppanuus-tarjouksille kirjastoalan kehittämis-hankkeisiin!</a:t>
            </a:r>
          </a:p>
        </p:txBody>
      </p:sp>
      <p:sp>
        <p:nvSpPr>
          <p:cNvPr id="15" name="Päivämäärän paikkamerkki 14">
            <a:extLst>
              <a:ext uri="{FF2B5EF4-FFF2-40B4-BE49-F238E27FC236}">
                <a16:creationId xmlns:a16="http://schemas.microsoft.com/office/drawing/2014/main" id="{A970C505-1786-4440-AB37-C7BADA5F21E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8A0A038-6E18-46D6-946F-64E8EC637517}" type="datetime1">
              <a:rPr lang="fi-FI" smtClean="0"/>
              <a:t>9.12.2024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4251140-C90A-6B47-8026-3ECEFBEA11B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fi-FI"/>
              <a:t>Kirjastot.fi-koordinaatioryhmä | Juha Manninen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5F6E9B3-BA1A-2141-965D-C14C7F884CA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4162AFA-8845-4A98-91C8-0D60CCF00EF4}" type="slidenum">
              <a:rPr lang="fi-FI" smtClean="0"/>
              <a:pPr/>
              <a:t>7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2038700826"/>
      </p:ext>
    </p:extLst>
  </p:cSld>
  <p:clrMapOvr>
    <a:masterClrMapping/>
  </p:clrMapOvr>
</p:sld>
</file>

<file path=ppt/theme/theme1.xml><?xml version="1.0" encoding="utf-8"?>
<a:theme xmlns:a="http://schemas.openxmlformats.org/drawingml/2006/main" name="Palta Vihreä">
  <a:themeElements>
    <a:clrScheme name="Mukautetut 3">
      <a:dk1>
        <a:srgbClr val="000000"/>
      </a:dk1>
      <a:lt1>
        <a:srgbClr val="FFFFFF"/>
      </a:lt1>
      <a:dk2>
        <a:srgbClr val="142862"/>
      </a:dk2>
      <a:lt2>
        <a:srgbClr val="F1F7BC"/>
      </a:lt2>
      <a:accent1>
        <a:srgbClr val="005DA8"/>
      </a:accent1>
      <a:accent2>
        <a:srgbClr val="E96EA6"/>
      </a:accent2>
      <a:accent3>
        <a:srgbClr val="F77B56"/>
      </a:accent3>
      <a:accent4>
        <a:srgbClr val="FFF0E1"/>
      </a:accent4>
      <a:accent5>
        <a:srgbClr val="BDBDF7"/>
      </a:accent5>
      <a:accent6>
        <a:srgbClr val="00A89D"/>
      </a:accent6>
      <a:hlink>
        <a:srgbClr val="005DA8"/>
      </a:hlink>
      <a:folHlink>
        <a:srgbClr val="BDBDF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alta_esitysmallipohja_Arial_v2019-03-14.potx" id="{50C2D4F6-962D-43F9-A0DE-32DEA9D160F3}" vid="{8E0475F3-EE9A-4D92-BF27-D5021898AA5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78D12F274D064BB01E59D38D6FF129" ma:contentTypeVersion="10" ma:contentTypeDescription="Create a new document." ma:contentTypeScope="" ma:versionID="e0bd98c704eda97e9913fada23e8d9f3">
  <xsd:schema xmlns:xsd="http://www.w3.org/2001/XMLSchema" xmlns:xs="http://www.w3.org/2001/XMLSchema" xmlns:p="http://schemas.microsoft.com/office/2006/metadata/properties" xmlns:ns2="a817ede9-11c6-4d5c-a09d-0fc8998a7a2c" xmlns:ns3="e8017335-e76e-4e30-8d0a-2d540b800c9b" targetNamespace="http://schemas.microsoft.com/office/2006/metadata/properties" ma:root="true" ma:fieldsID="d4c4575aa133b911d4064c8cfe0ea3e5" ns2:_="" ns3:_="">
    <xsd:import namespace="a817ede9-11c6-4d5c-a09d-0fc8998a7a2c"/>
    <xsd:import namespace="e8017335-e76e-4e30-8d0a-2d540b800c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17ede9-11c6-4d5c-a09d-0fc8998a7a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017335-e76e-4e30-8d0a-2d540b800c9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4A0550-A383-4AEB-BB0E-0458A567EE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17ede9-11c6-4d5c-a09d-0fc8998a7a2c"/>
    <ds:schemaRef ds:uri="e8017335-e76e-4e30-8d0a-2d540b800c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46D8BD-A653-4774-8AE3-8A3816A6B27A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e8017335-e76e-4e30-8d0a-2d540b800c9b"/>
    <ds:schemaRef ds:uri="http://purl.org/dc/dcmitype/"/>
    <ds:schemaRef ds:uri="http://schemas.microsoft.com/office/2006/documentManagement/types"/>
    <ds:schemaRef ds:uri="http://schemas.microsoft.com/office/infopath/2007/PartnerControls"/>
    <ds:schemaRef ds:uri="a817ede9-11c6-4d5c-a09d-0fc8998a7a2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5F1BD4C-E4DA-4C3C-B46C-FC1091FECE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Palta_esitysmallipohja_Arial_v2019-03-14c</Template>
  <TotalTime>1042</TotalTime>
  <Words>267</Words>
  <Application>Microsoft Office PowerPoint</Application>
  <PresentationFormat>Laajakuva</PresentationFormat>
  <Paragraphs>51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4" baseType="lpstr">
      <vt:lpstr>Arial</vt:lpstr>
      <vt:lpstr>Calibri</vt:lpstr>
      <vt:lpstr>Epilogue</vt:lpstr>
      <vt:lpstr>Epilogue Medium</vt:lpstr>
      <vt:lpstr>Epilogue SemiBold</vt:lpstr>
      <vt:lpstr>Verdana</vt:lpstr>
      <vt:lpstr>Palta Vihreä</vt:lpstr>
      <vt:lpstr>Kirjastoseuran ajankohtaiset  Kirjastot.fi-koordinaatioryhmä 10.12.2024</vt:lpstr>
      <vt:lpstr>Kunta- ja aluevaalikampanja – keskustellaan kirjastosta lähipalveluna</vt:lpstr>
      <vt:lpstr>Jäsentyötä ja koulutuksia</vt:lpstr>
      <vt:lpstr>Lukutaitotyön suositus yleisille kirjastoille</vt:lpstr>
      <vt:lpstr>Kirjastolehden teemat 2025</vt:lpstr>
      <vt:lpstr>Kansainvälinen työ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</dc:title>
  <dc:creator>Tiia Lemmetti</dc:creator>
  <cp:lastModifiedBy>Juha Manninen</cp:lastModifiedBy>
  <cp:revision>109</cp:revision>
  <cp:lastPrinted>2020-11-06T11:01:38Z</cp:lastPrinted>
  <dcterms:created xsi:type="dcterms:W3CDTF">2019-03-14T13:34:52Z</dcterms:created>
  <dcterms:modified xsi:type="dcterms:W3CDTF">2024-12-09T14:32:04Z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0x010100F778D12F274D064BB01E59D38D6FF129</vt:lpwstr>
  </property>
  <property fmtid="{D5CDD505-2E9C-101B-9397-08002B2CF9AE}" pid="3" name="AuthorIds_UIVersion_1024">
    <vt:lpwstr>12</vt:lpwstr>
  </property>
  <property fmtid="{D5CDD505-2E9C-101B-9397-08002B2CF9AE}" pid="4" name="AuthorIds_UIVersion_512">
    <vt:lpwstr>12</vt:lpwstr>
  </property>
  <property fmtid="{D5CDD505-2E9C-101B-9397-08002B2CF9AE}" pid="5" name="AuthorIds_UIVersion_2048">
    <vt:lpwstr>12</vt:lpwstr>
  </property>
</Properties>
</file>