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10600" y="6300498"/>
            <a:ext cx="2743200" cy="365125"/>
          </a:xfrm>
        </p:spPr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8368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444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652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7137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1327" y="1839191"/>
            <a:ext cx="10515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326581" y="6373668"/>
            <a:ext cx="2731655" cy="357620"/>
          </a:xfrm>
        </p:spPr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309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901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329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316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3308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601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6206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1732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2961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575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160D-68BA-4D64-B6A8-DDB83BAE01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9137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0122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036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945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78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3710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629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17248-7A44-456B-8F06-A1FF79C54A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165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9D89F-01A8-4853-85D9-233149D521AB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17248-7A44-456B-8F06-A1FF79C54A66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9704" y="6039494"/>
            <a:ext cx="744096" cy="818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3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F42A0-32D4-4B5B-96CC-A313762D2C5F}" type="datetimeFigureOut">
              <a:rPr lang="fi-FI" smtClean="0"/>
              <a:t>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160D-68BA-4D64-B6A8-DDB83BAE0176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6046932"/>
            <a:ext cx="66675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88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Makupalat.fi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1.7.2019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9770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Makupalat.fi pähkinänkuoressa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Makupalat.fi on linkkihakemisto, johon yleiset kirjastot ovat koonneet luotettavia verkkosivuja tiedonhakua varten. </a:t>
            </a:r>
            <a:endParaRPr lang="fi-FI" dirty="0" smtClean="0"/>
          </a:p>
          <a:p>
            <a:r>
              <a:rPr lang="fi-FI" dirty="0" smtClean="0"/>
              <a:t>Palvelu </a:t>
            </a:r>
            <a:r>
              <a:rPr lang="fi-FI" dirty="0"/>
              <a:t>toimii suomeksi ja ruotsiksi.</a:t>
            </a:r>
          </a:p>
        </p:txBody>
      </p:sp>
    </p:spTree>
    <p:extLst>
      <p:ext uri="{BB962C8B-B14F-4D97-AF65-F5344CB8AC3E}">
        <p14:creationId xmlns:p14="http://schemas.microsoft.com/office/powerpoint/2010/main" val="1269505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Makupalat.fi sinulle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Sivut on valittu mukaan tietosisällön mukaan, joten täällä et törmää valetietoon. Ne on kuvailtu lyhyellä tekstillä ja sisältöä kuvaavilla sanoilla, joista nopeasti näet, voisiko sivulla olla juuri sinun tarvitsemaasi tietoa.</a:t>
            </a:r>
          </a:p>
          <a:p>
            <a:r>
              <a:rPr lang="fi-FI" dirty="0"/>
              <a:t>Voit etsiä täältä aiheen mukaan selaamalla, asiasana-</a:t>
            </a:r>
            <a:r>
              <a:rPr lang="fi-FI"/>
              <a:t>, </a:t>
            </a:r>
            <a:r>
              <a:rPr lang="fi-FI" smtClean="0"/>
              <a:t>julkaisija- </a:t>
            </a:r>
            <a:r>
              <a:rPr lang="fi-FI" dirty="0"/>
              <a:t>tai luokituslistausten, täydentävän haun tai tarkan haun avulla.</a:t>
            </a:r>
          </a:p>
          <a:p>
            <a:r>
              <a:rPr lang="fi-FI" dirty="0"/>
              <a:t>Kokoelmat-osasta löydät monipuolisia paketteja ajankohtaisista aiheista.</a:t>
            </a:r>
          </a:p>
          <a:p>
            <a:r>
              <a:rPr lang="fi-FI" dirty="0"/>
              <a:t>Voit seurata, millaista uutta tietoa verkossa julkaistaan. Uudet linkit näkyvät etusivulla ylinnä, voit seurata niitä Twitterissä tai tilata RSS-syötteen.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9685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111</Words>
  <Application>Microsoft Office PowerPoint</Application>
  <PresentationFormat>Laajakuva</PresentationFormat>
  <Paragraphs>10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Mukautettu suunnittelumalli</vt:lpstr>
      <vt:lpstr>Makupalat.fi</vt:lpstr>
      <vt:lpstr>Makupalat.fi pähkinänkuoressa</vt:lpstr>
      <vt:lpstr>Makupalat.fi sinulle</vt:lpstr>
    </vt:vector>
  </TitlesOfParts>
  <Company>City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Granlund Nina</dc:creator>
  <cp:lastModifiedBy>Granlund Nina</cp:lastModifiedBy>
  <cp:revision>4</cp:revision>
  <dcterms:created xsi:type="dcterms:W3CDTF">2019-07-01T07:58:23Z</dcterms:created>
  <dcterms:modified xsi:type="dcterms:W3CDTF">2019-07-01T08:14:06Z</dcterms:modified>
</cp:coreProperties>
</file>