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186C6-6BDC-1AAB-0494-E53A3745EA48}" v="1" dt="2021-11-02T06:44:42.766"/>
    <p1510:client id="{4C3BEAC7-62B9-1626-ABF9-A7758EA70B65}" v="5" dt="2022-04-25T09:19:15.484"/>
    <p1510:client id="{52C3AE21-F3A1-D5F2-048A-BA5D1D07D144}" v="11" dt="2021-11-22T07:56:06.407"/>
    <p1510:client id="{84D86F44-3EE4-714D-BFF3-8F6FB5F8FD73}" v="1058" dt="2021-11-01T09:11:23.545"/>
    <p1510:client id="{9B6CBF3E-18C2-49BE-169B-62721E650DC6}" v="26" dt="2021-11-22T07:43:52.918"/>
    <p1510:client id="{9F487FC2-C083-EFAC-EBF4-55C44BE6C2DA}" v="220" dt="2021-11-01T09:18:39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lund Nina" userId="S::nina.granlund@hel.fi::ca019e4a-6e5c-49ce-ae1e-56900226448b" providerId="AD" clId="Web-{396186C6-6BDC-1AAB-0494-E53A3745EA48}"/>
    <pc:docChg chg="modSld">
      <pc:chgData name="Granlund Nina" userId="S::nina.granlund@hel.fi::ca019e4a-6e5c-49ce-ae1e-56900226448b" providerId="AD" clId="Web-{396186C6-6BDC-1AAB-0494-E53A3745EA48}" dt="2021-11-02T06:44:42.766" v="0"/>
      <pc:docMkLst>
        <pc:docMk/>
      </pc:docMkLst>
      <pc:sldChg chg="delSp">
        <pc:chgData name="Granlund Nina" userId="S::nina.granlund@hel.fi::ca019e4a-6e5c-49ce-ae1e-56900226448b" providerId="AD" clId="Web-{396186C6-6BDC-1AAB-0494-E53A3745EA48}" dt="2021-11-02T06:44:42.766" v="0"/>
        <pc:sldMkLst>
          <pc:docMk/>
          <pc:sldMk cId="782385677" sldId="256"/>
        </pc:sldMkLst>
        <pc:spChg chg="del">
          <ac:chgData name="Granlund Nina" userId="S::nina.granlund@hel.fi::ca019e4a-6e5c-49ce-ae1e-56900226448b" providerId="AD" clId="Web-{396186C6-6BDC-1AAB-0494-E53A3745EA48}" dt="2021-11-02T06:44:42.766" v="0"/>
          <ac:spMkLst>
            <pc:docMk/>
            <pc:sldMk cId="782385677" sldId="256"/>
            <ac:spMk id="4" creationId="{3395CA95-F54C-45EA-B52C-A1A8BBA8A81D}"/>
          </ac:spMkLst>
        </pc:spChg>
      </pc:sldChg>
    </pc:docChg>
  </pc:docChgLst>
  <pc:docChgLst>
    <pc:chgData name="Nina Granlund" userId="ca019e4a-6e5c-49ce-ae1e-56900226448b" providerId="ADAL" clId="{84D86F44-3EE4-714D-BFF3-8F6FB5F8FD73}"/>
    <pc:docChg chg="undo custSel addSld modSld">
      <pc:chgData name="Nina Granlund" userId="ca019e4a-6e5c-49ce-ae1e-56900226448b" providerId="ADAL" clId="{84D86F44-3EE4-714D-BFF3-8F6FB5F8FD73}" dt="2021-11-01T09:11:23.545" v="1063" actId="13822"/>
      <pc:docMkLst>
        <pc:docMk/>
      </pc:docMkLst>
      <pc:sldChg chg="addSp modSp mod chgLayout">
        <pc:chgData name="Nina Granlund" userId="ca019e4a-6e5c-49ce-ae1e-56900226448b" providerId="ADAL" clId="{84D86F44-3EE4-714D-BFF3-8F6FB5F8FD73}" dt="2021-10-29T07:36:00.396" v="1006" actId="20577"/>
        <pc:sldMkLst>
          <pc:docMk/>
          <pc:sldMk cId="2731248156" sldId="257"/>
        </pc:sldMkLst>
        <pc:spChg chg="mod ord">
          <ac:chgData name="Nina Granlund" userId="ca019e4a-6e5c-49ce-ae1e-56900226448b" providerId="ADAL" clId="{84D86F44-3EE4-714D-BFF3-8F6FB5F8FD73}" dt="2021-10-29T07:13:48.513" v="328" actId="700"/>
          <ac:spMkLst>
            <pc:docMk/>
            <pc:sldMk cId="2731248156" sldId="257"/>
            <ac:spMk id="2" creationId="{AE8F69CC-08F9-464C-A05E-5486BABC9447}"/>
          </ac:spMkLst>
        </pc:spChg>
        <pc:spChg chg="mod ord">
          <ac:chgData name="Nina Granlund" userId="ca019e4a-6e5c-49ce-ae1e-56900226448b" providerId="ADAL" clId="{84D86F44-3EE4-714D-BFF3-8F6FB5F8FD73}" dt="2021-10-29T07:13:48.513" v="328" actId="700"/>
          <ac:spMkLst>
            <pc:docMk/>
            <pc:sldMk cId="2731248156" sldId="257"/>
            <ac:spMk id="3" creationId="{1729B9A5-DE9A-42B2-84D6-68FA6AFDE339}"/>
          </ac:spMkLst>
        </pc:spChg>
        <pc:spChg chg="add mod">
          <ac:chgData name="Nina Granlund" userId="ca019e4a-6e5c-49ce-ae1e-56900226448b" providerId="ADAL" clId="{84D86F44-3EE4-714D-BFF3-8F6FB5F8FD73}" dt="2021-10-29T07:09:27.563" v="235" actId="13822"/>
          <ac:spMkLst>
            <pc:docMk/>
            <pc:sldMk cId="2731248156" sldId="257"/>
            <ac:spMk id="4" creationId="{B7C778FD-AD21-E840-A76B-7EA8D33FEF14}"/>
          </ac:spMkLst>
        </pc:spChg>
        <pc:spChg chg="add mod">
          <ac:chgData name="Nina Granlund" userId="ca019e4a-6e5c-49ce-ae1e-56900226448b" providerId="ADAL" clId="{84D86F44-3EE4-714D-BFF3-8F6FB5F8FD73}" dt="2021-10-29T07:09:30.226" v="236" actId="13822"/>
          <ac:spMkLst>
            <pc:docMk/>
            <pc:sldMk cId="2731248156" sldId="257"/>
            <ac:spMk id="5" creationId="{9BB56D90-7E9E-DD40-8430-287DDEB9BC22}"/>
          </ac:spMkLst>
        </pc:spChg>
        <pc:spChg chg="add mod">
          <ac:chgData name="Nina Granlund" userId="ca019e4a-6e5c-49ce-ae1e-56900226448b" providerId="ADAL" clId="{84D86F44-3EE4-714D-BFF3-8F6FB5F8FD73}" dt="2021-10-29T07:09:35.152" v="238" actId="13822"/>
          <ac:spMkLst>
            <pc:docMk/>
            <pc:sldMk cId="2731248156" sldId="257"/>
            <ac:spMk id="6" creationId="{59BA9D74-91A2-EE4C-8759-D144B21A3ADD}"/>
          </ac:spMkLst>
        </pc:spChg>
        <pc:spChg chg="add mod">
          <ac:chgData name="Nina Granlund" userId="ca019e4a-6e5c-49ce-ae1e-56900226448b" providerId="ADAL" clId="{84D86F44-3EE4-714D-BFF3-8F6FB5F8FD73}" dt="2021-10-29T07:09:32.440" v="237" actId="13822"/>
          <ac:spMkLst>
            <pc:docMk/>
            <pc:sldMk cId="2731248156" sldId="257"/>
            <ac:spMk id="7" creationId="{9A9EA5CC-FF55-A248-94ED-2314C486650D}"/>
          </ac:spMkLst>
        </pc:spChg>
        <pc:spChg chg="add mod">
          <ac:chgData name="Nina Granlund" userId="ca019e4a-6e5c-49ce-ae1e-56900226448b" providerId="ADAL" clId="{84D86F44-3EE4-714D-BFF3-8F6FB5F8FD73}" dt="2021-10-29T07:09:47.332" v="239" actId="14100"/>
          <ac:spMkLst>
            <pc:docMk/>
            <pc:sldMk cId="2731248156" sldId="257"/>
            <ac:spMk id="8" creationId="{D5303ECD-658D-F144-996F-48C604EB1131}"/>
          </ac:spMkLst>
        </pc:spChg>
        <pc:spChg chg="add mod">
          <ac:chgData name="Nina Granlund" userId="ca019e4a-6e5c-49ce-ae1e-56900226448b" providerId="ADAL" clId="{84D86F44-3EE4-714D-BFF3-8F6FB5F8FD73}" dt="2021-10-29T07:10:33.400" v="263" actId="20577"/>
          <ac:spMkLst>
            <pc:docMk/>
            <pc:sldMk cId="2731248156" sldId="257"/>
            <ac:spMk id="9" creationId="{73ECB683-4CCC-944F-8720-2BEF770A8F33}"/>
          </ac:spMkLst>
        </pc:spChg>
        <pc:spChg chg="add mod">
          <ac:chgData name="Nina Granlund" userId="ca019e4a-6e5c-49ce-ae1e-56900226448b" providerId="ADAL" clId="{84D86F44-3EE4-714D-BFF3-8F6FB5F8FD73}" dt="2021-10-29T07:12:01.841" v="297" actId="20577"/>
          <ac:spMkLst>
            <pc:docMk/>
            <pc:sldMk cId="2731248156" sldId="257"/>
            <ac:spMk id="10" creationId="{0EF8D8C6-26AE-1E42-97BB-2A4F0E881C58}"/>
          </ac:spMkLst>
        </pc:spChg>
        <pc:spChg chg="add mod">
          <ac:chgData name="Nina Granlund" userId="ca019e4a-6e5c-49ce-ae1e-56900226448b" providerId="ADAL" clId="{84D86F44-3EE4-714D-BFF3-8F6FB5F8FD73}" dt="2021-10-29T07:12:44.674" v="309" actId="20577"/>
          <ac:spMkLst>
            <pc:docMk/>
            <pc:sldMk cId="2731248156" sldId="257"/>
            <ac:spMk id="11" creationId="{663933AA-01BA-204B-BC53-A2B1A88B3BF5}"/>
          </ac:spMkLst>
        </pc:spChg>
        <pc:spChg chg="add mod">
          <ac:chgData name="Nina Granlund" userId="ca019e4a-6e5c-49ce-ae1e-56900226448b" providerId="ADAL" clId="{84D86F44-3EE4-714D-BFF3-8F6FB5F8FD73}" dt="2021-10-29T07:13:01.823" v="327" actId="20577"/>
          <ac:spMkLst>
            <pc:docMk/>
            <pc:sldMk cId="2731248156" sldId="257"/>
            <ac:spMk id="12" creationId="{E759CFAE-F20B-7245-8398-D47DAEAFBED2}"/>
          </ac:spMkLst>
        </pc:spChg>
        <pc:spChg chg="add mod">
          <ac:chgData name="Nina Granlund" userId="ca019e4a-6e5c-49ce-ae1e-56900226448b" providerId="ADAL" clId="{84D86F44-3EE4-714D-BFF3-8F6FB5F8FD73}" dt="2021-10-29T07:34:00.978" v="986" actId="20577"/>
          <ac:spMkLst>
            <pc:docMk/>
            <pc:sldMk cId="2731248156" sldId="257"/>
            <ac:spMk id="13" creationId="{0767698F-CE31-AD4E-AFD5-F79B40BF23B5}"/>
          </ac:spMkLst>
        </pc:spChg>
        <pc:spChg chg="add mod">
          <ac:chgData name="Nina Granlund" userId="ca019e4a-6e5c-49ce-ae1e-56900226448b" providerId="ADAL" clId="{84D86F44-3EE4-714D-BFF3-8F6FB5F8FD73}" dt="2021-10-29T07:36:00.396" v="1006" actId="20577"/>
          <ac:spMkLst>
            <pc:docMk/>
            <pc:sldMk cId="2731248156" sldId="257"/>
            <ac:spMk id="14" creationId="{CAC3BBA3-8CE7-5145-A240-4032A9D05793}"/>
          </ac:spMkLst>
        </pc:spChg>
      </pc:sldChg>
      <pc:sldChg chg="modSp new">
        <pc:chgData name="Nina Granlund" userId="ca019e4a-6e5c-49ce-ae1e-56900226448b" providerId="ADAL" clId="{84D86F44-3EE4-714D-BFF3-8F6FB5F8FD73}" dt="2021-10-29T07:18:46.054" v="655" actId="20577"/>
        <pc:sldMkLst>
          <pc:docMk/>
          <pc:sldMk cId="35088169" sldId="258"/>
        </pc:sldMkLst>
        <pc:spChg chg="mod">
          <ac:chgData name="Nina Granlund" userId="ca019e4a-6e5c-49ce-ae1e-56900226448b" providerId="ADAL" clId="{84D86F44-3EE4-714D-BFF3-8F6FB5F8FD73}" dt="2021-10-29T07:18:46.054" v="655" actId="20577"/>
          <ac:spMkLst>
            <pc:docMk/>
            <pc:sldMk cId="35088169" sldId="258"/>
            <ac:spMk id="2" creationId="{5C50FD87-EA88-BB4C-A387-B5DA3CCD47DA}"/>
          </ac:spMkLst>
        </pc:spChg>
        <pc:spChg chg="mod">
          <ac:chgData name="Nina Granlund" userId="ca019e4a-6e5c-49ce-ae1e-56900226448b" providerId="ADAL" clId="{84D86F44-3EE4-714D-BFF3-8F6FB5F8FD73}" dt="2021-10-29T07:18:15.597" v="646" actId="20577"/>
          <ac:spMkLst>
            <pc:docMk/>
            <pc:sldMk cId="35088169" sldId="258"/>
            <ac:spMk id="3" creationId="{CA2566CB-21F8-AB49-AB61-533771056115}"/>
          </ac:spMkLst>
        </pc:spChg>
      </pc:sldChg>
      <pc:sldChg chg="modSp new">
        <pc:chgData name="Nina Granlund" userId="ca019e4a-6e5c-49ce-ae1e-56900226448b" providerId="ADAL" clId="{84D86F44-3EE4-714D-BFF3-8F6FB5F8FD73}" dt="2021-10-29T07:22:24.866" v="930" actId="20577"/>
        <pc:sldMkLst>
          <pc:docMk/>
          <pc:sldMk cId="2830574020" sldId="259"/>
        </pc:sldMkLst>
        <pc:spChg chg="mod">
          <ac:chgData name="Nina Granlund" userId="ca019e4a-6e5c-49ce-ae1e-56900226448b" providerId="ADAL" clId="{84D86F44-3EE4-714D-BFF3-8F6FB5F8FD73}" dt="2021-10-29T07:19:14.388" v="666" actId="20577"/>
          <ac:spMkLst>
            <pc:docMk/>
            <pc:sldMk cId="2830574020" sldId="259"/>
            <ac:spMk id="2" creationId="{786C460B-6089-2E4B-ACD9-9BC4DC8F1A38}"/>
          </ac:spMkLst>
        </pc:spChg>
        <pc:spChg chg="mod">
          <ac:chgData name="Nina Granlund" userId="ca019e4a-6e5c-49ce-ae1e-56900226448b" providerId="ADAL" clId="{84D86F44-3EE4-714D-BFF3-8F6FB5F8FD73}" dt="2021-10-29T07:22:24.866" v="930" actId="20577"/>
          <ac:spMkLst>
            <pc:docMk/>
            <pc:sldMk cId="2830574020" sldId="259"/>
            <ac:spMk id="3" creationId="{511F24D8-C41F-F542-8B5C-3D92A8D2F911}"/>
          </ac:spMkLst>
        </pc:spChg>
      </pc:sldChg>
      <pc:sldChg chg="addSp modSp">
        <pc:chgData name="Nina Granlund" userId="ca019e4a-6e5c-49ce-ae1e-56900226448b" providerId="ADAL" clId="{84D86F44-3EE4-714D-BFF3-8F6FB5F8FD73}" dt="2021-11-01T09:11:23.545" v="1063" actId="13822"/>
        <pc:sldMkLst>
          <pc:docMk/>
          <pc:sldMk cId="473066885" sldId="266"/>
        </pc:sldMkLst>
        <pc:spChg chg="add mod">
          <ac:chgData name="Nina Granlund" userId="ca019e4a-6e5c-49ce-ae1e-56900226448b" providerId="ADAL" clId="{84D86F44-3EE4-714D-BFF3-8F6FB5F8FD73}" dt="2021-10-29T08:19:55.808" v="1024" actId="20577"/>
          <ac:spMkLst>
            <pc:docMk/>
            <pc:sldMk cId="473066885" sldId="266"/>
            <ac:spMk id="2" creationId="{96CC0284-56E9-6D48-987C-E1F8FF2CF668}"/>
          </ac:spMkLst>
        </pc:spChg>
        <pc:spChg chg="add">
          <ac:chgData name="Nina Granlund" userId="ca019e4a-6e5c-49ce-ae1e-56900226448b" providerId="ADAL" clId="{84D86F44-3EE4-714D-BFF3-8F6FB5F8FD73}" dt="2021-11-01T09:08:57.414" v="1061" actId="139"/>
          <ac:spMkLst>
            <pc:docMk/>
            <pc:sldMk cId="473066885" sldId="266"/>
            <ac:spMk id="3" creationId="{20008416-D187-774E-B4D4-CF46A927864B}"/>
          </ac:spMkLst>
        </pc:spChg>
        <pc:spChg chg="add mod">
          <ac:chgData name="Nina Granlund" userId="ca019e4a-6e5c-49ce-ae1e-56900226448b" providerId="ADAL" clId="{84D86F44-3EE4-714D-BFF3-8F6FB5F8FD73}" dt="2021-10-29T08:21:01.124" v="1035" actId="20577"/>
          <ac:spMkLst>
            <pc:docMk/>
            <pc:sldMk cId="473066885" sldId="266"/>
            <ac:spMk id="3" creationId="{F2DCEC3C-DFA0-D54A-8927-650847E56198}"/>
          </ac:spMkLst>
        </pc:spChg>
        <pc:spChg chg="add mod">
          <ac:chgData name="Nina Granlund" userId="ca019e4a-6e5c-49ce-ae1e-56900226448b" providerId="ADAL" clId="{84D86F44-3EE4-714D-BFF3-8F6FB5F8FD73}" dt="2021-10-29T08:22:19.743" v="1037" actId="13822"/>
          <ac:spMkLst>
            <pc:docMk/>
            <pc:sldMk cId="473066885" sldId="266"/>
            <ac:spMk id="4" creationId="{B2FDEE9A-AD58-0D40-ADBE-D3A809B8F551}"/>
          </ac:spMkLst>
        </pc:spChg>
        <pc:spChg chg="add mod">
          <ac:chgData name="Nina Granlund" userId="ca019e4a-6e5c-49ce-ae1e-56900226448b" providerId="ADAL" clId="{84D86F44-3EE4-714D-BFF3-8F6FB5F8FD73}" dt="2021-10-29T08:23:34.532" v="1039" actId="13822"/>
          <ac:spMkLst>
            <pc:docMk/>
            <pc:sldMk cId="473066885" sldId="266"/>
            <ac:spMk id="5" creationId="{0867AA69-28D9-B047-9BA3-0A279AD5EEA7}"/>
          </ac:spMkLst>
        </pc:spChg>
        <pc:spChg chg="add mod">
          <ac:chgData name="Nina Granlund" userId="ca019e4a-6e5c-49ce-ae1e-56900226448b" providerId="ADAL" clId="{84D86F44-3EE4-714D-BFF3-8F6FB5F8FD73}" dt="2021-10-29T08:24:42.006" v="1041" actId="13822"/>
          <ac:spMkLst>
            <pc:docMk/>
            <pc:sldMk cId="473066885" sldId="266"/>
            <ac:spMk id="6" creationId="{070D43A9-3654-2644-8DC7-E9D74932D559}"/>
          </ac:spMkLst>
        </pc:spChg>
        <pc:spChg chg="add mod">
          <ac:chgData name="Nina Granlund" userId="ca019e4a-6e5c-49ce-ae1e-56900226448b" providerId="ADAL" clId="{84D86F44-3EE4-714D-BFF3-8F6FB5F8FD73}" dt="2021-10-29T08:25:40.365" v="1043" actId="13822"/>
          <ac:spMkLst>
            <pc:docMk/>
            <pc:sldMk cId="473066885" sldId="266"/>
            <ac:spMk id="7" creationId="{924739B0-22F6-F544-89EB-9160A4B5AD53}"/>
          </ac:spMkLst>
        </pc:spChg>
        <pc:spChg chg="add mod">
          <ac:chgData name="Nina Granlund" userId="ca019e4a-6e5c-49ce-ae1e-56900226448b" providerId="ADAL" clId="{84D86F44-3EE4-714D-BFF3-8F6FB5F8FD73}" dt="2021-10-29T08:26:46.124" v="1045" actId="13822"/>
          <ac:spMkLst>
            <pc:docMk/>
            <pc:sldMk cId="473066885" sldId="266"/>
            <ac:spMk id="8" creationId="{35EF65F8-E47D-2F45-9651-AF51112C7C63}"/>
          </ac:spMkLst>
        </pc:spChg>
        <pc:spChg chg="add mod">
          <ac:chgData name="Nina Granlund" userId="ca019e4a-6e5c-49ce-ae1e-56900226448b" providerId="ADAL" clId="{84D86F44-3EE4-714D-BFF3-8F6FB5F8FD73}" dt="2021-10-29T08:28:18.976" v="1047" actId="13822"/>
          <ac:spMkLst>
            <pc:docMk/>
            <pc:sldMk cId="473066885" sldId="266"/>
            <ac:spMk id="9" creationId="{564011AA-05FE-EF45-BE0D-3A021134C4D1}"/>
          </ac:spMkLst>
        </pc:spChg>
        <pc:spChg chg="add mod">
          <ac:chgData name="Nina Granlund" userId="ca019e4a-6e5c-49ce-ae1e-56900226448b" providerId="ADAL" clId="{84D86F44-3EE4-714D-BFF3-8F6FB5F8FD73}" dt="2021-10-29T08:30:08.174" v="1049" actId="13822"/>
          <ac:spMkLst>
            <pc:docMk/>
            <pc:sldMk cId="473066885" sldId="266"/>
            <ac:spMk id="10" creationId="{8E10DFE5-B437-CD4B-A5D2-E50AD745E513}"/>
          </ac:spMkLst>
        </pc:spChg>
        <pc:spChg chg="add mod">
          <ac:chgData name="Nina Granlund" userId="ca019e4a-6e5c-49ce-ae1e-56900226448b" providerId="ADAL" clId="{84D86F44-3EE4-714D-BFF3-8F6FB5F8FD73}" dt="2021-10-29T08:31:06.008" v="1051" actId="13822"/>
          <ac:spMkLst>
            <pc:docMk/>
            <pc:sldMk cId="473066885" sldId="266"/>
            <ac:spMk id="11" creationId="{7F8CEC91-716C-AE44-A3AA-9E342CF14806}"/>
          </ac:spMkLst>
        </pc:spChg>
        <pc:spChg chg="add mod">
          <ac:chgData name="Nina Granlund" userId="ca019e4a-6e5c-49ce-ae1e-56900226448b" providerId="ADAL" clId="{84D86F44-3EE4-714D-BFF3-8F6FB5F8FD73}" dt="2021-10-29T08:32:42.514" v="1054" actId="13822"/>
          <ac:spMkLst>
            <pc:docMk/>
            <pc:sldMk cId="473066885" sldId="266"/>
            <ac:spMk id="12" creationId="{836EA745-90F9-2D43-9299-5092F8040F05}"/>
          </ac:spMkLst>
        </pc:spChg>
        <pc:spChg chg="add mod">
          <ac:chgData name="Nina Granlund" userId="ca019e4a-6e5c-49ce-ae1e-56900226448b" providerId="ADAL" clId="{84D86F44-3EE4-714D-BFF3-8F6FB5F8FD73}" dt="2021-10-29T08:36:04.793" v="1058" actId="13822"/>
          <ac:spMkLst>
            <pc:docMk/>
            <pc:sldMk cId="473066885" sldId="266"/>
            <ac:spMk id="13" creationId="{78BFECAF-E9D3-FD4F-AD9C-F6DCD1B43B20}"/>
          </ac:spMkLst>
        </pc:spChg>
        <pc:spChg chg="add mod">
          <ac:chgData name="Nina Granlund" userId="ca019e4a-6e5c-49ce-ae1e-56900226448b" providerId="ADAL" clId="{84D86F44-3EE4-714D-BFF3-8F6FB5F8FD73}" dt="2021-10-29T08:34:23.217" v="1057" actId="13822"/>
          <ac:spMkLst>
            <pc:docMk/>
            <pc:sldMk cId="473066885" sldId="266"/>
            <ac:spMk id="14" creationId="{99A9B21C-2F24-6C42-8819-123806761922}"/>
          </ac:spMkLst>
        </pc:spChg>
        <pc:spChg chg="add mod">
          <ac:chgData name="Nina Granlund" userId="ca019e4a-6e5c-49ce-ae1e-56900226448b" providerId="ADAL" clId="{84D86F44-3EE4-714D-BFF3-8F6FB5F8FD73}" dt="2021-10-29T08:38:06.817" v="1060" actId="13822"/>
          <ac:spMkLst>
            <pc:docMk/>
            <pc:sldMk cId="473066885" sldId="266"/>
            <ac:spMk id="15" creationId="{68CC13AD-7F59-424D-9456-DC0253C20F5F}"/>
          </ac:spMkLst>
        </pc:spChg>
        <pc:spChg chg="add mod">
          <ac:chgData name="Nina Granlund" userId="ca019e4a-6e5c-49ce-ae1e-56900226448b" providerId="ADAL" clId="{84D86F44-3EE4-714D-BFF3-8F6FB5F8FD73}" dt="2021-11-01T09:11:23.545" v="1063" actId="13822"/>
          <ac:spMkLst>
            <pc:docMk/>
            <pc:sldMk cId="473066885" sldId="266"/>
            <ac:spMk id="16" creationId="{8F95ABCD-1901-0440-98AF-1D766BCD3B58}"/>
          </ac:spMkLst>
        </pc:spChg>
      </pc:sldChg>
    </pc:docChg>
  </pc:docChgLst>
  <pc:docChgLst>
    <pc:chgData name="Granlund Nina" userId="S::nina.granlund@hel.fi::ca019e4a-6e5c-49ce-ae1e-56900226448b" providerId="AD" clId="Web-{0D46EE3F-D546-4E12-ADBE-77369E490176}"/>
    <pc:docChg chg="addSld modSld">
      <pc:chgData name="Granlund Nina" userId="S::nina.granlund@hel.fi::ca019e4a-6e5c-49ce-ae1e-56900226448b" providerId="AD" clId="Web-{0D46EE3F-D546-4E12-ADBE-77369E490176}" dt="2021-10-29T06:53:48.475" v="12"/>
      <pc:docMkLst>
        <pc:docMk/>
      </pc:docMkLst>
      <pc:sldChg chg="modSp">
        <pc:chgData name="Granlund Nina" userId="S::nina.granlund@hel.fi::ca019e4a-6e5c-49ce-ae1e-56900226448b" providerId="AD" clId="Web-{0D46EE3F-D546-4E12-ADBE-77369E490176}" dt="2021-10-29T06:53:46.537" v="11" actId="20577"/>
        <pc:sldMkLst>
          <pc:docMk/>
          <pc:sldMk cId="782385677" sldId="256"/>
        </pc:sldMkLst>
        <pc:spChg chg="mod">
          <ac:chgData name="Granlund Nina" userId="S::nina.granlund@hel.fi::ca019e4a-6e5c-49ce-ae1e-56900226448b" providerId="AD" clId="Web-{0D46EE3F-D546-4E12-ADBE-77369E490176}" dt="2021-10-29T06:53:46.537" v="11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new">
        <pc:chgData name="Granlund Nina" userId="S::nina.granlund@hel.fi::ca019e4a-6e5c-49ce-ae1e-56900226448b" providerId="AD" clId="Web-{0D46EE3F-D546-4E12-ADBE-77369E490176}" dt="2021-10-29T06:53:48.475" v="12"/>
        <pc:sldMkLst>
          <pc:docMk/>
          <pc:sldMk cId="2731248156" sldId="257"/>
        </pc:sldMkLst>
      </pc:sldChg>
    </pc:docChg>
  </pc:docChgLst>
  <pc:docChgLst>
    <pc:chgData name="Granlund Nina" userId="S::nina.granlund@hel.fi::ca019e4a-6e5c-49ce-ae1e-56900226448b" providerId="AD" clId="Web-{9F487FC2-C083-EFAC-EBF4-55C44BE6C2DA}"/>
    <pc:docChg chg="addSld modSld sldOrd">
      <pc:chgData name="Granlund Nina" userId="S::nina.granlund@hel.fi::ca019e4a-6e5c-49ce-ae1e-56900226448b" providerId="AD" clId="Web-{9F487FC2-C083-EFAC-EBF4-55C44BE6C2DA}" dt="2021-11-01T09:18:39.426" v="178" actId="1076"/>
      <pc:docMkLst>
        <pc:docMk/>
      </pc:docMkLst>
      <pc:sldChg chg="modSp">
        <pc:chgData name="Granlund Nina" userId="S::nina.granlund@hel.fi::ca019e4a-6e5c-49ce-ae1e-56900226448b" providerId="AD" clId="Web-{9F487FC2-C083-EFAC-EBF4-55C44BE6C2DA}" dt="2021-11-01T09:18:39.426" v="178" actId="1076"/>
        <pc:sldMkLst>
          <pc:docMk/>
          <pc:sldMk cId="473066885" sldId="266"/>
        </pc:sldMkLst>
        <pc:spChg chg="mod">
          <ac:chgData name="Granlund Nina" userId="S::nina.granlund@hel.fi::ca019e4a-6e5c-49ce-ae1e-56900226448b" providerId="AD" clId="Web-{9F487FC2-C083-EFAC-EBF4-55C44BE6C2DA}" dt="2021-11-01T09:18:39.426" v="178" actId="1076"/>
          <ac:spMkLst>
            <pc:docMk/>
            <pc:sldMk cId="473066885" sldId="266"/>
            <ac:spMk id="16" creationId="{8F95ABCD-1901-0440-98AF-1D766BCD3B58}"/>
          </ac:spMkLst>
        </pc:spChg>
      </pc:sldChg>
      <pc:sldChg chg="addSp modSp new mod ord modClrScheme chgLayout">
        <pc:chgData name="Granlund Nina" userId="S::nina.granlund@hel.fi::ca019e4a-6e5c-49ce-ae1e-56900226448b" providerId="AD" clId="Web-{9F487FC2-C083-EFAC-EBF4-55C44BE6C2DA}" dt="2021-11-01T09:18:16.847" v="176" actId="20577"/>
        <pc:sldMkLst>
          <pc:docMk/>
          <pc:sldMk cId="1123088816" sldId="267"/>
        </pc:sldMkLst>
        <pc:spChg chg="add mod">
          <ac:chgData name="Granlund Nina" userId="S::nina.granlund@hel.fi::ca019e4a-6e5c-49ce-ae1e-56900226448b" providerId="AD" clId="Web-{9F487FC2-C083-EFAC-EBF4-55C44BE6C2DA}" dt="2021-11-01T09:12:35.619" v="66" actId="20577"/>
          <ac:spMkLst>
            <pc:docMk/>
            <pc:sldMk cId="1123088816" sldId="267"/>
            <ac:spMk id="2" creationId="{17DFFAF3-81E3-46B3-B870-7CE9D0F9AE9B}"/>
          </ac:spMkLst>
        </pc:spChg>
        <pc:spChg chg="add mod">
          <ac:chgData name="Granlund Nina" userId="S::nina.granlund@hel.fi::ca019e4a-6e5c-49ce-ae1e-56900226448b" providerId="AD" clId="Web-{9F487FC2-C083-EFAC-EBF4-55C44BE6C2DA}" dt="2021-11-01T09:18:16.847" v="176" actId="20577"/>
          <ac:spMkLst>
            <pc:docMk/>
            <pc:sldMk cId="1123088816" sldId="267"/>
            <ac:spMk id="3" creationId="{92078067-47C3-4D0C-B7A8-378DCC8B6C02}"/>
          </ac:spMkLst>
        </pc:spChg>
      </pc:sldChg>
    </pc:docChg>
  </pc:docChgLst>
  <pc:docChgLst>
    <pc:chgData name="Granlund Nina" userId="S::nina.granlund@hel.fi::ca019e4a-6e5c-49ce-ae1e-56900226448b" providerId="AD" clId="Web-{A7B12C64-957F-49DB-9AF0-D82D7FBF8A60}"/>
    <pc:docChg chg="addSld delSld modSld sldOrd">
      <pc:chgData name="Granlund Nina" userId="S::nina.granlund@hel.fi::ca019e4a-6e5c-49ce-ae1e-56900226448b" providerId="AD" clId="Web-{A7B12C64-957F-49DB-9AF0-D82D7FBF8A60}" dt="2021-10-29T08:56:41.049" v="842" actId="14100"/>
      <pc:docMkLst>
        <pc:docMk/>
      </pc:docMkLst>
      <pc:sldChg chg="addSp modSp">
        <pc:chgData name="Granlund Nina" userId="S::nina.granlund@hel.fi::ca019e4a-6e5c-49ce-ae1e-56900226448b" providerId="AD" clId="Web-{A7B12C64-957F-49DB-9AF0-D82D7FBF8A60}" dt="2021-10-29T08:56:41.049" v="842" actId="14100"/>
        <pc:sldMkLst>
          <pc:docMk/>
          <pc:sldMk cId="782385677" sldId="256"/>
        </pc:sldMkLst>
        <pc:spChg chg="add">
          <ac:chgData name="Granlund Nina" userId="S::nina.granlund@hel.fi::ca019e4a-6e5c-49ce-ae1e-56900226448b" providerId="AD" clId="Web-{A7B12C64-957F-49DB-9AF0-D82D7FBF8A60}" dt="2021-10-29T08:52:07.682" v="835"/>
          <ac:spMkLst>
            <pc:docMk/>
            <pc:sldMk cId="782385677" sldId="256"/>
            <ac:spMk id="4" creationId="{3395CA95-F54C-45EA-B52C-A1A8BBA8A81D}"/>
          </ac:spMkLst>
        </pc:spChg>
        <pc:picChg chg="add mod">
          <ac:chgData name="Granlund Nina" userId="S::nina.granlund@hel.fi::ca019e4a-6e5c-49ce-ae1e-56900226448b" providerId="AD" clId="Web-{A7B12C64-957F-49DB-9AF0-D82D7FBF8A60}" dt="2021-10-29T08:56:41.049" v="842" actId="14100"/>
          <ac:picMkLst>
            <pc:docMk/>
            <pc:sldMk cId="782385677" sldId="256"/>
            <ac:picMk id="5" creationId="{E85938A1-9AD8-4A58-8F84-B2E7AA68CB54}"/>
          </ac:picMkLst>
        </pc:picChg>
      </pc:sldChg>
      <pc:sldChg chg="delSp modSp del mod modClrScheme chgLayout">
        <pc:chgData name="Granlund Nina" userId="S::nina.granlund@hel.fi::ca019e4a-6e5c-49ce-ae1e-56900226448b" providerId="AD" clId="Web-{A7B12C64-957F-49DB-9AF0-D82D7FBF8A60}" dt="2021-10-29T08:37:01.390" v="514"/>
        <pc:sldMkLst>
          <pc:docMk/>
          <pc:sldMk cId="2731248156" sldId="257"/>
        </pc:sldMkLst>
        <pc:spChg chg="del">
          <ac:chgData name="Granlund Nina" userId="S::nina.granlund@hel.fi::ca019e4a-6e5c-49ce-ae1e-56900226448b" providerId="AD" clId="Web-{A7B12C64-957F-49DB-9AF0-D82D7FBF8A60}" dt="2021-10-29T08:17:48.123" v="381"/>
          <ac:spMkLst>
            <pc:docMk/>
            <pc:sldMk cId="2731248156" sldId="257"/>
            <ac:spMk id="2" creationId="{AE8F69CC-08F9-464C-A05E-5486BABC9447}"/>
          </ac:spMkLst>
        </pc:spChg>
        <pc:spChg chg="del">
          <ac:chgData name="Granlund Nina" userId="S::nina.granlund@hel.fi::ca019e4a-6e5c-49ce-ae1e-56900226448b" providerId="AD" clId="Web-{A7B12C64-957F-49DB-9AF0-D82D7FBF8A60}" dt="2021-10-29T08:17:48.123" v="381"/>
          <ac:spMkLst>
            <pc:docMk/>
            <pc:sldMk cId="2731248156" sldId="257"/>
            <ac:spMk id="3" creationId="{1729B9A5-DE9A-42B2-84D6-68FA6AFDE339}"/>
          </ac:spMkLst>
        </pc:spChg>
        <pc:spChg chg="mod">
          <ac:chgData name="Granlund Nina" userId="S::nina.granlund@hel.fi::ca019e4a-6e5c-49ce-ae1e-56900226448b" providerId="AD" clId="Web-{A7B12C64-957F-49DB-9AF0-D82D7FBF8A60}" dt="2021-10-29T07:30:57.091" v="10" actId="14100"/>
          <ac:spMkLst>
            <pc:docMk/>
            <pc:sldMk cId="2731248156" sldId="257"/>
            <ac:spMk id="4" creationId="{B7C778FD-AD21-E840-A76B-7EA8D33FEF14}"/>
          </ac:spMkLst>
        </pc:spChg>
        <pc:spChg chg="mod">
          <ac:chgData name="Granlund Nina" userId="S::nina.granlund@hel.fi::ca019e4a-6e5c-49ce-ae1e-56900226448b" providerId="AD" clId="Web-{A7B12C64-957F-49DB-9AF0-D82D7FBF8A60}" dt="2021-10-29T08:23:59.743" v="399" actId="20577"/>
          <ac:spMkLst>
            <pc:docMk/>
            <pc:sldMk cId="2731248156" sldId="257"/>
            <ac:spMk id="5" creationId="{9BB56D90-7E9E-DD40-8430-287DDEB9BC22}"/>
          </ac:spMkLst>
        </pc:spChg>
        <pc:spChg chg="mod">
          <ac:chgData name="Granlund Nina" userId="S::nina.granlund@hel.fi::ca019e4a-6e5c-49ce-ae1e-56900226448b" providerId="AD" clId="Web-{A7B12C64-957F-49DB-9AF0-D82D7FBF8A60}" dt="2021-10-29T08:25:55.934" v="410" actId="20577"/>
          <ac:spMkLst>
            <pc:docMk/>
            <pc:sldMk cId="2731248156" sldId="257"/>
            <ac:spMk id="6" creationId="{59BA9D74-91A2-EE4C-8759-D144B21A3ADD}"/>
          </ac:spMkLst>
        </pc:spChg>
        <pc:spChg chg="mod">
          <ac:chgData name="Granlund Nina" userId="S::nina.granlund@hel.fi::ca019e4a-6e5c-49ce-ae1e-56900226448b" providerId="AD" clId="Web-{A7B12C64-957F-49DB-9AF0-D82D7FBF8A60}" dt="2021-10-29T08:25:17.979" v="406" actId="20577"/>
          <ac:spMkLst>
            <pc:docMk/>
            <pc:sldMk cId="2731248156" sldId="257"/>
            <ac:spMk id="7" creationId="{9A9EA5CC-FF55-A248-94ED-2314C486650D}"/>
          </ac:spMkLst>
        </pc:spChg>
        <pc:spChg chg="mod">
          <ac:chgData name="Granlund Nina" userId="S::nina.granlund@hel.fi::ca019e4a-6e5c-49ce-ae1e-56900226448b" providerId="AD" clId="Web-{A7B12C64-957F-49DB-9AF0-D82D7FBF8A60}" dt="2021-10-29T07:31:44.952" v="14" actId="1076"/>
          <ac:spMkLst>
            <pc:docMk/>
            <pc:sldMk cId="2731248156" sldId="257"/>
            <ac:spMk id="8" creationId="{D5303ECD-658D-F144-996F-48C604EB1131}"/>
          </ac:spMkLst>
        </pc:spChg>
        <pc:spChg chg="mod">
          <ac:chgData name="Granlund Nina" userId="S::nina.granlund@hel.fi::ca019e4a-6e5c-49ce-ae1e-56900226448b" providerId="AD" clId="Web-{A7B12C64-957F-49DB-9AF0-D82D7FBF8A60}" dt="2021-10-29T08:33:09.696" v="464" actId="20577"/>
          <ac:spMkLst>
            <pc:docMk/>
            <pc:sldMk cId="2731248156" sldId="257"/>
            <ac:spMk id="9" creationId="{73ECB683-4CCC-944F-8720-2BEF770A8F33}"/>
          </ac:spMkLst>
        </pc:spChg>
        <pc:spChg chg="mod">
          <ac:chgData name="Granlund Nina" userId="S::nina.granlund@hel.fi::ca019e4a-6e5c-49ce-ae1e-56900226448b" providerId="AD" clId="Web-{A7B12C64-957F-49DB-9AF0-D82D7FBF8A60}" dt="2021-10-29T08:22:42.288" v="393" actId="20577"/>
          <ac:spMkLst>
            <pc:docMk/>
            <pc:sldMk cId="2731248156" sldId="257"/>
            <ac:spMk id="10" creationId="{0EF8D8C6-26AE-1E42-97BB-2A4F0E881C58}"/>
          </ac:spMkLst>
        </pc:spChg>
        <pc:spChg chg="mod">
          <ac:chgData name="Granlund Nina" userId="S::nina.granlund@hel.fi::ca019e4a-6e5c-49ce-ae1e-56900226448b" providerId="AD" clId="Web-{A7B12C64-957F-49DB-9AF0-D82D7FBF8A60}" dt="2021-10-29T08:30:53.692" v="448" actId="20577"/>
          <ac:spMkLst>
            <pc:docMk/>
            <pc:sldMk cId="2731248156" sldId="257"/>
            <ac:spMk id="11" creationId="{663933AA-01BA-204B-BC53-A2B1A88B3BF5}"/>
          </ac:spMkLst>
        </pc:spChg>
        <pc:spChg chg="mod">
          <ac:chgData name="Granlund Nina" userId="S::nina.granlund@hel.fi::ca019e4a-6e5c-49ce-ae1e-56900226448b" providerId="AD" clId="Web-{A7B12C64-957F-49DB-9AF0-D82D7FBF8A60}" dt="2021-10-29T08:31:59.539" v="462" actId="20577"/>
          <ac:spMkLst>
            <pc:docMk/>
            <pc:sldMk cId="2731248156" sldId="257"/>
            <ac:spMk id="12" creationId="{E759CFAE-F20B-7245-8398-D47DAEAFBED2}"/>
          </ac:spMkLst>
        </pc:spChg>
        <pc:spChg chg="mod">
          <ac:chgData name="Granlund Nina" userId="S::nina.granlund@hel.fi::ca019e4a-6e5c-49ce-ae1e-56900226448b" providerId="AD" clId="Web-{A7B12C64-957F-49DB-9AF0-D82D7FBF8A60}" dt="2021-10-29T08:35:03.402" v="472" actId="20577"/>
          <ac:spMkLst>
            <pc:docMk/>
            <pc:sldMk cId="2731248156" sldId="257"/>
            <ac:spMk id="13" creationId="{0767698F-CE31-AD4E-AFD5-F79B40BF23B5}"/>
          </ac:spMkLst>
        </pc:spChg>
        <pc:spChg chg="mod">
          <ac:chgData name="Granlund Nina" userId="S::nina.granlund@hel.fi::ca019e4a-6e5c-49ce-ae1e-56900226448b" providerId="AD" clId="Web-{A7B12C64-957F-49DB-9AF0-D82D7FBF8A60}" dt="2021-10-29T08:27:19.592" v="417" actId="20577"/>
          <ac:spMkLst>
            <pc:docMk/>
            <pc:sldMk cId="2731248156" sldId="257"/>
            <ac:spMk id="14" creationId="{CAC3BBA3-8CE7-5145-A240-4032A9D05793}"/>
          </ac:spMkLst>
        </pc:spChg>
      </pc:sldChg>
      <pc:sldChg chg="modSp">
        <pc:chgData name="Granlund Nina" userId="S::nina.granlund@hel.fi::ca019e4a-6e5c-49ce-ae1e-56900226448b" providerId="AD" clId="Web-{A7B12C64-957F-49DB-9AF0-D82D7FBF8A60}" dt="2021-10-29T08:45:07.092" v="743" actId="20577"/>
        <pc:sldMkLst>
          <pc:docMk/>
          <pc:sldMk cId="35088169" sldId="258"/>
        </pc:sldMkLst>
        <pc:spChg chg="mod">
          <ac:chgData name="Granlund Nina" userId="S::nina.granlund@hel.fi::ca019e4a-6e5c-49ce-ae1e-56900226448b" providerId="AD" clId="Web-{A7B12C64-957F-49DB-9AF0-D82D7FBF8A60}" dt="2021-10-29T08:45:07.092" v="743" actId="20577"/>
          <ac:spMkLst>
            <pc:docMk/>
            <pc:sldMk cId="35088169" sldId="258"/>
            <ac:spMk id="3" creationId="{CA2566CB-21F8-AB49-AB61-533771056115}"/>
          </ac:spMkLst>
        </pc:spChg>
      </pc:sldChg>
      <pc:sldChg chg="modSp ord">
        <pc:chgData name="Granlund Nina" userId="S::nina.granlund@hel.fi::ca019e4a-6e5c-49ce-ae1e-56900226448b" providerId="AD" clId="Web-{A7B12C64-957F-49DB-9AF0-D82D7FBF8A60}" dt="2021-10-29T08:47:11.017" v="815" actId="20577"/>
        <pc:sldMkLst>
          <pc:docMk/>
          <pc:sldMk cId="2830574020" sldId="259"/>
        </pc:sldMkLst>
        <pc:spChg chg="mod">
          <ac:chgData name="Granlund Nina" userId="S::nina.granlund@hel.fi::ca019e4a-6e5c-49ce-ae1e-56900226448b" providerId="AD" clId="Web-{A7B12C64-957F-49DB-9AF0-D82D7FBF8A60}" dt="2021-10-29T08:47:11.017" v="815" actId="20577"/>
          <ac:spMkLst>
            <pc:docMk/>
            <pc:sldMk cId="2830574020" sldId="259"/>
            <ac:spMk id="3" creationId="{511F24D8-C41F-F542-8B5C-3D92A8D2F911}"/>
          </ac:spMkLst>
        </pc:spChg>
      </pc:sldChg>
      <pc:sldChg chg="modSp new ord">
        <pc:chgData name="Granlund Nina" userId="S::nina.granlund@hel.fi::ca019e4a-6e5c-49ce-ae1e-56900226448b" providerId="AD" clId="Web-{A7B12C64-957F-49DB-9AF0-D82D7FBF8A60}" dt="2021-10-29T07:55:43.774" v="274"/>
        <pc:sldMkLst>
          <pc:docMk/>
          <pc:sldMk cId="4165264982" sldId="260"/>
        </pc:sldMkLst>
        <pc:spChg chg="mod">
          <ac:chgData name="Granlund Nina" userId="S::nina.granlund@hel.fi::ca019e4a-6e5c-49ce-ae1e-56900226448b" providerId="AD" clId="Web-{A7B12C64-957F-49DB-9AF0-D82D7FBF8A60}" dt="2021-10-29T07:54:26.068" v="160" actId="20577"/>
          <ac:spMkLst>
            <pc:docMk/>
            <pc:sldMk cId="4165264982" sldId="260"/>
            <ac:spMk id="2" creationId="{40143F6C-3807-49BD-A5B0-39446AAE4A72}"/>
          </ac:spMkLst>
        </pc:spChg>
        <pc:spChg chg="mod">
          <ac:chgData name="Granlund Nina" userId="S::nina.granlund@hel.fi::ca019e4a-6e5c-49ce-ae1e-56900226448b" providerId="AD" clId="Web-{A7B12C64-957F-49DB-9AF0-D82D7FBF8A60}" dt="2021-10-29T07:55:42.148" v="273" actId="20577"/>
          <ac:spMkLst>
            <pc:docMk/>
            <pc:sldMk cId="4165264982" sldId="260"/>
            <ac:spMk id="3" creationId="{6F29874F-212D-4260-8F22-ACE50B4A90BD}"/>
          </ac:spMkLst>
        </pc:spChg>
      </pc:sldChg>
      <pc:sldChg chg="addSp delSp modSp new ord">
        <pc:chgData name="Granlund Nina" userId="S::nina.granlund@hel.fi::ca019e4a-6e5c-49ce-ae1e-56900226448b" providerId="AD" clId="Web-{A7B12C64-957F-49DB-9AF0-D82D7FBF8A60}" dt="2021-10-29T08:07:53.216" v="312"/>
        <pc:sldMkLst>
          <pc:docMk/>
          <pc:sldMk cId="522879516" sldId="261"/>
        </pc:sldMkLst>
        <pc:spChg chg="mod">
          <ac:chgData name="Granlund Nina" userId="S::nina.granlund@hel.fi::ca019e4a-6e5c-49ce-ae1e-56900226448b" providerId="AD" clId="Web-{A7B12C64-957F-49DB-9AF0-D82D7FBF8A60}" dt="2021-10-29T08:00:39.657" v="302" actId="20577"/>
          <ac:spMkLst>
            <pc:docMk/>
            <pc:sldMk cId="522879516" sldId="261"/>
            <ac:spMk id="2" creationId="{2A1D2652-1202-48A8-8362-5BC1D03FF665}"/>
          </ac:spMkLst>
        </pc:spChg>
        <pc:spChg chg="del">
          <ac:chgData name="Granlund Nina" userId="S::nina.granlund@hel.fi::ca019e4a-6e5c-49ce-ae1e-56900226448b" providerId="AD" clId="Web-{A7B12C64-957F-49DB-9AF0-D82D7FBF8A60}" dt="2021-10-29T08:00:55.079" v="303"/>
          <ac:spMkLst>
            <pc:docMk/>
            <pc:sldMk cId="522879516" sldId="261"/>
            <ac:spMk id="3" creationId="{849AE222-3A42-45B5-966E-8444A3EE1B95}"/>
          </ac:spMkLst>
        </pc:spChg>
        <pc:spChg chg="add del mod">
          <ac:chgData name="Granlund Nina" userId="S::nina.granlund@hel.fi::ca019e4a-6e5c-49ce-ae1e-56900226448b" providerId="AD" clId="Web-{A7B12C64-957F-49DB-9AF0-D82D7FBF8A60}" dt="2021-10-29T08:04:50.898" v="307"/>
          <ac:spMkLst>
            <pc:docMk/>
            <pc:sldMk cId="522879516" sldId="261"/>
            <ac:spMk id="6" creationId="{A8360B9B-305F-41CD-BD7C-4D99CC537B6F}"/>
          </ac:spMkLst>
        </pc:spChg>
        <pc:spChg chg="add del mod">
          <ac:chgData name="Granlund Nina" userId="S::nina.granlund@hel.fi::ca019e4a-6e5c-49ce-ae1e-56900226448b" providerId="AD" clId="Web-{A7B12C64-957F-49DB-9AF0-D82D7FBF8A60}" dt="2021-10-29T08:06:59.245" v="309"/>
          <ac:spMkLst>
            <pc:docMk/>
            <pc:sldMk cId="522879516" sldId="261"/>
            <ac:spMk id="9" creationId="{ED9FADFF-BBFE-44CE-84A4-BD15D3FA65BF}"/>
          </ac:spMkLst>
        </pc:spChg>
        <pc:spChg chg="add del mod">
          <ac:chgData name="Granlund Nina" userId="S::nina.granlund@hel.fi::ca019e4a-6e5c-49ce-ae1e-56900226448b" providerId="AD" clId="Web-{A7B12C64-957F-49DB-9AF0-D82D7FBF8A60}" dt="2021-10-29T08:07:41.387" v="311"/>
          <ac:spMkLst>
            <pc:docMk/>
            <pc:sldMk cId="522879516" sldId="261"/>
            <ac:spMk id="12" creationId="{5A0C6A3B-7694-49DC-AF29-550CE9B39C1B}"/>
          </ac:spMkLst>
        </pc:spChg>
        <pc:picChg chg="add del mod ord">
          <ac:chgData name="Granlund Nina" userId="S::nina.granlund@hel.fi::ca019e4a-6e5c-49ce-ae1e-56900226448b" providerId="AD" clId="Web-{A7B12C64-957F-49DB-9AF0-D82D7FBF8A60}" dt="2021-10-29T08:02:16.909" v="306"/>
          <ac:picMkLst>
            <pc:docMk/>
            <pc:sldMk cId="522879516" sldId="261"/>
            <ac:picMk id="4" creationId="{6EFF4FDE-0DDD-4EDA-A46C-C74C78BE0177}"/>
          </ac:picMkLst>
        </pc:picChg>
        <pc:picChg chg="add del mod ord">
          <ac:chgData name="Granlund Nina" userId="S::nina.granlund@hel.fi::ca019e4a-6e5c-49ce-ae1e-56900226448b" providerId="AD" clId="Web-{A7B12C64-957F-49DB-9AF0-D82D7FBF8A60}" dt="2021-10-29T08:06:51.933" v="308"/>
          <ac:picMkLst>
            <pc:docMk/>
            <pc:sldMk cId="522879516" sldId="261"/>
            <ac:picMk id="7" creationId="{B02D6ACE-02B1-4811-A34A-454878A0A88A}"/>
          </ac:picMkLst>
        </pc:picChg>
        <pc:picChg chg="add del mod ord">
          <ac:chgData name="Granlund Nina" userId="S::nina.granlund@hel.fi::ca019e4a-6e5c-49ce-ae1e-56900226448b" providerId="AD" clId="Web-{A7B12C64-957F-49DB-9AF0-D82D7FBF8A60}" dt="2021-10-29T08:07:34.153" v="310"/>
          <ac:picMkLst>
            <pc:docMk/>
            <pc:sldMk cId="522879516" sldId="261"/>
            <ac:picMk id="10" creationId="{E2629C96-1182-45C5-B78E-81393EA46012}"/>
          </ac:picMkLst>
        </pc:picChg>
        <pc:picChg chg="add mod ord">
          <ac:chgData name="Granlund Nina" userId="S::nina.granlund@hel.fi::ca019e4a-6e5c-49ce-ae1e-56900226448b" providerId="AD" clId="Web-{A7B12C64-957F-49DB-9AF0-D82D7FBF8A60}" dt="2021-10-29T08:07:41.387" v="311"/>
          <ac:picMkLst>
            <pc:docMk/>
            <pc:sldMk cId="522879516" sldId="261"/>
            <ac:picMk id="13" creationId="{18ECCB5E-598E-4730-A1BA-8678B432208B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0:20.267" v="344"/>
        <pc:sldMkLst>
          <pc:docMk/>
          <pc:sldMk cId="353662787" sldId="262"/>
        </pc:sldMkLst>
        <pc:spChg chg="mod">
          <ac:chgData name="Granlund Nina" userId="S::nina.granlund@hel.fi::ca019e4a-6e5c-49ce-ae1e-56900226448b" providerId="AD" clId="Web-{A7B12C64-957F-49DB-9AF0-D82D7FBF8A60}" dt="2021-10-29T08:10:07.563" v="343" actId="20577"/>
          <ac:spMkLst>
            <pc:docMk/>
            <pc:sldMk cId="353662787" sldId="262"/>
            <ac:spMk id="2" creationId="{C47B869C-6956-4F50-9AA0-C012A5DA0F3D}"/>
          </ac:spMkLst>
        </pc:spChg>
        <pc:spChg chg="del">
          <ac:chgData name="Granlund Nina" userId="S::nina.granlund@hel.fi::ca019e4a-6e5c-49ce-ae1e-56900226448b" providerId="AD" clId="Web-{A7B12C64-957F-49DB-9AF0-D82D7FBF8A60}" dt="2021-10-29T08:10:20.267" v="344"/>
          <ac:spMkLst>
            <pc:docMk/>
            <pc:sldMk cId="353662787" sldId="262"/>
            <ac:spMk id="3" creationId="{95D57CB2-8F32-458A-8FD2-410A50A40C38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0:20.267" v="344"/>
          <ac:picMkLst>
            <pc:docMk/>
            <pc:sldMk cId="353662787" sldId="262"/>
            <ac:picMk id="4" creationId="{127F24C1-0D40-4136-B731-8E7C55E075F5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6:07.370" v="380" actId="1076"/>
        <pc:sldMkLst>
          <pc:docMk/>
          <pc:sldMk cId="984500919" sldId="263"/>
        </pc:sldMkLst>
        <pc:spChg chg="mod">
          <ac:chgData name="Granlund Nina" userId="S::nina.granlund@hel.fi::ca019e4a-6e5c-49ce-ae1e-56900226448b" providerId="AD" clId="Web-{A7B12C64-957F-49DB-9AF0-D82D7FBF8A60}" dt="2021-10-29T08:11:40.081" v="359" actId="20577"/>
          <ac:spMkLst>
            <pc:docMk/>
            <pc:sldMk cId="984500919" sldId="263"/>
            <ac:spMk id="2" creationId="{67C8FAD0-D49B-4CEB-ADE2-D27836083F43}"/>
          </ac:spMkLst>
        </pc:spChg>
        <pc:spChg chg="del">
          <ac:chgData name="Granlund Nina" userId="S::nina.granlund@hel.fi::ca019e4a-6e5c-49ce-ae1e-56900226448b" providerId="AD" clId="Web-{A7B12C64-957F-49DB-9AF0-D82D7FBF8A60}" dt="2021-10-29T08:11:30.050" v="346"/>
          <ac:spMkLst>
            <pc:docMk/>
            <pc:sldMk cId="984500919" sldId="263"/>
            <ac:spMk id="3" creationId="{90F6E01F-C4FE-447A-B72C-A6606ECF19C1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6:07.370" v="380" actId="1076"/>
          <ac:picMkLst>
            <pc:docMk/>
            <pc:sldMk cId="984500919" sldId="263"/>
            <ac:picMk id="4" creationId="{597E8514-E2D6-4963-831D-DB01F8E65246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4:12.461" v="373"/>
        <pc:sldMkLst>
          <pc:docMk/>
          <pc:sldMk cId="466466393" sldId="264"/>
        </pc:sldMkLst>
        <pc:spChg chg="mod">
          <ac:chgData name="Granlund Nina" userId="S::nina.granlund@hel.fi::ca019e4a-6e5c-49ce-ae1e-56900226448b" providerId="AD" clId="Web-{A7B12C64-957F-49DB-9AF0-D82D7FBF8A60}" dt="2021-10-29T08:14:01.679" v="372" actId="20577"/>
          <ac:spMkLst>
            <pc:docMk/>
            <pc:sldMk cId="466466393" sldId="264"/>
            <ac:spMk id="2" creationId="{7D5E2127-6640-4EED-A228-9F80FA88E872}"/>
          </ac:spMkLst>
        </pc:spChg>
        <pc:spChg chg="del">
          <ac:chgData name="Granlund Nina" userId="S::nina.granlund@hel.fi::ca019e4a-6e5c-49ce-ae1e-56900226448b" providerId="AD" clId="Web-{A7B12C64-957F-49DB-9AF0-D82D7FBF8A60}" dt="2021-10-29T08:14:12.461" v="373"/>
          <ac:spMkLst>
            <pc:docMk/>
            <pc:sldMk cId="466466393" sldId="264"/>
            <ac:spMk id="3" creationId="{C23627AC-0684-4251-BE0A-DDBEB51C3B63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4:12.461" v="373"/>
          <ac:picMkLst>
            <pc:docMk/>
            <pc:sldMk cId="466466393" sldId="264"/>
            <ac:picMk id="4" creationId="{67802430-8733-41BA-8942-2C267C2A00E2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5:18.181" v="378" actId="20577"/>
        <pc:sldMkLst>
          <pc:docMk/>
          <pc:sldMk cId="1123951861" sldId="265"/>
        </pc:sldMkLst>
        <pc:spChg chg="mod">
          <ac:chgData name="Granlund Nina" userId="S::nina.granlund@hel.fi::ca019e4a-6e5c-49ce-ae1e-56900226448b" providerId="AD" clId="Web-{A7B12C64-957F-49DB-9AF0-D82D7FBF8A60}" dt="2021-10-29T08:15:18.181" v="378" actId="20577"/>
          <ac:spMkLst>
            <pc:docMk/>
            <pc:sldMk cId="1123951861" sldId="265"/>
            <ac:spMk id="2" creationId="{98DA3BA8-682F-47F9-B8F0-388EFC100717}"/>
          </ac:spMkLst>
        </pc:spChg>
        <pc:spChg chg="del">
          <ac:chgData name="Granlund Nina" userId="S::nina.granlund@hel.fi::ca019e4a-6e5c-49ce-ae1e-56900226448b" providerId="AD" clId="Web-{A7B12C64-957F-49DB-9AF0-D82D7FBF8A60}" dt="2021-10-29T08:15:10.837" v="375"/>
          <ac:spMkLst>
            <pc:docMk/>
            <pc:sldMk cId="1123951861" sldId="265"/>
            <ac:spMk id="3" creationId="{E1E4A1AE-E6C3-4622-B745-2274E41C5D19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5:10.837" v="375"/>
          <ac:picMkLst>
            <pc:docMk/>
            <pc:sldMk cId="1123951861" sldId="265"/>
            <ac:picMk id="4" creationId="{4A13A7F7-F74E-4B27-8AD6-824C5FCC4733}"/>
          </ac:picMkLst>
        </pc:picChg>
      </pc:sldChg>
      <pc:sldChg chg="delSp modSp new">
        <pc:chgData name="Granlund Nina" userId="S::nina.granlund@hel.fi::ca019e4a-6e5c-49ce-ae1e-56900226448b" providerId="AD" clId="Web-{A7B12C64-957F-49DB-9AF0-D82D7FBF8A60}" dt="2021-10-29T08:51:21.337" v="834" actId="1076"/>
        <pc:sldMkLst>
          <pc:docMk/>
          <pc:sldMk cId="473066885" sldId="266"/>
        </pc:sldMkLst>
        <pc:spChg chg="mod">
          <ac:chgData name="Granlund Nina" userId="S::nina.granlund@hel.fi::ca019e4a-6e5c-49ce-ae1e-56900226448b" providerId="AD" clId="Web-{A7B12C64-957F-49DB-9AF0-D82D7FBF8A60}" dt="2021-10-29T08:19:42.157" v="384" actId="1076"/>
          <ac:spMkLst>
            <pc:docMk/>
            <pc:sldMk cId="473066885" sldId="266"/>
            <ac:spMk id="2" creationId="{96CC0284-56E9-6D48-987C-E1F8FF2CF668}"/>
          </ac:spMkLst>
        </pc:spChg>
        <pc:spChg chg="del mod">
          <ac:chgData name="Granlund Nina" userId="S::nina.granlund@hel.fi::ca019e4a-6e5c-49ce-ae1e-56900226448b" providerId="AD" clId="Web-{A7B12C64-957F-49DB-9AF0-D82D7FBF8A60}" dt="2021-10-29T08:21:45.770" v="390"/>
          <ac:spMkLst>
            <pc:docMk/>
            <pc:sldMk cId="473066885" sldId="266"/>
            <ac:spMk id="3" creationId="{F2DCEC3C-DFA0-D54A-8927-650847E56198}"/>
          </ac:spMkLst>
        </pc:spChg>
        <pc:spChg chg="mod">
          <ac:chgData name="Granlund Nina" userId="S::nina.granlund@hel.fi::ca019e4a-6e5c-49ce-ae1e-56900226448b" providerId="AD" clId="Web-{A7B12C64-957F-49DB-9AF0-D82D7FBF8A60}" dt="2021-10-29T08:50:44.148" v="832" actId="14100"/>
          <ac:spMkLst>
            <pc:docMk/>
            <pc:sldMk cId="473066885" sldId="266"/>
            <ac:spMk id="4" creationId="{B2FDEE9A-AD58-0D40-ADBE-D3A809B8F551}"/>
          </ac:spMkLst>
        </pc:spChg>
        <pc:spChg chg="mod">
          <ac:chgData name="Granlund Nina" userId="S::nina.granlund@hel.fi::ca019e4a-6e5c-49ce-ae1e-56900226448b" providerId="AD" clId="Web-{A7B12C64-957F-49DB-9AF0-D82D7FBF8A60}" dt="2021-10-29T08:50:30.851" v="831" actId="1076"/>
          <ac:spMkLst>
            <pc:docMk/>
            <pc:sldMk cId="473066885" sldId="266"/>
            <ac:spMk id="5" creationId="{0867AA69-28D9-B047-9BA3-0A279AD5EEA7}"/>
          </ac:spMkLst>
        </pc:spChg>
        <pc:spChg chg="mod">
          <ac:chgData name="Granlund Nina" userId="S::nina.granlund@hel.fi::ca019e4a-6e5c-49ce-ae1e-56900226448b" providerId="AD" clId="Web-{A7B12C64-957F-49DB-9AF0-D82D7FBF8A60}" dt="2021-10-29T08:40:35.334" v="663" actId="1076"/>
          <ac:spMkLst>
            <pc:docMk/>
            <pc:sldMk cId="473066885" sldId="266"/>
            <ac:spMk id="6" creationId="{070D43A9-3654-2644-8DC7-E9D74932D559}"/>
          </ac:spMkLst>
        </pc:spChg>
        <pc:spChg chg="mod">
          <ac:chgData name="Granlund Nina" userId="S::nina.granlund@hel.fi::ca019e4a-6e5c-49ce-ae1e-56900226448b" providerId="AD" clId="Web-{A7B12C64-957F-49DB-9AF0-D82D7FBF8A60}" dt="2021-10-29T08:40:38.693" v="664" actId="1076"/>
          <ac:spMkLst>
            <pc:docMk/>
            <pc:sldMk cId="473066885" sldId="266"/>
            <ac:spMk id="7" creationId="{924739B0-22F6-F544-89EB-9160A4B5AD53}"/>
          </ac:spMkLst>
        </pc:spChg>
        <pc:spChg chg="mod">
          <ac:chgData name="Granlund Nina" userId="S::nina.granlund@hel.fi::ca019e4a-6e5c-49ce-ae1e-56900226448b" providerId="AD" clId="Web-{A7B12C64-957F-49DB-9AF0-D82D7FBF8A60}" dt="2021-10-29T08:51:21.337" v="834" actId="1076"/>
          <ac:spMkLst>
            <pc:docMk/>
            <pc:sldMk cId="473066885" sldId="266"/>
            <ac:spMk id="8" creationId="{35EF65F8-E47D-2F45-9651-AF51112C7C63}"/>
          </ac:spMkLst>
        </pc:spChg>
        <pc:spChg chg="mod">
          <ac:chgData name="Granlund Nina" userId="S::nina.granlund@hel.fi::ca019e4a-6e5c-49ce-ae1e-56900226448b" providerId="AD" clId="Web-{A7B12C64-957F-49DB-9AF0-D82D7FBF8A60}" dt="2021-10-29T08:40:50.928" v="666" actId="1076"/>
          <ac:spMkLst>
            <pc:docMk/>
            <pc:sldMk cId="473066885" sldId="266"/>
            <ac:spMk id="9" creationId="{564011AA-05FE-EF45-BE0D-3A021134C4D1}"/>
          </ac:spMkLst>
        </pc:spChg>
        <pc:spChg chg="mod">
          <ac:chgData name="Granlund Nina" userId="S::nina.granlund@hel.fi::ca019e4a-6e5c-49ce-ae1e-56900226448b" providerId="AD" clId="Web-{A7B12C64-957F-49DB-9AF0-D82D7FBF8A60}" dt="2021-10-29T08:49:20.724" v="823" actId="14100"/>
          <ac:spMkLst>
            <pc:docMk/>
            <pc:sldMk cId="473066885" sldId="266"/>
            <ac:spMk id="10" creationId="{8E10DFE5-B437-CD4B-A5D2-E50AD745E513}"/>
          </ac:spMkLst>
        </pc:spChg>
        <pc:spChg chg="mod">
          <ac:chgData name="Granlund Nina" userId="S::nina.granlund@hel.fi::ca019e4a-6e5c-49ce-ae1e-56900226448b" providerId="AD" clId="Web-{A7B12C64-957F-49DB-9AF0-D82D7FBF8A60}" dt="2021-10-29T08:39:31.082" v="653" actId="1076"/>
          <ac:spMkLst>
            <pc:docMk/>
            <pc:sldMk cId="473066885" sldId="266"/>
            <ac:spMk id="11" creationId="{7F8CEC91-716C-AE44-A3AA-9E342CF14806}"/>
          </ac:spMkLst>
        </pc:spChg>
        <pc:spChg chg="mod">
          <ac:chgData name="Granlund Nina" userId="S::nina.granlund@hel.fi::ca019e4a-6e5c-49ce-ae1e-56900226448b" providerId="AD" clId="Web-{A7B12C64-957F-49DB-9AF0-D82D7FBF8A60}" dt="2021-10-29T08:49:52.803" v="827" actId="1076"/>
          <ac:spMkLst>
            <pc:docMk/>
            <pc:sldMk cId="473066885" sldId="266"/>
            <ac:spMk id="12" creationId="{836EA745-90F9-2D43-9299-5092F8040F05}"/>
          </ac:spMkLst>
        </pc:spChg>
        <pc:spChg chg="mod">
          <ac:chgData name="Granlund Nina" userId="S::nina.granlund@hel.fi::ca019e4a-6e5c-49ce-ae1e-56900226448b" providerId="AD" clId="Web-{A7B12C64-957F-49DB-9AF0-D82D7FBF8A60}" dt="2021-10-29T08:50:05.491" v="829" actId="1076"/>
          <ac:spMkLst>
            <pc:docMk/>
            <pc:sldMk cId="473066885" sldId="266"/>
            <ac:spMk id="13" creationId="{78BFECAF-E9D3-FD4F-AD9C-F6DCD1B43B20}"/>
          </ac:spMkLst>
        </pc:spChg>
        <pc:spChg chg="mod">
          <ac:chgData name="Granlund Nina" userId="S::nina.granlund@hel.fi::ca019e4a-6e5c-49ce-ae1e-56900226448b" providerId="AD" clId="Web-{A7B12C64-957F-49DB-9AF0-D82D7FBF8A60}" dt="2021-10-29T08:49:57.600" v="828" actId="1076"/>
          <ac:spMkLst>
            <pc:docMk/>
            <pc:sldMk cId="473066885" sldId="266"/>
            <ac:spMk id="14" creationId="{99A9B21C-2F24-6C42-8819-123806761922}"/>
          </ac:spMkLst>
        </pc:spChg>
        <pc:spChg chg="mod">
          <ac:chgData name="Granlund Nina" userId="S::nina.granlund@hel.fi::ca019e4a-6e5c-49ce-ae1e-56900226448b" providerId="AD" clId="Web-{A7B12C64-957F-49DB-9AF0-D82D7FBF8A60}" dt="2021-10-29T08:50:10.585" v="830" actId="1076"/>
          <ac:spMkLst>
            <pc:docMk/>
            <pc:sldMk cId="473066885" sldId="266"/>
            <ac:spMk id="15" creationId="{68CC13AD-7F59-424D-9456-DC0253C20F5F}"/>
          </ac:spMkLst>
        </pc:spChg>
      </pc:sldChg>
    </pc:docChg>
  </pc:docChgLst>
  <pc:docChgLst>
    <pc:chgData name="Granlund Nina" userId="S::nina.granlund@hel.fi::ca019e4a-6e5c-49ce-ae1e-56900226448b" providerId="AD" clId="Web-{4C3BEAC7-62B9-1626-ABF9-A7758EA70B65}"/>
    <pc:docChg chg="modSld">
      <pc:chgData name="Granlund Nina" userId="S::nina.granlund@hel.fi::ca019e4a-6e5c-49ce-ae1e-56900226448b" providerId="AD" clId="Web-{4C3BEAC7-62B9-1626-ABF9-A7758EA70B65}" dt="2022-04-25T09:19:15.484" v="4" actId="20577"/>
      <pc:docMkLst>
        <pc:docMk/>
      </pc:docMkLst>
      <pc:sldChg chg="modSp">
        <pc:chgData name="Granlund Nina" userId="S::nina.granlund@hel.fi::ca019e4a-6e5c-49ce-ae1e-56900226448b" providerId="AD" clId="Web-{4C3BEAC7-62B9-1626-ABF9-A7758EA70B65}" dt="2022-04-25T09:19:15.484" v="4" actId="20577"/>
        <pc:sldMkLst>
          <pc:docMk/>
          <pc:sldMk cId="1123088816" sldId="267"/>
        </pc:sldMkLst>
        <pc:spChg chg="mod">
          <ac:chgData name="Granlund Nina" userId="S::nina.granlund@hel.fi::ca019e4a-6e5c-49ce-ae1e-56900226448b" providerId="AD" clId="Web-{4C3BEAC7-62B9-1626-ABF9-A7758EA70B65}" dt="2022-04-25T09:19:15.484" v="4" actId="20577"/>
          <ac:spMkLst>
            <pc:docMk/>
            <pc:sldMk cId="1123088816" sldId="267"/>
            <ac:spMk id="3" creationId="{92078067-47C3-4D0C-B7A8-378DCC8B6C02}"/>
          </ac:spMkLst>
        </pc:spChg>
      </pc:sldChg>
    </pc:docChg>
  </pc:docChgLst>
  <pc:docChgLst>
    <pc:chgData clId="Web-{0D46EE3F-D546-4E12-ADBE-77369E490176}"/>
    <pc:docChg chg="modSld">
      <pc:chgData name="" userId="" providerId="" clId="Web-{0D46EE3F-D546-4E12-ADBE-77369E490176}" dt="2021-10-29T06:53:21.177" v="5" actId="20577"/>
      <pc:docMkLst>
        <pc:docMk/>
      </pc:docMkLst>
      <pc:sldChg chg="modSp">
        <pc:chgData name="" userId="" providerId="" clId="Web-{0D46EE3F-D546-4E12-ADBE-77369E490176}" dt="2021-10-29T06:53:21.177" v="5" actId="20577"/>
        <pc:sldMkLst>
          <pc:docMk/>
          <pc:sldMk cId="782385677" sldId="256"/>
        </pc:sldMkLst>
        <pc:spChg chg="mod">
          <ac:chgData name="" userId="" providerId="" clId="Web-{0D46EE3F-D546-4E12-ADBE-77369E490176}" dt="2021-10-29T06:53:21.177" v="5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Granlund Nina" userId="S::nina.granlund@hel.fi::ca019e4a-6e5c-49ce-ae1e-56900226448b" providerId="AD" clId="Web-{9B6CBF3E-18C2-49BE-169B-62721E650DC6}"/>
    <pc:docChg chg="modSld">
      <pc:chgData name="Granlund Nina" userId="S::nina.granlund@hel.fi::ca019e4a-6e5c-49ce-ae1e-56900226448b" providerId="AD" clId="Web-{9B6CBF3E-18C2-49BE-169B-62721E650DC6}" dt="2021-11-22T07:43:52.918" v="25"/>
      <pc:docMkLst>
        <pc:docMk/>
      </pc:docMkLst>
      <pc:sldChg chg="modSp">
        <pc:chgData name="Granlund Nina" userId="S::nina.granlund@hel.fi::ca019e4a-6e5c-49ce-ae1e-56900226448b" providerId="AD" clId="Web-{9B6CBF3E-18C2-49BE-169B-62721E650DC6}" dt="2021-11-22T07:43:52.918" v="25"/>
        <pc:sldMkLst>
          <pc:docMk/>
          <pc:sldMk cId="473066885" sldId="266"/>
        </pc:sldMkLst>
        <pc:spChg chg="mod">
          <ac:chgData name="Granlund Nina" userId="S::nina.granlund@hel.fi::ca019e4a-6e5c-49ce-ae1e-56900226448b" providerId="AD" clId="Web-{9B6CBF3E-18C2-49BE-169B-62721E650DC6}" dt="2021-11-22T07:38:32.834" v="1"/>
          <ac:spMkLst>
            <pc:docMk/>
            <pc:sldMk cId="473066885" sldId="266"/>
            <ac:spMk id="2" creationId="{96CC0284-56E9-6D48-987C-E1F8FF2CF668}"/>
          </ac:spMkLst>
        </pc:spChg>
        <pc:spChg chg="mod">
          <ac:chgData name="Granlund Nina" userId="S::nina.granlund@hel.fi::ca019e4a-6e5c-49ce-ae1e-56900226448b" providerId="AD" clId="Web-{9B6CBF3E-18C2-49BE-169B-62721E650DC6}" dt="2021-11-22T07:39:16.991" v="3" actId="20577"/>
          <ac:spMkLst>
            <pc:docMk/>
            <pc:sldMk cId="473066885" sldId="266"/>
            <ac:spMk id="4" creationId="{B2FDEE9A-AD58-0D40-ADBE-D3A809B8F551}"/>
          </ac:spMkLst>
        </pc:spChg>
        <pc:spChg chg="mod">
          <ac:chgData name="Granlund Nina" userId="S::nina.granlund@hel.fi::ca019e4a-6e5c-49ce-ae1e-56900226448b" providerId="AD" clId="Web-{9B6CBF3E-18C2-49BE-169B-62721E650DC6}" dt="2021-11-22T07:40:29.993" v="5" actId="20577"/>
          <ac:spMkLst>
            <pc:docMk/>
            <pc:sldMk cId="473066885" sldId="266"/>
            <ac:spMk id="5" creationId="{0867AA69-28D9-B047-9BA3-0A279AD5EEA7}"/>
          </ac:spMkLst>
        </pc:spChg>
        <pc:spChg chg="mod">
          <ac:chgData name="Granlund Nina" userId="S::nina.granlund@hel.fi::ca019e4a-6e5c-49ce-ae1e-56900226448b" providerId="AD" clId="Web-{9B6CBF3E-18C2-49BE-169B-62721E650DC6}" dt="2021-11-22T07:40:47.493" v="7" actId="20577"/>
          <ac:spMkLst>
            <pc:docMk/>
            <pc:sldMk cId="473066885" sldId="266"/>
            <ac:spMk id="6" creationId="{070D43A9-3654-2644-8DC7-E9D74932D559}"/>
          </ac:spMkLst>
        </pc:spChg>
        <pc:spChg chg="mod">
          <ac:chgData name="Granlund Nina" userId="S::nina.granlund@hel.fi::ca019e4a-6e5c-49ce-ae1e-56900226448b" providerId="AD" clId="Web-{9B6CBF3E-18C2-49BE-169B-62721E650DC6}" dt="2021-11-22T07:41:01.087" v="9" actId="20577"/>
          <ac:spMkLst>
            <pc:docMk/>
            <pc:sldMk cId="473066885" sldId="266"/>
            <ac:spMk id="7" creationId="{924739B0-22F6-F544-89EB-9160A4B5AD53}"/>
          </ac:spMkLst>
        </pc:spChg>
        <pc:spChg chg="mod">
          <ac:chgData name="Granlund Nina" userId="S::nina.granlund@hel.fi::ca019e4a-6e5c-49ce-ae1e-56900226448b" providerId="AD" clId="Web-{9B6CBF3E-18C2-49BE-169B-62721E650DC6}" dt="2021-11-22T07:41:12.868" v="11" actId="20577"/>
          <ac:spMkLst>
            <pc:docMk/>
            <pc:sldMk cId="473066885" sldId="266"/>
            <ac:spMk id="8" creationId="{35EF65F8-E47D-2F45-9651-AF51112C7C63}"/>
          </ac:spMkLst>
        </pc:spChg>
        <pc:spChg chg="mod">
          <ac:chgData name="Granlund Nina" userId="S::nina.granlund@hel.fi::ca019e4a-6e5c-49ce-ae1e-56900226448b" providerId="AD" clId="Web-{9B6CBF3E-18C2-49BE-169B-62721E650DC6}" dt="2021-11-22T07:41:23.087" v="13" actId="20577"/>
          <ac:spMkLst>
            <pc:docMk/>
            <pc:sldMk cId="473066885" sldId="266"/>
            <ac:spMk id="9" creationId="{564011AA-05FE-EF45-BE0D-3A021134C4D1}"/>
          </ac:spMkLst>
        </pc:spChg>
        <pc:spChg chg="mod">
          <ac:chgData name="Granlund Nina" userId="S::nina.granlund@hel.fi::ca019e4a-6e5c-49ce-ae1e-56900226448b" providerId="AD" clId="Web-{9B6CBF3E-18C2-49BE-169B-62721E650DC6}" dt="2021-11-22T07:43:34.809" v="24"/>
          <ac:spMkLst>
            <pc:docMk/>
            <pc:sldMk cId="473066885" sldId="266"/>
            <ac:spMk id="10" creationId="{8E10DFE5-B437-CD4B-A5D2-E50AD745E513}"/>
          </ac:spMkLst>
        </pc:spChg>
        <pc:spChg chg="mod">
          <ac:chgData name="Granlund Nina" userId="S::nina.granlund@hel.fi::ca019e4a-6e5c-49ce-ae1e-56900226448b" providerId="AD" clId="Web-{9B6CBF3E-18C2-49BE-169B-62721E650DC6}" dt="2021-11-22T07:43:21.090" v="23" actId="20577"/>
          <ac:spMkLst>
            <pc:docMk/>
            <pc:sldMk cId="473066885" sldId="266"/>
            <ac:spMk id="11" creationId="{7F8CEC91-716C-AE44-A3AA-9E342CF14806}"/>
          </ac:spMkLst>
        </pc:spChg>
        <pc:spChg chg="mod">
          <ac:chgData name="Granlund Nina" userId="S::nina.granlund@hel.fi::ca019e4a-6e5c-49ce-ae1e-56900226448b" providerId="AD" clId="Web-{9B6CBF3E-18C2-49BE-169B-62721E650DC6}" dt="2021-11-22T07:43:08.105" v="21" actId="20577"/>
          <ac:spMkLst>
            <pc:docMk/>
            <pc:sldMk cId="473066885" sldId="266"/>
            <ac:spMk id="12" creationId="{836EA745-90F9-2D43-9299-5092F8040F05}"/>
          </ac:spMkLst>
        </pc:spChg>
        <pc:spChg chg="mod">
          <ac:chgData name="Granlund Nina" userId="S::nina.granlund@hel.fi::ca019e4a-6e5c-49ce-ae1e-56900226448b" providerId="AD" clId="Web-{9B6CBF3E-18C2-49BE-169B-62721E650DC6}" dt="2021-11-22T07:42:30.526" v="18" actId="20577"/>
          <ac:spMkLst>
            <pc:docMk/>
            <pc:sldMk cId="473066885" sldId="266"/>
            <ac:spMk id="13" creationId="{78BFECAF-E9D3-FD4F-AD9C-F6DCD1B43B20}"/>
          </ac:spMkLst>
        </pc:spChg>
        <pc:spChg chg="mod">
          <ac:chgData name="Granlund Nina" userId="S::nina.granlund@hel.fi::ca019e4a-6e5c-49ce-ae1e-56900226448b" providerId="AD" clId="Web-{9B6CBF3E-18C2-49BE-169B-62721E650DC6}" dt="2021-11-22T07:42:41.495" v="19"/>
          <ac:spMkLst>
            <pc:docMk/>
            <pc:sldMk cId="473066885" sldId="266"/>
            <ac:spMk id="14" creationId="{99A9B21C-2F24-6C42-8819-123806761922}"/>
          </ac:spMkLst>
        </pc:spChg>
        <pc:spChg chg="mod">
          <ac:chgData name="Granlund Nina" userId="S::nina.granlund@hel.fi::ca019e4a-6e5c-49ce-ae1e-56900226448b" providerId="AD" clId="Web-{9B6CBF3E-18C2-49BE-169B-62721E650DC6}" dt="2021-11-22T07:42:05.932" v="16" actId="20577"/>
          <ac:spMkLst>
            <pc:docMk/>
            <pc:sldMk cId="473066885" sldId="266"/>
            <ac:spMk id="15" creationId="{68CC13AD-7F59-424D-9456-DC0253C20F5F}"/>
          </ac:spMkLst>
        </pc:spChg>
        <pc:spChg chg="mod">
          <ac:chgData name="Granlund Nina" userId="S::nina.granlund@hel.fi::ca019e4a-6e5c-49ce-ae1e-56900226448b" providerId="AD" clId="Web-{9B6CBF3E-18C2-49BE-169B-62721E650DC6}" dt="2021-11-22T07:43:52.918" v="25"/>
          <ac:spMkLst>
            <pc:docMk/>
            <pc:sldMk cId="473066885" sldId="266"/>
            <ac:spMk id="16" creationId="{8F95ABCD-1901-0440-98AF-1D766BCD3B58}"/>
          </ac:spMkLst>
        </pc:spChg>
      </pc:sldChg>
    </pc:docChg>
  </pc:docChgLst>
  <pc:docChgLst>
    <pc:chgData name="Granlund Nina" userId="S::nina.granlund@hel.fi::ca019e4a-6e5c-49ce-ae1e-56900226448b" providerId="AD" clId="Web-{52C3AE21-F3A1-D5F2-048A-BA5D1D07D144}"/>
    <pc:docChg chg="modSld">
      <pc:chgData name="Granlund Nina" userId="S::nina.granlund@hel.fi::ca019e4a-6e5c-49ce-ae1e-56900226448b" providerId="AD" clId="Web-{52C3AE21-F3A1-D5F2-048A-BA5D1D07D144}" dt="2021-11-22T07:56:06.407" v="10"/>
      <pc:docMkLst>
        <pc:docMk/>
      </pc:docMkLst>
      <pc:sldChg chg="modSp">
        <pc:chgData name="Granlund Nina" userId="S::nina.granlund@hel.fi::ca019e4a-6e5c-49ce-ae1e-56900226448b" providerId="AD" clId="Web-{52C3AE21-F3A1-D5F2-048A-BA5D1D07D144}" dt="2021-11-22T07:56:06.407" v="10"/>
        <pc:sldMkLst>
          <pc:docMk/>
          <pc:sldMk cId="782385677" sldId="256"/>
        </pc:sldMkLst>
        <pc:picChg chg="mod">
          <ac:chgData name="Granlund Nina" userId="S::nina.granlund@hel.fi::ca019e4a-6e5c-49ce-ae1e-56900226448b" providerId="AD" clId="Web-{52C3AE21-F3A1-D5F2-048A-BA5D1D07D144}" dt="2021-11-22T07:56:06.407" v="10"/>
          <ac:picMkLst>
            <pc:docMk/>
            <pc:sldMk cId="782385677" sldId="256"/>
            <ac:picMk id="5" creationId="{E85938A1-9AD8-4A58-8F84-B2E7AA68CB54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1:24.619" v="2"/>
        <pc:sldMkLst>
          <pc:docMk/>
          <pc:sldMk cId="522879516" sldId="261"/>
        </pc:sldMkLst>
        <pc:picChg chg="mod">
          <ac:chgData name="Granlund Nina" userId="S::nina.granlund@hel.fi::ca019e4a-6e5c-49ce-ae1e-56900226448b" providerId="AD" clId="Web-{52C3AE21-F3A1-D5F2-048A-BA5D1D07D144}" dt="2021-11-22T07:51:24.619" v="2"/>
          <ac:picMkLst>
            <pc:docMk/>
            <pc:sldMk cId="522879516" sldId="261"/>
            <ac:picMk id="13" creationId="{18ECCB5E-598E-4730-A1BA-8678B432208B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2:33.871" v="3"/>
        <pc:sldMkLst>
          <pc:docMk/>
          <pc:sldMk cId="353662787" sldId="262"/>
        </pc:sldMkLst>
        <pc:picChg chg="mod">
          <ac:chgData name="Granlund Nina" userId="S::nina.granlund@hel.fi::ca019e4a-6e5c-49ce-ae1e-56900226448b" providerId="AD" clId="Web-{52C3AE21-F3A1-D5F2-048A-BA5D1D07D144}" dt="2021-11-22T07:52:33.871" v="3"/>
          <ac:picMkLst>
            <pc:docMk/>
            <pc:sldMk cId="353662787" sldId="262"/>
            <ac:picMk id="4" creationId="{127F24C1-0D40-4136-B731-8E7C55E075F5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3:25.153" v="5"/>
        <pc:sldMkLst>
          <pc:docMk/>
          <pc:sldMk cId="984500919" sldId="263"/>
        </pc:sldMkLst>
        <pc:picChg chg="mod">
          <ac:chgData name="Granlund Nina" userId="S::nina.granlund@hel.fi::ca019e4a-6e5c-49ce-ae1e-56900226448b" providerId="AD" clId="Web-{52C3AE21-F3A1-D5F2-048A-BA5D1D07D144}" dt="2021-11-22T07:53:25.153" v="5"/>
          <ac:picMkLst>
            <pc:docMk/>
            <pc:sldMk cId="984500919" sldId="263"/>
            <ac:picMk id="4" creationId="{597E8514-E2D6-4963-831D-DB01F8E65246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4:21.233" v="8"/>
        <pc:sldMkLst>
          <pc:docMk/>
          <pc:sldMk cId="466466393" sldId="264"/>
        </pc:sldMkLst>
        <pc:picChg chg="mod">
          <ac:chgData name="Granlund Nina" userId="S::nina.granlund@hel.fi::ca019e4a-6e5c-49ce-ae1e-56900226448b" providerId="AD" clId="Web-{52C3AE21-F3A1-D5F2-048A-BA5D1D07D144}" dt="2021-11-22T07:54:21.233" v="8"/>
          <ac:picMkLst>
            <pc:docMk/>
            <pc:sldMk cId="466466393" sldId="264"/>
            <ac:picMk id="4" creationId="{67802430-8733-41BA-8942-2C267C2A00E2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5:07.624" v="9"/>
        <pc:sldMkLst>
          <pc:docMk/>
          <pc:sldMk cId="1123951861" sldId="265"/>
        </pc:sldMkLst>
        <pc:picChg chg="mod">
          <ac:chgData name="Granlund Nina" userId="S::nina.granlund@hel.fi::ca019e4a-6e5c-49ce-ae1e-56900226448b" providerId="AD" clId="Web-{52C3AE21-F3A1-D5F2-048A-BA5D1D07D144}" dt="2021-11-22T07:55:07.624" v="9"/>
          <ac:picMkLst>
            <pc:docMk/>
            <pc:sldMk cId="1123951861" sldId="265"/>
            <ac:picMk id="4" creationId="{4A13A7F7-F74E-4B27-8AD6-824C5FCC47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Makupalat.fi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Nina Granlund</a:t>
            </a:r>
          </a:p>
          <a:p>
            <a:r>
              <a:rPr lang="fi-FI">
                <a:cs typeface="Calibri"/>
              </a:rPr>
              <a:t>29.10.2021</a:t>
            </a:r>
          </a:p>
        </p:txBody>
      </p:sp>
      <p:pic>
        <p:nvPicPr>
          <p:cNvPr id="5" name="Kuva 5" descr="Makupalat.fi:n logo.">
            <a:extLst>
              <a:ext uri="{FF2B5EF4-FFF2-40B4-BE49-F238E27FC236}">
                <a16:creationId xmlns:a16="http://schemas.microsoft.com/office/drawing/2014/main" id="{E85938A1-9AD8-4A58-8F84-B2E7AA68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624" y="5342050"/>
            <a:ext cx="831013" cy="8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E2127-6640-4EED-A228-9F80FA88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Linkkiehdotus</a:t>
            </a:r>
            <a:endParaRPr lang="fi-FI"/>
          </a:p>
        </p:txBody>
      </p:sp>
      <p:pic>
        <p:nvPicPr>
          <p:cNvPr id="4" name="Kuva 4" descr="Ensimmäinen kuva linkkiehdotuksen lähettämisestä. Ehdota linkkiä osoitettu nuolella.">
            <a:extLst>
              <a:ext uri="{FF2B5EF4-FFF2-40B4-BE49-F238E27FC236}">
                <a16:creationId xmlns:a16="http://schemas.microsoft.com/office/drawing/2014/main" id="{67802430-8733-41BA-8942-2C267C2A0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9064"/>
            <a:ext cx="10515600" cy="3724460"/>
          </a:xfrm>
        </p:spPr>
      </p:pic>
    </p:spTree>
    <p:extLst>
      <p:ext uri="{BB962C8B-B14F-4D97-AF65-F5344CB8AC3E}">
        <p14:creationId xmlns:p14="http://schemas.microsoft.com/office/powerpoint/2010/main" val="46646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DA3BA8-682F-47F9-B8F0-388EFC10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Linkkiehdotus</a:t>
            </a:r>
            <a:endParaRPr lang="fi-FI"/>
          </a:p>
        </p:txBody>
      </p:sp>
      <p:pic>
        <p:nvPicPr>
          <p:cNvPr id="4" name="Kuva 4" descr="Toinen kuva linkkiehdotuksen lähettämisestä. Linkkiehdotuskaavake.">
            <a:extLst>
              <a:ext uri="{FF2B5EF4-FFF2-40B4-BE49-F238E27FC236}">
                <a16:creationId xmlns:a16="http://schemas.microsoft.com/office/drawing/2014/main" id="{4A13A7F7-F74E-4B27-8AD6-824C5FCC4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601" y="1825625"/>
            <a:ext cx="7384798" cy="4351338"/>
          </a:xfrm>
        </p:spPr>
      </p:pic>
    </p:spTree>
    <p:extLst>
      <p:ext uri="{BB962C8B-B14F-4D97-AF65-F5344CB8AC3E}">
        <p14:creationId xmlns:p14="http://schemas.microsoft.com/office/powerpoint/2010/main" val="112395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DFFAF3-81E3-46B3-B870-7CE9D0F9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Makupalat.fi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078067-47C3-4D0C-B7A8-378DCC8B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Kirjaston valikoimat tiedonlähteet tiedonhakuun: </a:t>
            </a:r>
            <a:r>
              <a:rPr lang="fi-FI">
                <a:ea typeface="+mn-lt"/>
                <a:cs typeface="+mn-lt"/>
              </a:rPr>
              <a:t>Ensisijainen valintakriteeri on linkin tietosisältö. 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Tietopalvelun aineisto.</a:t>
            </a:r>
          </a:p>
          <a:p>
            <a:r>
              <a:rPr lang="fi-FI">
                <a:cs typeface="Calibri"/>
              </a:rPr>
              <a:t>Tiedonhaun ja tietopalvelun opastuksen pohja.</a:t>
            </a:r>
          </a:p>
        </p:txBody>
      </p:sp>
    </p:spTree>
    <p:extLst>
      <p:ext uri="{BB962C8B-B14F-4D97-AF65-F5344CB8AC3E}">
        <p14:creationId xmlns:p14="http://schemas.microsoft.com/office/powerpoint/2010/main" val="112308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 descr="Kaavakuva Makupalat.fi:n käytöstä kuvaa, missä palveluissa Makupaalt.fi:n sisältö on osana." title="Kaavakuva Makupalat.fi:n käytöstä">
            <a:extLst>
              <a:ext uri="{FF2B5EF4-FFF2-40B4-BE49-F238E27FC236}">
                <a16:creationId xmlns:a16="http://schemas.microsoft.com/office/drawing/2014/main" id="{96CC0284-56E9-6D48-987C-E1F8FF2CF668}"/>
              </a:ext>
            </a:extLst>
          </p:cNvPr>
          <p:cNvSpPr/>
          <p:nvPr/>
        </p:nvSpPr>
        <p:spPr>
          <a:xfrm>
            <a:off x="2950206" y="432628"/>
            <a:ext cx="5838702" cy="5987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Makupalat.fi </a:t>
            </a:r>
          </a:p>
        </p:txBody>
      </p:sp>
      <p:sp>
        <p:nvSpPr>
          <p:cNvPr id="4" name="Suorakulmio 3" title="Kysy kirjastonhoitajalta -vastaukset">
            <a:extLst>
              <a:ext uri="{FF2B5EF4-FFF2-40B4-BE49-F238E27FC236}">
                <a16:creationId xmlns:a16="http://schemas.microsoft.com/office/drawing/2014/main" id="{B2FDEE9A-AD58-0D40-ADBE-D3A809B8F551}"/>
              </a:ext>
            </a:extLst>
          </p:cNvPr>
          <p:cNvSpPr/>
          <p:nvPr/>
        </p:nvSpPr>
        <p:spPr>
          <a:xfrm>
            <a:off x="6549923" y="-3912"/>
            <a:ext cx="3324044" cy="1627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Kysy kirjastonhoitajalta-vastaukset</a:t>
            </a:r>
          </a:p>
          <a:p>
            <a:pPr algn="ctr"/>
            <a:endParaRPr lang="fi-FI">
              <a:cs typeface="Calibri"/>
            </a:endParaRPr>
          </a:p>
        </p:txBody>
      </p:sp>
      <p:sp>
        <p:nvSpPr>
          <p:cNvPr id="5" name="Suorakulmio 4" title="Tiedonhaun uutiskirje">
            <a:extLst>
              <a:ext uri="{FF2B5EF4-FFF2-40B4-BE49-F238E27FC236}">
                <a16:creationId xmlns:a16="http://schemas.microsoft.com/office/drawing/2014/main" id="{0867AA69-28D9-B047-9BA3-0A279AD5EEA7}"/>
              </a:ext>
            </a:extLst>
          </p:cNvPr>
          <p:cNvSpPr/>
          <p:nvPr/>
        </p:nvSpPr>
        <p:spPr>
          <a:xfrm>
            <a:off x="5672905" y="1750126"/>
            <a:ext cx="2748951" cy="808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Tiedonhaun uutiskirje</a:t>
            </a:r>
            <a:endParaRPr lang="fi-FI"/>
          </a:p>
        </p:txBody>
      </p:sp>
      <p:sp>
        <p:nvSpPr>
          <p:cNvPr id="6" name="Suorakulmio 5" title="Kysy kirjastonhoitajalta -vastaamisen opastus">
            <a:extLst>
              <a:ext uri="{FF2B5EF4-FFF2-40B4-BE49-F238E27FC236}">
                <a16:creationId xmlns:a16="http://schemas.microsoft.com/office/drawing/2014/main" id="{070D43A9-3654-2644-8DC7-E9D74932D559}"/>
              </a:ext>
            </a:extLst>
          </p:cNvPr>
          <p:cNvSpPr/>
          <p:nvPr/>
        </p:nvSpPr>
        <p:spPr>
          <a:xfrm>
            <a:off x="7455697" y="2770919"/>
            <a:ext cx="2921479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Kysy kirjastonhoitajalta –vastaamisen opastus</a:t>
            </a:r>
            <a:endParaRPr lang="fi-FI"/>
          </a:p>
        </p:txBody>
      </p:sp>
      <p:sp>
        <p:nvSpPr>
          <p:cNvPr id="7" name="Suorakulmio 6" title="Tiedonhaun opastus">
            <a:extLst>
              <a:ext uri="{FF2B5EF4-FFF2-40B4-BE49-F238E27FC236}">
                <a16:creationId xmlns:a16="http://schemas.microsoft.com/office/drawing/2014/main" id="{924739B0-22F6-F544-89EB-9160A4B5AD53}"/>
              </a:ext>
            </a:extLst>
          </p:cNvPr>
          <p:cNvSpPr/>
          <p:nvPr/>
        </p:nvSpPr>
        <p:spPr>
          <a:xfrm>
            <a:off x="7326300" y="3949862"/>
            <a:ext cx="2547667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Tiedonhaun opastus </a:t>
            </a:r>
            <a:endParaRPr lang="fi-FI"/>
          </a:p>
        </p:txBody>
      </p:sp>
      <p:sp>
        <p:nvSpPr>
          <p:cNvPr id="8" name="Suorakulmio 7" title="Kirjallisuuskirje">
            <a:extLst>
              <a:ext uri="{FF2B5EF4-FFF2-40B4-BE49-F238E27FC236}">
                <a16:creationId xmlns:a16="http://schemas.microsoft.com/office/drawing/2014/main" id="{35EF65F8-E47D-2F45-9651-AF51112C7C63}"/>
              </a:ext>
            </a:extLst>
          </p:cNvPr>
          <p:cNvSpPr/>
          <p:nvPr/>
        </p:nvSpPr>
        <p:spPr>
          <a:xfrm>
            <a:off x="7944527" y="5143183"/>
            <a:ext cx="2921480" cy="7217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Kirjallisuuskirje</a:t>
            </a:r>
            <a:endParaRPr lang="fi-FI"/>
          </a:p>
        </p:txBody>
      </p:sp>
      <p:sp>
        <p:nvSpPr>
          <p:cNvPr id="9" name="Suorakulmio 8" title="Digiopastus">
            <a:extLst>
              <a:ext uri="{FF2B5EF4-FFF2-40B4-BE49-F238E27FC236}">
                <a16:creationId xmlns:a16="http://schemas.microsoft.com/office/drawing/2014/main" id="{564011AA-05FE-EF45-BE0D-3A021134C4D1}"/>
              </a:ext>
            </a:extLst>
          </p:cNvPr>
          <p:cNvSpPr/>
          <p:nvPr/>
        </p:nvSpPr>
        <p:spPr>
          <a:xfrm>
            <a:off x="6089848" y="5862050"/>
            <a:ext cx="3022120" cy="879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Digiopastus</a:t>
            </a:r>
            <a:endParaRPr lang="fi-FI"/>
          </a:p>
        </p:txBody>
      </p:sp>
      <p:sp>
        <p:nvSpPr>
          <p:cNvPr id="10" name="Suorakulmio 9" title="Kirjasampo​">
            <a:extLst>
              <a:ext uri="{FF2B5EF4-FFF2-40B4-BE49-F238E27FC236}">
                <a16:creationId xmlns:a16="http://schemas.microsoft.com/office/drawing/2014/main" id="{8E10DFE5-B437-CD4B-A5D2-E50AD745E513}"/>
              </a:ext>
            </a:extLst>
          </p:cNvPr>
          <p:cNvSpPr/>
          <p:nvPr/>
        </p:nvSpPr>
        <p:spPr>
          <a:xfrm>
            <a:off x="1819773" y="2273"/>
            <a:ext cx="2978988" cy="12249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Kirjasampo</a:t>
            </a:r>
            <a:endParaRPr lang="fi-FI"/>
          </a:p>
        </p:txBody>
      </p:sp>
      <p:sp>
        <p:nvSpPr>
          <p:cNvPr id="11" name="Suorakulmio 10" title="Finna-tiedonhakusivut​">
            <a:extLst>
              <a:ext uri="{FF2B5EF4-FFF2-40B4-BE49-F238E27FC236}">
                <a16:creationId xmlns:a16="http://schemas.microsoft.com/office/drawing/2014/main" id="{7F8CEC91-716C-AE44-A3AA-9E342CF14806}"/>
              </a:ext>
            </a:extLst>
          </p:cNvPr>
          <p:cNvSpPr/>
          <p:nvPr/>
        </p:nvSpPr>
        <p:spPr>
          <a:xfrm>
            <a:off x="1460340" y="1281859"/>
            <a:ext cx="2447026" cy="678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Kirjastokaista</a:t>
            </a:r>
            <a:endParaRPr lang="fi-FI"/>
          </a:p>
        </p:txBody>
      </p:sp>
      <p:sp>
        <p:nvSpPr>
          <p:cNvPr id="12" name="Suorakulmio 11" title="Finna-tiedonhakusivut​">
            <a:extLst>
              <a:ext uri="{FF2B5EF4-FFF2-40B4-BE49-F238E27FC236}">
                <a16:creationId xmlns:a16="http://schemas.microsoft.com/office/drawing/2014/main" id="{836EA745-90F9-2D43-9299-5092F8040F05}"/>
              </a:ext>
            </a:extLst>
          </p:cNvPr>
          <p:cNvSpPr/>
          <p:nvPr/>
        </p:nvSpPr>
        <p:spPr>
          <a:xfrm>
            <a:off x="885246" y="2230763"/>
            <a:ext cx="3309666" cy="664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ea typeface="+mn-lt"/>
                <a:cs typeface="+mn-lt"/>
              </a:rPr>
              <a:t>Finna</a:t>
            </a:r>
            <a:r>
              <a:rPr lang="fi-FI">
                <a:ea typeface="+mn-lt"/>
                <a:cs typeface="+mn-lt"/>
              </a:rPr>
              <a:t>-tiedonhakusivut</a:t>
            </a:r>
          </a:p>
          <a:p>
            <a:pPr algn="ctr"/>
            <a:endParaRPr lang="fi-FI">
              <a:cs typeface="Calibri"/>
            </a:endParaRPr>
          </a:p>
        </p:txBody>
      </p:sp>
      <p:sp>
        <p:nvSpPr>
          <p:cNvPr id="13" name="Suorakulmio 12" title="Classroom, muut koulujen alustat">
            <a:extLst>
              <a:ext uri="{FF2B5EF4-FFF2-40B4-BE49-F238E27FC236}">
                <a16:creationId xmlns:a16="http://schemas.microsoft.com/office/drawing/2014/main" id="{78BFECAF-E9D3-FD4F-AD9C-F6DCD1B43B20}"/>
              </a:ext>
            </a:extLst>
          </p:cNvPr>
          <p:cNvSpPr/>
          <p:nvPr/>
        </p:nvSpPr>
        <p:spPr>
          <a:xfrm>
            <a:off x="770225" y="3841029"/>
            <a:ext cx="2461403" cy="7936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cs typeface="Calibri"/>
              </a:rPr>
              <a:t>Classroom</a:t>
            </a:r>
            <a:r>
              <a:rPr lang="fi-FI">
                <a:cs typeface="Calibri"/>
              </a:rPr>
              <a:t>, muut koulujen alustat</a:t>
            </a:r>
            <a:endParaRPr lang="fi-FI" err="1"/>
          </a:p>
        </p:txBody>
      </p:sp>
      <p:sp>
        <p:nvSpPr>
          <p:cNvPr id="14" name="Suorakulmio 13" title="Finna-kirjallisuusupoke">
            <a:extLst>
              <a:ext uri="{FF2B5EF4-FFF2-40B4-BE49-F238E27FC236}">
                <a16:creationId xmlns:a16="http://schemas.microsoft.com/office/drawing/2014/main" id="{99A9B21C-2F24-6C42-8819-123806761922}"/>
              </a:ext>
            </a:extLst>
          </p:cNvPr>
          <p:cNvSpPr/>
          <p:nvPr/>
        </p:nvSpPr>
        <p:spPr>
          <a:xfrm>
            <a:off x="879494" y="2958258"/>
            <a:ext cx="3180271" cy="678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ea typeface="+mn-lt"/>
                <a:cs typeface="+mn-lt"/>
              </a:rPr>
              <a:t>Finna-kirjallisuusupoke</a:t>
            </a:r>
            <a:endParaRPr lang="fi-FI" err="1"/>
          </a:p>
        </p:txBody>
      </p:sp>
      <p:sp>
        <p:nvSpPr>
          <p:cNvPr id="15" name="Suorakulmio 14" descr="Kirjastojen tietopalvelu, myös Kysy kirjastonhoitajalta –vastaaminen ja tiedonhaun opetus työntekijöille sekä opastukset kirjastonkäyttäjille​" title="Kirjastojen tietopalvelu">
            <a:extLst>
              <a:ext uri="{FF2B5EF4-FFF2-40B4-BE49-F238E27FC236}">
                <a16:creationId xmlns:a16="http://schemas.microsoft.com/office/drawing/2014/main" id="{68CC13AD-7F59-424D-9456-DC0253C20F5F}"/>
              </a:ext>
            </a:extLst>
          </p:cNvPr>
          <p:cNvSpPr/>
          <p:nvPr/>
        </p:nvSpPr>
        <p:spPr>
          <a:xfrm>
            <a:off x="1733510" y="4833067"/>
            <a:ext cx="4201062" cy="18144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Kirjastojen tietopalvelu (myös Kysy kirjastonhoitajalta –vastaaminen) ja tiedonhaun opetus työntekijöille sekä opastukset kirjastonkäyttäjille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0008416-D187-774E-B4D4-CF46A927864B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/>
          </a:p>
        </p:txBody>
      </p:sp>
      <p:sp>
        <p:nvSpPr>
          <p:cNvPr id="16" name="Tekstiruutu 15" title="Uudet linkit ja kokoelmat (RSS, Twitter)​">
            <a:extLst>
              <a:ext uri="{FF2B5EF4-FFF2-40B4-BE49-F238E27FC236}">
                <a16:creationId xmlns:a16="http://schemas.microsoft.com/office/drawing/2014/main" id="{8F95ABCD-1901-0440-98AF-1D766BCD3B58}"/>
              </a:ext>
            </a:extLst>
          </p:cNvPr>
          <p:cNvSpPr txBox="1"/>
          <p:nvPr/>
        </p:nvSpPr>
        <p:spPr>
          <a:xfrm>
            <a:off x="4706531" y="3831750"/>
            <a:ext cx="24470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i-FI">
                <a:cs typeface="Calibri"/>
              </a:rPr>
              <a:t>Uudet linkit ja kokoelmat (RSS, Twitter)</a:t>
            </a:r>
          </a:p>
        </p:txBody>
      </p:sp>
    </p:spTree>
    <p:extLst>
      <p:ext uri="{BB962C8B-B14F-4D97-AF65-F5344CB8AC3E}">
        <p14:creationId xmlns:p14="http://schemas.microsoft.com/office/powerpoint/2010/main" val="47306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0FD87-EA88-BB4C-A387-B5DA3CCD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Käyttäjät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2566CB-21F8-AB49-AB61-53377105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Vakiokäyttäjät eli suoraan palveluun tulevat: etusivu, suomalaiset sanomalehdet, aihekartta, sää, perukirjat, laululyriikka</a:t>
            </a:r>
          </a:p>
          <a:p>
            <a:r>
              <a:rPr lang="fi-FI">
                <a:cs typeface="Calibri"/>
              </a:rPr>
              <a:t>Hakukoneiden kautta tulevat</a:t>
            </a:r>
            <a:endParaRPr lang="fi-FI"/>
          </a:p>
          <a:p>
            <a:r>
              <a:rPr lang="fi-FI"/>
              <a:t>Koulut</a:t>
            </a:r>
            <a:endParaRPr lang="fi-FI">
              <a:cs typeface="Calibri"/>
            </a:endParaRPr>
          </a:p>
          <a:p>
            <a:r>
              <a:rPr lang="fi-FI"/>
              <a:t>Kirjastot: tietopalvelu, tiedonhaun opastukset, </a:t>
            </a:r>
            <a:r>
              <a:rPr lang="fi-FI" err="1">
                <a:ea typeface="+mn-lt"/>
                <a:cs typeface="+mn-lt"/>
              </a:rPr>
              <a:t>Finna.fi:n</a:t>
            </a:r>
            <a:r>
              <a:rPr lang="fi-FI">
                <a:ea typeface="+mn-lt"/>
                <a:cs typeface="+mn-lt"/>
              </a:rPr>
              <a:t> yleisten kirjastojen tiedonhakusivu sekä kirjallisuusupoke</a:t>
            </a:r>
          </a:p>
          <a:p>
            <a:r>
              <a:rPr lang="fi-FI">
                <a:cs typeface="Calibri"/>
              </a:rPr>
              <a:t>Osallistujat: rikkinäisten linkkien ilmoittajat, linkkiehdotusten lähettäjät</a:t>
            </a:r>
          </a:p>
        </p:txBody>
      </p:sp>
    </p:spTree>
    <p:extLst>
      <p:ext uri="{BB962C8B-B14F-4D97-AF65-F5344CB8AC3E}">
        <p14:creationId xmlns:p14="http://schemas.microsoft.com/office/powerpoint/2010/main" val="3508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C460B-6089-2E4B-ACD9-9BC4DC8F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Sisältönä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F24D8-C41F-F542-8B5C-3D92A8D2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/>
              <a:t>Tiedonhaun uutiskirje, Kirjallisuuskirje </a:t>
            </a:r>
          </a:p>
          <a:p>
            <a:r>
              <a:rPr lang="fi-FI"/>
              <a:t>Tiedonhaun opastus, Digiopastus (Kirjastot.fi)</a:t>
            </a:r>
            <a:endParaRPr lang="fi-FI">
              <a:cs typeface="Calibri"/>
            </a:endParaRPr>
          </a:p>
          <a:p>
            <a:r>
              <a:rPr lang="fi-FI"/>
              <a:t>Kysy kirjastonhoitajalta-vastaaminen sekä vastaukset</a:t>
            </a:r>
            <a:endParaRPr lang="fi-FI">
              <a:cs typeface="Calibri"/>
            </a:endParaRPr>
          </a:p>
          <a:p>
            <a:r>
              <a:rPr lang="fi-FI"/>
              <a:t>Kysy kirjastonhoitajalta-vastaamisopastuspaketit sekä opastusta vastaamiseen –sarja</a:t>
            </a:r>
            <a:endParaRPr lang="fi-FI">
              <a:cs typeface="Calibri"/>
            </a:endParaRPr>
          </a:p>
          <a:p>
            <a:r>
              <a:rPr lang="fi-FI"/>
              <a:t>Kirjasampo</a:t>
            </a:r>
            <a:endParaRPr lang="fi-FI">
              <a:cs typeface="Calibri"/>
            </a:endParaRPr>
          </a:p>
          <a:p>
            <a:r>
              <a:rPr lang="fi-FI"/>
              <a:t>Kirjastokaista</a:t>
            </a:r>
            <a:endParaRPr lang="fi-FI">
              <a:cs typeface="Calibri"/>
            </a:endParaRPr>
          </a:p>
          <a:p>
            <a:r>
              <a:rPr lang="fi-FI"/>
              <a:t>Muut linkkilistat Kirjastot.fi-emosivussa</a:t>
            </a:r>
            <a:endParaRPr lang="fi-FI">
              <a:cs typeface="Calibri"/>
            </a:endParaRPr>
          </a:p>
          <a:p>
            <a:r>
              <a:rPr lang="fi-FI" err="1">
                <a:ea typeface="+mn-lt"/>
                <a:cs typeface="+mn-lt"/>
              </a:rPr>
              <a:t>Finna.fi:n</a:t>
            </a:r>
            <a:r>
              <a:rPr lang="fi-FI">
                <a:ea typeface="+mn-lt"/>
                <a:cs typeface="+mn-lt"/>
              </a:rPr>
              <a:t> yleisten kirjastojen tiedonhakusivu sekä </a:t>
            </a:r>
            <a:r>
              <a:rPr lang="fi-FI" err="1">
                <a:ea typeface="+mn-lt"/>
                <a:cs typeface="+mn-lt"/>
              </a:rPr>
              <a:t>kirjallisuusupoke</a:t>
            </a:r>
          </a:p>
          <a:p>
            <a:r>
              <a:rPr lang="fi-FI" err="1">
                <a:cs typeface="Calibri"/>
              </a:rPr>
              <a:t>Classroom</a:t>
            </a:r>
            <a:r>
              <a:rPr lang="fi-FI">
                <a:cs typeface="Calibri"/>
              </a:rPr>
              <a:t> ja muut koulujen alustat</a:t>
            </a: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57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43F6C-3807-49BD-A5B0-39446AAE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Osallistuminen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9874F-212D-4260-8F22-ACE50B4A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Tunnukset ja pääsy ylläpitoon</a:t>
            </a:r>
          </a:p>
          <a:p>
            <a:r>
              <a:rPr lang="fi-FI">
                <a:cs typeface="Calibri"/>
              </a:rPr>
              <a:t>Rikkinäisten linkkien ilmoittaminen tai päivitysehdotukset sitä kautta</a:t>
            </a:r>
          </a:p>
          <a:p>
            <a:r>
              <a:rPr lang="fi-FI">
                <a:cs typeface="Calibri"/>
              </a:rPr>
              <a:t>Linkkiehdotukset</a:t>
            </a: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26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1D2652-1202-48A8-8362-5BC1D03F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Rikkinäisten linkkien ilmoittaminen</a:t>
            </a:r>
            <a:endParaRPr lang="fi-FI"/>
          </a:p>
        </p:txBody>
      </p:sp>
      <p:pic>
        <p:nvPicPr>
          <p:cNvPr id="13" name="Kuva 13" descr="Ensimmäinen kuva rikkinäisten linkkien ilmoittamisesta. Painike Näytä enemmän merkitty nuolella.">
            <a:extLst>
              <a:ext uri="{FF2B5EF4-FFF2-40B4-BE49-F238E27FC236}">
                <a16:creationId xmlns:a16="http://schemas.microsoft.com/office/drawing/2014/main" id="{18ECCB5E-598E-4730-A1BA-8678B4322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334" y="1825625"/>
            <a:ext cx="10463333" cy="4351338"/>
          </a:xfrm>
        </p:spPr>
      </p:pic>
    </p:spTree>
    <p:extLst>
      <p:ext uri="{BB962C8B-B14F-4D97-AF65-F5344CB8AC3E}">
        <p14:creationId xmlns:p14="http://schemas.microsoft.com/office/powerpoint/2010/main" val="52287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7B869C-6956-4F50-9AA0-C012A5DA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Rikkinäisten linkkien ilmoittaminen</a:t>
            </a:r>
            <a:endParaRPr lang="fi-FI"/>
          </a:p>
        </p:txBody>
      </p:sp>
      <p:pic>
        <p:nvPicPr>
          <p:cNvPr id="4" name="Kuva 4" descr="Toinen kuva rikkinäisten linkkien ilmoittamisesta. Linkki Ilmoita rikkinäinen linkki merkitty nuolella.">
            <a:extLst>
              <a:ext uri="{FF2B5EF4-FFF2-40B4-BE49-F238E27FC236}">
                <a16:creationId xmlns:a16="http://schemas.microsoft.com/office/drawing/2014/main" id="{127F24C1-0D40-4136-B731-8E7C55E07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334" y="1825625"/>
            <a:ext cx="6939331" cy="4351338"/>
          </a:xfrm>
        </p:spPr>
      </p:pic>
    </p:spTree>
    <p:extLst>
      <p:ext uri="{BB962C8B-B14F-4D97-AF65-F5344CB8AC3E}">
        <p14:creationId xmlns:p14="http://schemas.microsoft.com/office/powerpoint/2010/main" val="3536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C8FAD0-D49B-4CEB-ADE2-D2783608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Rikkinäisen linkin ilmoittaminen</a:t>
            </a:r>
            <a:endParaRPr lang="fi-FI"/>
          </a:p>
        </p:txBody>
      </p:sp>
      <p:pic>
        <p:nvPicPr>
          <p:cNvPr id="4" name="Kuva 4" descr="Kolmas kuva rikkinäisen linkin ilmoittamisesta. Ilmoituskaavakkeen kuva.">
            <a:extLst>
              <a:ext uri="{FF2B5EF4-FFF2-40B4-BE49-F238E27FC236}">
                <a16:creationId xmlns:a16="http://schemas.microsoft.com/office/drawing/2014/main" id="{597E8514-E2D6-4963-831D-DB01F8E65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391" y="1480569"/>
            <a:ext cx="5731784" cy="4451979"/>
          </a:xfrm>
        </p:spPr>
      </p:pic>
    </p:spTree>
    <p:extLst>
      <p:ext uri="{BB962C8B-B14F-4D97-AF65-F5344CB8AC3E}">
        <p14:creationId xmlns:p14="http://schemas.microsoft.com/office/powerpoint/2010/main" val="98450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11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Makupalat.fi</vt:lpstr>
      <vt:lpstr>Makupalat.fi</vt:lpstr>
      <vt:lpstr>PowerPoint-esitys</vt:lpstr>
      <vt:lpstr>Käyttäjät</vt:lpstr>
      <vt:lpstr>Sisältönä</vt:lpstr>
      <vt:lpstr>Osallistuminen</vt:lpstr>
      <vt:lpstr>Rikkinäisten linkkien ilmoittaminen</vt:lpstr>
      <vt:lpstr>Rikkinäisten linkkien ilmoittaminen</vt:lpstr>
      <vt:lpstr>Rikkinäisen linkin ilmoittaminen</vt:lpstr>
      <vt:lpstr>Linkkiehdotus</vt:lpstr>
      <vt:lpstr>Linkkiehdotus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5</cp:revision>
  <dcterms:created xsi:type="dcterms:W3CDTF">2021-10-29T06:53:05Z</dcterms:created>
  <dcterms:modified xsi:type="dcterms:W3CDTF">2022-04-25T09:19:15Z</dcterms:modified>
</cp:coreProperties>
</file>