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37341-15EA-4B68-B66E-0E5A95F9ADDF}" type="datetimeFigureOut">
              <a:rPr lang="fi-FI" smtClean="0"/>
              <a:t>26.6.2019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718F8-25F3-465C-8AFE-926416C45FFB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7" name="Kuva 6" descr="Kysy kirjastonhoitajalta -logo" title="Kysy kirjastonhoitajalta -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7283" y="5463283"/>
            <a:ext cx="1394717" cy="1394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473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37341-15EA-4B68-B66E-0E5A95F9ADDF}" type="datetimeFigureOut">
              <a:rPr lang="fi-FI" smtClean="0"/>
              <a:t>26.6.2019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718F8-25F3-465C-8AFE-926416C45F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6552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37341-15EA-4B68-B66E-0E5A95F9ADDF}" type="datetimeFigureOut">
              <a:rPr lang="fi-FI" smtClean="0"/>
              <a:t>26.6.2019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718F8-25F3-465C-8AFE-926416C45F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059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37341-15EA-4B68-B66E-0E5A95F9ADDF}" type="datetimeFigureOut">
              <a:rPr lang="fi-FI" smtClean="0"/>
              <a:t>26.6.2019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718F8-25F3-465C-8AFE-926416C45FFB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8" name="Kuva 7" descr="Kysy kirjastonhoitajalta -logo" title="Kysy kirjastonhoitajalta -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7283" y="5463283"/>
            <a:ext cx="1394717" cy="1394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32025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37341-15EA-4B68-B66E-0E5A95F9ADDF}" type="datetimeFigureOut">
              <a:rPr lang="fi-FI" smtClean="0"/>
              <a:t>26.6.2019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718F8-25F3-465C-8AFE-926416C45F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1054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37341-15EA-4B68-B66E-0E5A95F9ADDF}" type="datetimeFigureOut">
              <a:rPr lang="fi-FI" smtClean="0"/>
              <a:t>26.6.2019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718F8-25F3-465C-8AFE-926416C45F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2407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37341-15EA-4B68-B66E-0E5A95F9ADDF}" type="datetimeFigureOut">
              <a:rPr lang="fi-FI" smtClean="0"/>
              <a:t>26.6.2019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718F8-25F3-465C-8AFE-926416C45F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6960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37341-15EA-4B68-B66E-0E5A95F9ADDF}" type="datetimeFigureOut">
              <a:rPr lang="fi-FI" smtClean="0"/>
              <a:t>26.6.2019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718F8-25F3-465C-8AFE-926416C45F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9395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37341-15EA-4B68-B66E-0E5A95F9ADDF}" type="datetimeFigureOut">
              <a:rPr lang="fi-FI" smtClean="0"/>
              <a:t>26.6.2019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718F8-25F3-465C-8AFE-926416C45F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6951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37341-15EA-4B68-B66E-0E5A95F9ADDF}" type="datetimeFigureOut">
              <a:rPr lang="fi-FI" smtClean="0"/>
              <a:t>26.6.2019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718F8-25F3-465C-8AFE-926416C45F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8084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37341-15EA-4B68-B66E-0E5A95F9ADDF}" type="datetimeFigureOut">
              <a:rPr lang="fi-FI" smtClean="0"/>
              <a:t>26.6.2019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718F8-25F3-465C-8AFE-926416C45F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1199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37341-15EA-4B68-B66E-0E5A95F9ADDF}" type="datetimeFigureOut">
              <a:rPr lang="fi-FI" smtClean="0"/>
              <a:t>26.6.2019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718F8-25F3-465C-8AFE-926416C45F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1898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Kysy kirjastonhoitajalta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2264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Kysy kirjastonhoitajalta pähkinänkuoressa</a:t>
            </a:r>
            <a:r>
              <a:rPr lang="fi-FI" dirty="0"/>
              <a:t> 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fi-FI" dirty="0" smtClean="0"/>
              <a:t>Kysy </a:t>
            </a:r>
            <a:r>
              <a:rPr lang="fi-FI" dirty="0"/>
              <a:t>kirjastonhoitajalta on suomalaisten kirjastojen yhteinen verkkotietopalvelu. Etsimme sinulle tiedonlähteitä, yritämme tunnistaa lapsuutesi lempilorun, suosittelemme luettavaa ja opastamme palveluissa. </a:t>
            </a:r>
            <a:endParaRPr lang="fi-FI" dirty="0" smtClean="0"/>
          </a:p>
          <a:p>
            <a:pPr fontAlgn="base"/>
            <a:r>
              <a:rPr lang="fi-FI" dirty="0" smtClean="0"/>
              <a:t>Vastaamme </a:t>
            </a:r>
            <a:r>
              <a:rPr lang="fi-FI" dirty="0"/>
              <a:t>kolmen vuorokauden kuluessa. </a:t>
            </a:r>
            <a:endParaRPr lang="fi-FI" dirty="0" smtClean="0"/>
          </a:p>
          <a:p>
            <a:pPr fontAlgn="base"/>
            <a:r>
              <a:rPr lang="fi-FI" dirty="0" smtClean="0"/>
              <a:t>Palvelemme </a:t>
            </a:r>
            <a:r>
              <a:rPr lang="fi-FI" dirty="0"/>
              <a:t>kolmella kielellä: suomeksi, ruotsiksi ja englanniksi. 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18083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smtClean="0"/>
              <a:t>Kysy </a:t>
            </a:r>
            <a:r>
              <a:rPr lang="fi-FI" b="1" dirty="0"/>
              <a:t>kirjastonhoitajalta sinulle</a:t>
            </a:r>
            <a:r>
              <a:rPr lang="fi-FI" dirty="0"/>
              <a:t> 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fi-FI" dirty="0" smtClean="0"/>
              <a:t>Kysy </a:t>
            </a:r>
            <a:r>
              <a:rPr lang="fi-FI" dirty="0"/>
              <a:t>aiheesta kuin aiheesta, saat vastauksen sähköpostiosoitteeseesi. </a:t>
            </a:r>
          </a:p>
          <a:p>
            <a:pPr fontAlgn="base"/>
            <a:r>
              <a:rPr lang="fi-FI" dirty="0"/>
              <a:t>Selaile tai hae aiempien vastausten joukosta. Löydät hyviä tiedonlähteitä, lukuvinkkejä sekä mukavaa ajanvietettä. Voit myös osallistua toimintaan kommentoimalla ja lisäämällä tietoa vastauksiin. </a:t>
            </a:r>
          </a:p>
          <a:p>
            <a:pPr fontAlgn="base"/>
            <a:r>
              <a:rPr lang="fi-FI" dirty="0"/>
              <a:t>Uusia vastauksia voit seurata myös Twitterin tai RSS-syötteen kautta. Facebook-sivuilla tuodaan esiin kysymyksiä ja vastauksia palvelusta, koosteita kysymyksistä ja hyviä tiedonlähteitä. 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93589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</TotalTime>
  <Words>53</Words>
  <Application>Microsoft Office PowerPoint</Application>
  <PresentationFormat>Laajakuva</PresentationFormat>
  <Paragraphs>9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Office-teema</vt:lpstr>
      <vt:lpstr>Kysy kirjastonhoitajalta</vt:lpstr>
      <vt:lpstr>Kysy kirjastonhoitajalta pähkinänkuoressa  </vt:lpstr>
      <vt:lpstr>Kysy kirjastonhoitajalta sinulle  </vt:lpstr>
    </vt:vector>
  </TitlesOfParts>
  <Company>City of Helsinki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Granlund Nina</dc:creator>
  <cp:lastModifiedBy>Granlund Nina</cp:lastModifiedBy>
  <cp:revision>11</cp:revision>
  <dcterms:created xsi:type="dcterms:W3CDTF">2019-06-20T08:28:14Z</dcterms:created>
  <dcterms:modified xsi:type="dcterms:W3CDTF">2019-06-26T12:46:20Z</dcterms:modified>
</cp:coreProperties>
</file>