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  <p:sldMasterId id="2147483666" r:id="rId3"/>
  </p:sldMasterIdLst>
  <p:notesMasterIdLst>
    <p:notesMasterId r:id="rId6"/>
  </p:notesMasterIdLst>
  <p:handoutMasterIdLst>
    <p:handoutMasterId r:id="rId7"/>
  </p:handoutMasterIdLst>
  <p:sldIdLst>
    <p:sldId id="257" r:id="rId4"/>
    <p:sldId id="258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7E55"/>
    <a:srgbClr val="4298BF"/>
    <a:srgbClr val="002855"/>
    <a:srgbClr val="336699"/>
    <a:srgbClr val="DCDE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792" autoAdjust="0"/>
  </p:normalViewPr>
  <p:slideViewPr>
    <p:cSldViewPr snapToGrid="0">
      <p:cViewPr varScale="1">
        <p:scale>
          <a:sx n="122" d="100"/>
          <a:sy n="122" d="100"/>
        </p:scale>
        <p:origin x="15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3863BE37-2EDA-463E-B2B6-1DF52F1990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485B7C4-AEEE-4F0C-B70D-106726B01EF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25D7B-317F-4285-BC62-3979469A7AB8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26F79AB-68EB-4D08-B711-ACA0D2BD109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161AEA6-3433-430A-A89A-C9187E01656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43FD6-5B1D-4F1B-A559-6B30FF82DC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9721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D8A04-13AA-4F82-9A23-49FBD0119922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B1064-4734-4A45-9860-30E4769AE8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9488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C2F5DB-3F30-46C0-89CD-4DB31BD92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000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0455E8-EFE3-4F58-91E5-1FF2E403D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7049"/>
            <a:ext cx="10515600" cy="446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CE3893C-E7AE-43FE-B2E1-E11AFB741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5B1A1-9BB8-425D-9EE4-AAF7FA3FD375}" type="datetime1">
              <a:rPr lang="fi-FI" smtClean="0"/>
              <a:t>4.12.2024</a:t>
            </a:fld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88D37E-91C2-4FEF-91D3-38A77C715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902A-404F-4F89-8B01-08BA65DEE2AB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826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uvallinen otsikkodia -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52F354-CA85-418A-A226-CAD4D288C64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2644047"/>
            <a:ext cx="12192000" cy="784952"/>
          </a:xfrm>
          <a:solidFill>
            <a:srgbClr val="957E55">
              <a:alpha val="54902"/>
            </a:srgbClr>
          </a:solidFill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Esityksen otsikko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FF32BE7-136A-442B-BCE3-EE68F227C8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3432174"/>
            <a:ext cx="12192000" cy="1171575"/>
          </a:xfrm>
          <a:solidFill>
            <a:srgbClr val="957E55">
              <a:alpha val="54902"/>
            </a:srgbClr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Etunimi Sukunimi</a:t>
            </a:r>
            <a:br>
              <a:rPr lang="fi-FI" dirty="0"/>
            </a:br>
            <a:r>
              <a:rPr lang="fi-FI" dirty="0"/>
              <a:t>titteli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586097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i-FI" dirty="0"/>
              <a:t>Tuo kuva tähän klikkaamalla keskellä kenttää olevaa ikonia ja vie se järjestä-työkalulla otsikkojen taakse jotta pääset muokkaamaan otsikoita ja saat ne näkyviin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C59DA80-0EB4-4DF3-B418-3F557B5215F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952625" y="5991225"/>
            <a:ext cx="8753475" cy="742950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§"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dirty="0" err="1"/>
              <a:t>Yhteistyökumppaneiden</a:t>
            </a:r>
            <a:r>
              <a:rPr lang="en-US" dirty="0"/>
              <a:t> </a:t>
            </a:r>
            <a:r>
              <a:rPr lang="en-US" dirty="0" err="1"/>
              <a:t>logot</a:t>
            </a:r>
            <a:r>
              <a:rPr lang="en-US" dirty="0"/>
              <a:t> ja </a:t>
            </a:r>
            <a:r>
              <a:rPr lang="en-US" dirty="0" err="1"/>
              <a:t>muut</a:t>
            </a:r>
            <a:r>
              <a:rPr lang="en-US" dirty="0"/>
              <a:t> </a:t>
            </a:r>
            <a:r>
              <a:rPr lang="en-US" dirty="0" err="1"/>
              <a:t>lisäelementit</a:t>
            </a:r>
            <a:r>
              <a:rPr lang="en-US" dirty="0"/>
              <a:t> </a:t>
            </a:r>
            <a:r>
              <a:rPr lang="en-US" dirty="0" err="1"/>
              <a:t>tuodaan</a:t>
            </a:r>
            <a:r>
              <a:rPr lang="en-US" dirty="0"/>
              <a:t> </a:t>
            </a:r>
            <a:r>
              <a:rPr lang="en-US" dirty="0" err="1"/>
              <a:t>tälle</a:t>
            </a:r>
            <a:r>
              <a:rPr lang="en-US" dirty="0"/>
              <a:t> </a:t>
            </a:r>
            <a:r>
              <a:rPr lang="en-US" dirty="0" err="1"/>
              <a:t>alueelle</a:t>
            </a:r>
            <a:endParaRPr lang="fi-FI" dirty="0"/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8548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uvallinen otsikkodia -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52F354-CA85-418A-A226-CAD4D288C64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2644047"/>
            <a:ext cx="12192000" cy="784952"/>
          </a:xfrm>
          <a:solidFill>
            <a:srgbClr val="4298BF">
              <a:alpha val="54902"/>
            </a:srgbClr>
          </a:solidFill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Esityksen otsikko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FF32BE7-136A-442B-BCE3-EE68F227C8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3432174"/>
            <a:ext cx="12192000" cy="1171575"/>
          </a:xfrm>
          <a:solidFill>
            <a:srgbClr val="4298BF">
              <a:alpha val="54902"/>
            </a:srgbClr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Etunimi Sukunimi</a:t>
            </a:r>
            <a:br>
              <a:rPr lang="fi-FI" dirty="0"/>
            </a:br>
            <a:r>
              <a:rPr lang="fi-FI" dirty="0"/>
              <a:t>titteli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586097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i-FI" dirty="0"/>
              <a:t>Tuo kuva tähän klikkaamalla keskellä kenttää olevaa ikonia ja vie se järjestä-työkalulla otsikkojen taakse jotta pääset muokkaamaan otsikoita ja saat ne näkyviin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C59DA80-0EB4-4DF3-B418-3F557B5215F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952625" y="5991225"/>
            <a:ext cx="8753475" cy="742950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§"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dirty="0" err="1"/>
              <a:t>Yhteistyökumppaneiden</a:t>
            </a:r>
            <a:r>
              <a:rPr lang="en-US" dirty="0"/>
              <a:t> </a:t>
            </a:r>
            <a:r>
              <a:rPr lang="en-US" dirty="0" err="1"/>
              <a:t>logot</a:t>
            </a:r>
            <a:r>
              <a:rPr lang="en-US" dirty="0"/>
              <a:t> ja </a:t>
            </a:r>
            <a:r>
              <a:rPr lang="en-US" dirty="0" err="1"/>
              <a:t>muut</a:t>
            </a:r>
            <a:r>
              <a:rPr lang="en-US" dirty="0"/>
              <a:t> </a:t>
            </a:r>
            <a:r>
              <a:rPr lang="en-US" dirty="0" err="1"/>
              <a:t>lisäelementit</a:t>
            </a:r>
            <a:r>
              <a:rPr lang="en-US" dirty="0"/>
              <a:t> </a:t>
            </a:r>
            <a:r>
              <a:rPr lang="en-US" dirty="0" err="1"/>
              <a:t>tuodaan</a:t>
            </a:r>
            <a:r>
              <a:rPr lang="en-US" dirty="0"/>
              <a:t> </a:t>
            </a:r>
            <a:r>
              <a:rPr lang="en-US" dirty="0" err="1"/>
              <a:t>tälle</a:t>
            </a:r>
            <a:r>
              <a:rPr lang="en-US" dirty="0"/>
              <a:t> </a:t>
            </a:r>
            <a:r>
              <a:rPr lang="en-US" dirty="0" err="1"/>
              <a:t>alueelle</a:t>
            </a:r>
            <a:endParaRPr lang="fi-FI" dirty="0"/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421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A127ED-35F7-4FFD-B086-3F4B23A06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000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D9B13-E7BE-4CC3-9D48-3AE3FD5090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35087"/>
            <a:ext cx="5181600" cy="44751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6E0C411-A2DE-400E-B9EA-44CD04ADC7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35087"/>
            <a:ext cx="5181600" cy="44751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0A7FB55-6781-4624-9F85-8041DE0E9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20734-956E-4F05-BEFC-BBEA7C0F09BF}" type="datetime1">
              <a:rPr lang="fi-FI" smtClean="0"/>
              <a:t>4.12.2024</a:t>
            </a:fld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F1BDF48-A646-443C-B39F-95E71A558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902A-404F-4F89-8B01-08BA65DEE2AB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7104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D888E7-29F5-4A57-B649-23546C8F6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71926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50522E8-B8A7-497C-A907-528A4C1CF3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648074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60FB96D-74E0-46A1-825B-AA3B32F2D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1C54-10C1-4004-A006-31185E968673}" type="datetime1">
              <a:rPr lang="fi-FI" smtClean="0"/>
              <a:t>4.12.2024</a:t>
            </a:fld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E8A1BA5-B0DC-4BF3-BC4D-0DF159031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902A-404F-4F89-8B01-08BA65DEE2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7175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127C20-7FF7-4B68-9DD4-86D6C23FD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EA96C27-18C9-47F6-AB4C-87CA20347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7C53-814F-48F1-80E7-567F35F4555A}" type="datetime1">
              <a:rPr lang="fi-FI" smtClean="0"/>
              <a:t>4.12.2024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D131168-399E-4166-8A97-6C1D2E266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902A-404F-4F89-8B01-08BA65DEE2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3675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CDB6964-5B86-40DF-B4C9-4F4F13FF6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2DA37-452C-472F-AF20-8DDB60F21BB3}" type="datetime1">
              <a:rPr lang="fi-FI" smtClean="0"/>
              <a:t>4.12.2024</a:t>
            </a:fld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5BB97AF-C9F6-451D-86E7-55B0211D9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902A-404F-4F89-8B01-08BA65DEE2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5885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BD47C1-613E-41CC-9EDF-5BB9CEA81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291537" cy="1476000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458C43-8C43-4095-812C-6E8636124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5899" y="0"/>
            <a:ext cx="7686101" cy="6858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5338F1A-7F08-4908-972A-639DA328E7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41498"/>
            <a:ext cx="3291537" cy="37800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8EB1179-175D-4B01-9530-544882DD7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DB5-0CB7-49DE-A0D0-F73C385E789A}" type="datetime1">
              <a:rPr lang="fi-FI" smtClean="0"/>
              <a:t>4.12.2024</a:t>
            </a:fld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DB2F493-BA1E-4EF6-A6EE-9A2A9AA2D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902A-404F-4F89-8B01-08BA65DEE2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7271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52F354-CA85-418A-A226-CAD4D288C64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600201"/>
            <a:ext cx="9144000" cy="1828799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fi-FI" dirty="0"/>
              <a:t>Esityksen otsikko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FF32BE7-136A-442B-BCE3-EE68F227C8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935895"/>
            <a:ext cx="9144000" cy="1321903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Etunimi Sukunimi</a:t>
            </a:r>
            <a:br>
              <a:rPr lang="fi-FI" dirty="0"/>
            </a:br>
            <a:r>
              <a:rPr lang="fi-FI" dirty="0"/>
              <a:t>titteli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1524000" y="5416550"/>
            <a:ext cx="9144000" cy="1257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err="1"/>
              <a:t>Yhteistyökumppaneiden</a:t>
            </a:r>
            <a:r>
              <a:rPr lang="en-US" dirty="0"/>
              <a:t> </a:t>
            </a:r>
            <a:r>
              <a:rPr lang="en-US" dirty="0" err="1"/>
              <a:t>logot</a:t>
            </a:r>
            <a:r>
              <a:rPr lang="en-US" dirty="0"/>
              <a:t> ja </a:t>
            </a:r>
            <a:r>
              <a:rPr lang="en-US" dirty="0" err="1"/>
              <a:t>muut</a:t>
            </a:r>
            <a:r>
              <a:rPr lang="en-US" dirty="0"/>
              <a:t> </a:t>
            </a:r>
            <a:r>
              <a:rPr lang="en-US" dirty="0" err="1"/>
              <a:t>lisäelementit</a:t>
            </a:r>
            <a:r>
              <a:rPr lang="en-US" dirty="0"/>
              <a:t> </a:t>
            </a:r>
            <a:r>
              <a:rPr lang="en-US" dirty="0" err="1"/>
              <a:t>tuodaan</a:t>
            </a:r>
            <a:r>
              <a:rPr lang="en-US" dirty="0"/>
              <a:t> </a:t>
            </a:r>
            <a:r>
              <a:rPr lang="en-US" dirty="0" err="1"/>
              <a:t>tälle</a:t>
            </a:r>
            <a:r>
              <a:rPr lang="en-US" dirty="0"/>
              <a:t> </a:t>
            </a:r>
            <a:r>
              <a:rPr lang="en-US" dirty="0" err="1"/>
              <a:t>alueelle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21287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pu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ruutu 4">
            <a:extLst>
              <a:ext uri="{FF2B5EF4-FFF2-40B4-BE49-F238E27FC236}">
                <a16:creationId xmlns:a16="http://schemas.microsoft.com/office/drawing/2014/main" id="{95AE650F-C82D-4AD3-BF5C-4C156C335851}"/>
              </a:ext>
            </a:extLst>
          </p:cNvPr>
          <p:cNvSpPr txBox="1"/>
          <p:nvPr userDrawn="1"/>
        </p:nvSpPr>
        <p:spPr>
          <a:xfrm>
            <a:off x="3457575" y="2782669"/>
            <a:ext cx="5276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 dirty="0">
                <a:solidFill>
                  <a:schemeClr val="accent1"/>
                </a:solidFill>
                <a:latin typeface="+mj-lt"/>
              </a:rPr>
              <a:t>kansalliskirjasto.fi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FF32BE7-136A-442B-BCE3-EE68F227C8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935896"/>
            <a:ext cx="9144000" cy="1321903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Etunimi Sukunimi</a:t>
            </a:r>
            <a:br>
              <a:rPr lang="fi-FI" dirty="0"/>
            </a:br>
            <a:r>
              <a:rPr lang="fi-FI" dirty="0"/>
              <a:t>titteli</a:t>
            </a:r>
            <a:br>
              <a:rPr lang="fi-FI" dirty="0"/>
            </a:br>
            <a:r>
              <a:rPr lang="fi-FI" dirty="0"/>
              <a:t>sähköposti</a:t>
            </a:r>
          </a:p>
        </p:txBody>
      </p:sp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1524000" y="5416550"/>
            <a:ext cx="9144000" cy="1257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err="1"/>
              <a:t>Yhteistyökumppaneiden</a:t>
            </a:r>
            <a:r>
              <a:rPr lang="en-US" dirty="0"/>
              <a:t> </a:t>
            </a:r>
            <a:r>
              <a:rPr lang="en-US" dirty="0" err="1"/>
              <a:t>logot</a:t>
            </a:r>
            <a:r>
              <a:rPr lang="en-US" dirty="0"/>
              <a:t> ja </a:t>
            </a:r>
            <a:r>
              <a:rPr lang="en-US" dirty="0" err="1"/>
              <a:t>muut</a:t>
            </a:r>
            <a:r>
              <a:rPr lang="en-US" dirty="0"/>
              <a:t> </a:t>
            </a:r>
            <a:r>
              <a:rPr lang="en-US" dirty="0" err="1"/>
              <a:t>lisäelementit</a:t>
            </a:r>
            <a:r>
              <a:rPr lang="en-US" dirty="0"/>
              <a:t> </a:t>
            </a:r>
            <a:r>
              <a:rPr lang="en-US" dirty="0" err="1"/>
              <a:t>tuodaan</a:t>
            </a:r>
            <a:r>
              <a:rPr lang="en-US" dirty="0"/>
              <a:t> </a:t>
            </a:r>
            <a:r>
              <a:rPr lang="en-US" dirty="0" err="1"/>
              <a:t>tälle</a:t>
            </a:r>
            <a:r>
              <a:rPr lang="en-US" dirty="0"/>
              <a:t> </a:t>
            </a:r>
            <a:r>
              <a:rPr lang="en-US" dirty="0" err="1"/>
              <a:t>alueelle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0005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llinen otsikkodia -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52F354-CA85-418A-A226-CAD4D288C64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2644047"/>
            <a:ext cx="12192000" cy="784952"/>
          </a:xfrm>
          <a:solidFill>
            <a:srgbClr val="002855">
              <a:alpha val="34902"/>
            </a:srgbClr>
          </a:solidFill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Esityksen otsikko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FF32BE7-136A-442B-BCE3-EE68F227C8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3432174"/>
            <a:ext cx="12192000" cy="1171575"/>
          </a:xfrm>
          <a:solidFill>
            <a:srgbClr val="002855">
              <a:alpha val="34902"/>
            </a:srgbClr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Etunimi Sukunimi</a:t>
            </a:r>
            <a:br>
              <a:rPr lang="fi-FI" dirty="0"/>
            </a:br>
            <a:r>
              <a:rPr lang="fi-FI" dirty="0"/>
              <a:t>titteli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586097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i-FI" dirty="0"/>
              <a:t>Tuo kuva tähän klikkaamalla keskellä kenttää olevaa ikonia ja vie se järjestä-työkalulla otsikkojen taakse jotta pääset muokkaamaan otsikoita ja saat ne näkyviin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C59DA80-0EB4-4DF3-B418-3F557B5215F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952625" y="5991225"/>
            <a:ext cx="8753475" cy="742950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§"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dirty="0" err="1"/>
              <a:t>Yhteistyökumppaneiden</a:t>
            </a:r>
            <a:r>
              <a:rPr lang="en-US" dirty="0"/>
              <a:t> </a:t>
            </a:r>
            <a:r>
              <a:rPr lang="en-US" dirty="0" err="1"/>
              <a:t>logot</a:t>
            </a:r>
            <a:r>
              <a:rPr lang="en-US" dirty="0"/>
              <a:t> ja </a:t>
            </a:r>
            <a:r>
              <a:rPr lang="en-US" dirty="0" err="1"/>
              <a:t>muut</a:t>
            </a:r>
            <a:r>
              <a:rPr lang="en-US" dirty="0"/>
              <a:t> </a:t>
            </a:r>
            <a:r>
              <a:rPr lang="en-US" dirty="0" err="1"/>
              <a:t>lisäelementit</a:t>
            </a:r>
            <a:r>
              <a:rPr lang="en-US" dirty="0"/>
              <a:t> </a:t>
            </a:r>
            <a:r>
              <a:rPr lang="en-US" dirty="0" err="1"/>
              <a:t>tuodaan</a:t>
            </a:r>
            <a:r>
              <a:rPr lang="en-US" dirty="0"/>
              <a:t> </a:t>
            </a:r>
            <a:r>
              <a:rPr lang="en-US" dirty="0" err="1"/>
              <a:t>tälle</a:t>
            </a:r>
            <a:r>
              <a:rPr lang="en-US" dirty="0"/>
              <a:t> </a:t>
            </a:r>
            <a:r>
              <a:rPr lang="en-US" dirty="0" err="1"/>
              <a:t>alueelle</a:t>
            </a:r>
            <a:endParaRPr lang="fi-FI" dirty="0"/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6379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5.sv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hyperlink" Target="https://creativecommons.org/licenses/by/4.0/deed.fi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heme" Target="../theme/theme2.xml"/><Relationship Id="rId7" Type="http://schemas.openxmlformats.org/officeDocument/2006/relationships/image" Target="../media/image3.sv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creativecommons.org/licenses/by/4.0/deed.fi" TargetMode="External"/><Relationship Id="rId4" Type="http://schemas.openxmlformats.org/officeDocument/2006/relationships/image" Target="../media/image6.png"/><Relationship Id="rId9" Type="http://schemas.openxmlformats.org/officeDocument/2006/relationships/image" Target="../media/image5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creativecommons.org/licenses/by/4.0/deed.fi" TargetMode="External"/><Relationship Id="rId5" Type="http://schemas.openxmlformats.org/officeDocument/2006/relationships/image" Target="../media/image1.png"/><Relationship Id="rId10" Type="http://schemas.openxmlformats.org/officeDocument/2006/relationships/image" Target="../media/image5.svg"/><Relationship Id="rId4" Type="http://schemas.openxmlformats.org/officeDocument/2006/relationships/theme" Target="../theme/theme3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B9AEE0-59C1-44C3-A0A2-FB432BD8F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E71EA3D-1137-4E12-B9D7-A6A72B3AB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37049"/>
            <a:ext cx="10515600" cy="44922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40FAECC-BF88-4BEA-89F0-0D9E48DB1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3052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656D5-D59F-4FB5-9D11-2F53718D620B}" type="datetime1">
              <a:rPr lang="fi-FI" smtClean="0"/>
              <a:t>4.12.2024</a:t>
            </a:fld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2B8574-D40C-41AF-8DA4-24F7F3A0E5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15250" y="63052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9902A-404F-4F89-8B01-08BA65DEE2AB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Picture 7" descr="Kansalliskirjaston logo"/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197" y="6023477"/>
            <a:ext cx="952762" cy="684000"/>
          </a:xfrm>
          <a:prstGeom prst="rect">
            <a:avLst/>
          </a:prstGeom>
        </p:spPr>
      </p:pic>
      <p:grpSp>
        <p:nvGrpSpPr>
          <p:cNvPr id="13" name="Ryhmä 12" descr="Creative Commons - attribution">
            <a:extLst>
              <a:ext uri="{FF2B5EF4-FFF2-40B4-BE49-F238E27FC236}">
                <a16:creationId xmlns:a16="http://schemas.microsoft.com/office/drawing/2014/main" id="{AAC9D06D-9720-41DD-A7E3-158CCF88B65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028676" y="6364377"/>
            <a:ext cx="650248" cy="306000"/>
            <a:chOff x="10972800" y="6250277"/>
            <a:chExt cx="764999" cy="360000"/>
          </a:xfrm>
        </p:grpSpPr>
        <p:pic>
          <p:nvPicPr>
            <p:cNvPr id="7" name="Kuva 6">
              <a:hlinkClick r:id="rId9"/>
              <a:extLst>
                <a:ext uri="{FF2B5EF4-FFF2-40B4-BE49-F238E27FC236}">
                  <a16:creationId xmlns:a16="http://schemas.microsoft.com/office/drawing/2014/main" id="{EA353447-0114-483E-B67B-A9C76B60E68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10972800" y="6250278"/>
              <a:ext cx="359999" cy="359999"/>
            </a:xfrm>
            <a:prstGeom prst="rect">
              <a:avLst/>
            </a:prstGeom>
          </p:spPr>
        </p:pic>
        <p:pic>
          <p:nvPicPr>
            <p:cNvPr id="10" name="Kuva 9">
              <a:extLst>
                <a:ext uri="{FF2B5EF4-FFF2-40B4-BE49-F238E27FC236}">
                  <a16:creationId xmlns:a16="http://schemas.microsoft.com/office/drawing/2014/main" id="{79D19F79-760F-4154-AA1C-DD8D5DB824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rcRect/>
            <a:stretch/>
          </p:blipFill>
          <p:spPr>
            <a:xfrm>
              <a:off x="11377799" y="6250277"/>
              <a:ext cx="360000" cy="36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65032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1" r:id="rId3"/>
    <p:sldLayoutId id="2147483654" r:id="rId4"/>
    <p:sldLayoutId id="2147483655" r:id="rId5"/>
    <p:sldLayoutId id="2147483662" r:id="rId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B9AEE0-59C1-44C3-A0A2-FB432BD8F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E71EA3D-1137-4E12-B9D7-A6A72B3AB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37049"/>
            <a:ext cx="10515600" cy="44922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4" name="Picture 3" descr="Kansalliskirjaston logo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956" y="223281"/>
            <a:ext cx="1426087" cy="1023806"/>
          </a:xfrm>
          <a:prstGeom prst="rect">
            <a:avLst/>
          </a:prstGeom>
        </p:spPr>
      </p:pic>
      <p:grpSp>
        <p:nvGrpSpPr>
          <p:cNvPr id="18" name="Ryhmä 17" descr="Creative Commons - attribution">
            <a:extLst>
              <a:ext uri="{FF2B5EF4-FFF2-40B4-BE49-F238E27FC236}">
                <a16:creationId xmlns:a16="http://schemas.microsoft.com/office/drawing/2014/main" id="{1A8FDC33-39B4-460F-8B27-F1E8E89EC42F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028676" y="6364377"/>
            <a:ext cx="650248" cy="306000"/>
            <a:chOff x="10972800" y="6250277"/>
            <a:chExt cx="764999" cy="360000"/>
          </a:xfrm>
        </p:grpSpPr>
        <p:pic>
          <p:nvPicPr>
            <p:cNvPr id="19" name="Kuva 18">
              <a:hlinkClick r:id="rId5"/>
              <a:extLst>
                <a:ext uri="{FF2B5EF4-FFF2-40B4-BE49-F238E27FC236}">
                  <a16:creationId xmlns:a16="http://schemas.microsoft.com/office/drawing/2014/main" id="{55D12BBC-E77A-4302-8563-2EACBD35F38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972800" y="6250278"/>
              <a:ext cx="359999" cy="359999"/>
            </a:xfrm>
            <a:prstGeom prst="rect">
              <a:avLst/>
            </a:prstGeom>
          </p:spPr>
        </p:pic>
        <p:pic>
          <p:nvPicPr>
            <p:cNvPr id="20" name="Kuva 19">
              <a:extLst>
                <a:ext uri="{FF2B5EF4-FFF2-40B4-BE49-F238E27FC236}">
                  <a16:creationId xmlns:a16="http://schemas.microsoft.com/office/drawing/2014/main" id="{99E8A60F-B6F1-45BC-A76E-04E2A7C4374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/>
            <a:stretch/>
          </p:blipFill>
          <p:spPr>
            <a:xfrm>
              <a:off x="11377799" y="6250277"/>
              <a:ext cx="360000" cy="36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9164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B9AEE0-59C1-44C3-A0A2-FB432BD8F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E71EA3D-1137-4E12-B9D7-A6A72B3AB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37049"/>
            <a:ext cx="10515600" cy="44922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6" name="Picture 5" descr="Kansalliskirjaston logo"/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197" y="6023477"/>
            <a:ext cx="952762" cy="684000"/>
          </a:xfrm>
          <a:prstGeom prst="rect">
            <a:avLst/>
          </a:prstGeom>
        </p:spPr>
      </p:pic>
      <p:grpSp>
        <p:nvGrpSpPr>
          <p:cNvPr id="16" name="Ryhmä 15" descr="Creative Commons - attribution">
            <a:extLst>
              <a:ext uri="{FF2B5EF4-FFF2-40B4-BE49-F238E27FC236}">
                <a16:creationId xmlns:a16="http://schemas.microsoft.com/office/drawing/2014/main" id="{88BA3678-80BA-446F-965A-44A20277EA4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028676" y="6364377"/>
            <a:ext cx="650248" cy="306000"/>
            <a:chOff x="10972800" y="6250277"/>
            <a:chExt cx="764999" cy="360000"/>
          </a:xfrm>
        </p:grpSpPr>
        <p:pic>
          <p:nvPicPr>
            <p:cNvPr id="17" name="Kuva 16">
              <a:hlinkClick r:id="rId6"/>
              <a:extLst>
                <a:ext uri="{FF2B5EF4-FFF2-40B4-BE49-F238E27FC236}">
                  <a16:creationId xmlns:a16="http://schemas.microsoft.com/office/drawing/2014/main" id="{FC136914-87B3-49D8-A590-4B51E922B58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0972800" y="6250278"/>
              <a:ext cx="359999" cy="359999"/>
            </a:xfrm>
            <a:prstGeom prst="rect">
              <a:avLst/>
            </a:prstGeom>
          </p:spPr>
        </p:pic>
        <p:pic>
          <p:nvPicPr>
            <p:cNvPr id="18" name="Kuva 17">
              <a:extLst>
                <a:ext uri="{FF2B5EF4-FFF2-40B4-BE49-F238E27FC236}">
                  <a16:creationId xmlns:a16="http://schemas.microsoft.com/office/drawing/2014/main" id="{49671FD6-9B57-4F55-AAD9-0F4FD90F362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rcRect/>
            <a:stretch/>
          </p:blipFill>
          <p:spPr>
            <a:xfrm>
              <a:off x="11377799" y="6250277"/>
              <a:ext cx="360000" cy="36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13856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2" r:id="rId2"/>
    <p:sldLayoutId id="2147483673" r:id="rId3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Useita%20Kansalliskirjaston%20palveluita%20tarjotaan%20nyt%20my&#246;s%20pohjoissaameksi%20&#8211;%20k&#228;ytt&#246;luvut%20ilahduttavat%20|%20Kansalliskirjasto" TargetMode="External"/><Relationship Id="rId2" Type="http://schemas.openxmlformats.org/officeDocument/2006/relationships/hyperlink" Target="Kansalliskirjasto%20uudistaa%20toimintarakennettaan%20|%20Kansalliskirjasto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740388-2CB2-492F-94B8-B7E16204B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Kansalliskirjaston ajankohtaiset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A8433C-3D2E-4B9F-8B12-6AB12634A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rtl="0" fontAlgn="ctr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fi-FI" sz="2400" dirty="0">
                <a:effectLst/>
                <a:latin typeface="Calibri" panose="020F0502020204030204" pitchFamily="34" charset="0"/>
                <a:hlinkClick r:id="rId2" action="ppaction://hlinkfile"/>
              </a:rPr>
              <a:t>Toimintarakenteen uudistus</a:t>
            </a:r>
            <a:r>
              <a:rPr lang="fi-FI" sz="2400" dirty="0">
                <a:effectLst/>
                <a:latin typeface="Calibri" panose="020F0502020204030204" pitchFamily="34" charset="0"/>
              </a:rPr>
              <a:t>: uudet palvelujohtajat ja uusi rakenne:</a:t>
            </a:r>
          </a:p>
          <a:p>
            <a:pPr lvl="1" fontAlgn="ctr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fi-FI" sz="2000" dirty="0">
                <a:effectLst/>
                <a:latin typeface="Calibri" panose="020F0502020204030204" pitchFamily="34" charset="0"/>
              </a:rPr>
              <a:t>Kolme palveluryhmää: Kokoelma- ja datapalvelut, </a:t>
            </a:r>
            <a:r>
              <a:rPr lang="fi-FI" sz="2000" dirty="0">
                <a:latin typeface="Calibri" panose="020F0502020204030204" pitchFamily="34" charset="0"/>
              </a:rPr>
              <a:t>kuvailu- ja kulttuuriaineistopalvelut ja saatavuuden palvelut</a:t>
            </a:r>
          </a:p>
          <a:p>
            <a:pPr lvl="1" fontAlgn="ctr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fi-FI" sz="2000" dirty="0">
                <a:latin typeface="Calibri" panose="020F0502020204030204" pitchFamily="34" charset="0"/>
              </a:rPr>
              <a:t>Voimaan 1.10.2024</a:t>
            </a:r>
          </a:p>
          <a:p>
            <a:pPr marL="457200" lvl="1" indent="0" fontAlgn="ctr">
              <a:spcBef>
                <a:spcPts val="0"/>
              </a:spcBef>
              <a:buNone/>
            </a:pPr>
            <a:endParaRPr lang="fi-FI" sz="2000" dirty="0">
              <a:effectLst/>
              <a:latin typeface="Calibri" panose="020F0502020204030204" pitchFamily="34" charset="0"/>
            </a:endParaRPr>
          </a:p>
          <a:p>
            <a:pPr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400" dirty="0" err="1">
                <a:effectLst/>
                <a:latin typeface="Calibri" panose="020F0502020204030204" pitchFamily="34" charset="0"/>
              </a:rPr>
              <a:t>Finna</a:t>
            </a:r>
            <a:r>
              <a:rPr lang="fi-FI" sz="2400" dirty="0">
                <a:effectLst/>
                <a:latin typeface="Calibri" panose="020F0502020204030204" pitchFamily="34" charset="0"/>
              </a:rPr>
              <a:t> ja </a:t>
            </a:r>
            <a:r>
              <a:rPr lang="fi-FI" sz="2400" dirty="0" err="1">
                <a:effectLst/>
                <a:latin typeface="Calibri" panose="020F0502020204030204" pitchFamily="34" charset="0"/>
              </a:rPr>
              <a:t>Finto</a:t>
            </a:r>
            <a:r>
              <a:rPr lang="fi-FI" sz="2400" dirty="0">
                <a:effectLst/>
                <a:latin typeface="Calibri" panose="020F0502020204030204" pitchFamily="34" charset="0"/>
              </a:rPr>
              <a:t> </a:t>
            </a:r>
            <a:r>
              <a:rPr lang="fi-FI" sz="2400" dirty="0">
                <a:effectLst/>
                <a:latin typeface="Calibri" panose="020F0502020204030204" pitchFamily="34" charset="0"/>
                <a:hlinkClick r:id="rId3" action="ppaction://hlinkfile"/>
              </a:rPr>
              <a:t>pohjoissaameksi</a:t>
            </a:r>
            <a:r>
              <a:rPr lang="fi-FI" sz="2400" dirty="0">
                <a:effectLst/>
                <a:latin typeface="Calibri" panose="020F0502020204030204" pitchFamily="34" charset="0"/>
              </a:rPr>
              <a:t>:</a:t>
            </a:r>
          </a:p>
          <a:p>
            <a:pPr lvl="1" fontAlgn="ctr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000" dirty="0">
                <a:latin typeface="Calibri" panose="020F0502020204030204" pitchFamily="34" charset="0"/>
              </a:rPr>
              <a:t>Saamelaiskielten tuki digitaalisissa palveluissa –hanke päättyy vuoden 2024 loppuun</a:t>
            </a:r>
          </a:p>
          <a:p>
            <a:pPr lvl="1" fontAlgn="ctr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000" dirty="0">
                <a:effectLst/>
                <a:latin typeface="Calibri" panose="020F0502020204030204" pitchFamily="34" charset="0"/>
              </a:rPr>
              <a:t>Hankkeessa on toteutettu kieliversio pohjoissaameksi valtakunnallisesta </a:t>
            </a:r>
            <a:r>
              <a:rPr lang="fi-FI" sz="2000" dirty="0" err="1">
                <a:effectLst/>
                <a:latin typeface="Calibri" panose="020F0502020204030204" pitchFamily="34" charset="0"/>
              </a:rPr>
              <a:t>Finna-fi:stä</a:t>
            </a:r>
            <a:r>
              <a:rPr lang="fi-FI" sz="2000" dirty="0">
                <a:effectLst/>
                <a:latin typeface="Calibri" panose="020F0502020204030204" pitchFamily="34" charset="0"/>
              </a:rPr>
              <a:t> sekä organisaatioiden omista </a:t>
            </a:r>
            <a:r>
              <a:rPr lang="fi-FI" sz="2000" dirty="0" err="1">
                <a:effectLst/>
                <a:latin typeface="Calibri" panose="020F0502020204030204" pitchFamily="34" charset="0"/>
              </a:rPr>
              <a:t>Finnaan</a:t>
            </a:r>
            <a:r>
              <a:rPr lang="fi-FI" sz="2000" dirty="0">
                <a:effectLst/>
                <a:latin typeface="Calibri" panose="020F0502020204030204" pitchFamily="34" charset="0"/>
              </a:rPr>
              <a:t> pohjautuvista verkkopalveluista.</a:t>
            </a:r>
            <a:endParaRPr lang="fi-FI" sz="2000" dirty="0">
              <a:latin typeface="Calibri" panose="020F0502020204030204" pitchFamily="34" charset="0"/>
            </a:endParaRPr>
          </a:p>
          <a:p>
            <a:pPr lvl="1" fontAlgn="ctr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000" dirty="0" err="1">
                <a:effectLst/>
                <a:latin typeface="Calibri" panose="020F0502020204030204" pitchFamily="34" charset="0"/>
              </a:rPr>
              <a:t>Finto</a:t>
            </a:r>
            <a:r>
              <a:rPr lang="fi-FI" sz="2000" dirty="0">
                <a:effectLst/>
                <a:latin typeface="Calibri" panose="020F0502020204030204" pitchFamily="34" charset="0"/>
              </a:rPr>
              <a:t>: </a:t>
            </a:r>
            <a:r>
              <a:rPr lang="fi-FI" sz="2000" dirty="0" err="1">
                <a:effectLst/>
                <a:latin typeface="Calibri" panose="020F0502020204030204" pitchFamily="34" charset="0"/>
              </a:rPr>
              <a:t>Yso:ssa</a:t>
            </a:r>
            <a:r>
              <a:rPr lang="fi-FI" sz="2000" dirty="0">
                <a:effectLst/>
                <a:latin typeface="Calibri" panose="020F0502020204030204" pitchFamily="34" charset="0"/>
              </a:rPr>
              <a:t> yli 21 000 pohjoissaamen termiä ja työ jatkuu.</a:t>
            </a:r>
          </a:p>
          <a:p>
            <a:pPr marL="457200" lvl="1" indent="0" fontAlgn="ctr">
              <a:spcBef>
                <a:spcPts val="0"/>
              </a:spcBef>
              <a:buNone/>
            </a:pPr>
            <a:r>
              <a:rPr lang="fi-FI" sz="2000" dirty="0">
                <a:effectLst/>
                <a:latin typeface="Calibri" panose="020F0502020204030204" pitchFamily="34" charset="0"/>
              </a:rPr>
              <a:t> </a:t>
            </a:r>
          </a:p>
          <a:p>
            <a:pPr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400" dirty="0">
                <a:effectLst/>
                <a:latin typeface="Calibri" panose="020F0502020204030204" pitchFamily="34" charset="0"/>
              </a:rPr>
              <a:t>Pohjois-Suomen kunnat liittyvät E-kirjastoon vuoden 2025 alusta</a:t>
            </a:r>
          </a:p>
          <a:p>
            <a:pPr lvl="1" fontAlgn="ctr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000" dirty="0">
                <a:effectLst/>
                <a:latin typeface="Calibri" panose="020F0502020204030204" pitchFamily="34" charset="0"/>
              </a:rPr>
              <a:t>Vuonna 2024 mukana 280 kuntaa ja palvelu kattaa 5,4 miljoonaa </a:t>
            </a:r>
            <a:r>
              <a:rPr lang="fi-FI" sz="2000" dirty="0">
                <a:latin typeface="Calibri" panose="020F0502020204030204" pitchFamily="34" charset="0"/>
              </a:rPr>
              <a:t>suomalaista</a:t>
            </a:r>
          </a:p>
          <a:p>
            <a:pPr marL="457200" lvl="1" indent="0" fontAlgn="ctr">
              <a:spcBef>
                <a:spcPts val="0"/>
              </a:spcBef>
              <a:buNone/>
            </a:pPr>
            <a:endParaRPr lang="fi-FI" sz="2000" dirty="0">
              <a:effectLst/>
              <a:latin typeface="Calibri" panose="020F0502020204030204" pitchFamily="34" charset="0"/>
            </a:endParaRPr>
          </a:p>
          <a:p>
            <a:pPr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400" dirty="0">
                <a:effectLst/>
                <a:latin typeface="Calibri" panose="020F0502020204030204" pitchFamily="34" charset="0"/>
              </a:rPr>
              <a:t>Kirjastoverkkopäivät 2025 suunnitteilla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01554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694E05AB-36F1-46D7-9AD5-CE06FCCA67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Annastiina Louhisalmi</a:t>
            </a:r>
          </a:p>
          <a:p>
            <a:r>
              <a:rPr lang="fi-FI" dirty="0"/>
              <a:t>Palvelupäällikkö</a:t>
            </a:r>
          </a:p>
          <a:p>
            <a:r>
              <a:rPr lang="fi-FI" dirty="0"/>
              <a:t>Annastiina.louhisalmi@helsinki.fi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64F725C-5EFE-4E35-A5C1-74D45BE2134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622107"/>
      </p:ext>
    </p:extLst>
  </p:cSld>
  <p:clrMapOvr>
    <a:masterClrMapping/>
  </p:clrMapOvr>
</p:sld>
</file>

<file path=ppt/theme/theme1.xml><?xml version="1.0" encoding="utf-8"?>
<a:theme xmlns:a="http://schemas.openxmlformats.org/drawingml/2006/main" name="Sisältödiat">
  <a:themeElements>
    <a:clrScheme name="KK 2021">
      <a:dk1>
        <a:sysClr val="windowText" lastClr="000000"/>
      </a:dk1>
      <a:lt1>
        <a:sysClr val="window" lastClr="FFFFFF"/>
      </a:lt1>
      <a:dk2>
        <a:srgbClr val="002855"/>
      </a:dk2>
      <a:lt2>
        <a:srgbClr val="E7E6E6"/>
      </a:lt2>
      <a:accent1>
        <a:srgbClr val="002855"/>
      </a:accent1>
      <a:accent2>
        <a:srgbClr val="957E55"/>
      </a:accent2>
      <a:accent3>
        <a:srgbClr val="9A3324"/>
      </a:accent3>
      <a:accent4>
        <a:srgbClr val="7C878E"/>
      </a:accent4>
      <a:accent5>
        <a:srgbClr val="4298BF"/>
      </a:accent5>
      <a:accent6>
        <a:srgbClr val="FBD872"/>
      </a:accent6>
      <a:hlink>
        <a:srgbClr val="0563C1"/>
      </a:hlink>
      <a:folHlink>
        <a:srgbClr val="954F72"/>
      </a:folHlink>
    </a:clrScheme>
    <a:fontScheme name="KK Segoe UI">
      <a:majorFont>
        <a:latin typeface="Segoe UI Semibold"/>
        <a:ea typeface=""/>
        <a:cs typeface="Segoe UI"/>
      </a:majorFont>
      <a:minorFont>
        <a:latin typeface="Segoe UI"/>
        <a:ea typeface=""/>
        <a:cs typeface="Segoe U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K 2021" id="{EE57D151-A765-455E-A700-0F3FB1E919AE}" vid="{72D4B140-9DFE-4193-90CA-424EE830DF7A}"/>
    </a:ext>
  </a:extLst>
</a:theme>
</file>

<file path=ppt/theme/theme2.xml><?xml version="1.0" encoding="utf-8"?>
<a:theme xmlns:a="http://schemas.openxmlformats.org/drawingml/2006/main" name="Vaaleat otsikkodiat">
  <a:themeElements>
    <a:clrScheme name="KK 2021">
      <a:dk1>
        <a:sysClr val="windowText" lastClr="000000"/>
      </a:dk1>
      <a:lt1>
        <a:sysClr val="window" lastClr="FFFFFF"/>
      </a:lt1>
      <a:dk2>
        <a:srgbClr val="002855"/>
      </a:dk2>
      <a:lt2>
        <a:srgbClr val="E7E6E6"/>
      </a:lt2>
      <a:accent1>
        <a:srgbClr val="002855"/>
      </a:accent1>
      <a:accent2>
        <a:srgbClr val="957E55"/>
      </a:accent2>
      <a:accent3>
        <a:srgbClr val="9A3324"/>
      </a:accent3>
      <a:accent4>
        <a:srgbClr val="7C878E"/>
      </a:accent4>
      <a:accent5>
        <a:srgbClr val="4298BF"/>
      </a:accent5>
      <a:accent6>
        <a:srgbClr val="FBD872"/>
      </a:accent6>
      <a:hlink>
        <a:srgbClr val="0563C1"/>
      </a:hlink>
      <a:folHlink>
        <a:srgbClr val="954F72"/>
      </a:folHlink>
    </a:clrScheme>
    <a:fontScheme name="KK Segoe UI">
      <a:majorFont>
        <a:latin typeface="Segoe UI Semibold"/>
        <a:ea typeface=""/>
        <a:cs typeface="Segoe UI"/>
      </a:majorFont>
      <a:minorFont>
        <a:latin typeface="Segoe UI"/>
        <a:ea typeface=""/>
        <a:cs typeface="Segoe U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K 2021" id="{EE57D151-A765-455E-A700-0F3FB1E919AE}" vid="{E25D211B-2ED6-439F-9F28-3E6A40CA4E30}"/>
    </a:ext>
  </a:extLst>
</a:theme>
</file>

<file path=ppt/theme/theme3.xml><?xml version="1.0" encoding="utf-8"?>
<a:theme xmlns:a="http://schemas.openxmlformats.org/drawingml/2006/main" name="Kuvalliset otsikkodiat">
  <a:themeElements>
    <a:clrScheme name="KK 2021">
      <a:dk1>
        <a:sysClr val="windowText" lastClr="000000"/>
      </a:dk1>
      <a:lt1>
        <a:sysClr val="window" lastClr="FFFFFF"/>
      </a:lt1>
      <a:dk2>
        <a:srgbClr val="002855"/>
      </a:dk2>
      <a:lt2>
        <a:srgbClr val="E7E6E6"/>
      </a:lt2>
      <a:accent1>
        <a:srgbClr val="002855"/>
      </a:accent1>
      <a:accent2>
        <a:srgbClr val="957E55"/>
      </a:accent2>
      <a:accent3>
        <a:srgbClr val="9A3324"/>
      </a:accent3>
      <a:accent4>
        <a:srgbClr val="7C878E"/>
      </a:accent4>
      <a:accent5>
        <a:srgbClr val="4298BF"/>
      </a:accent5>
      <a:accent6>
        <a:srgbClr val="FBD872"/>
      </a:accent6>
      <a:hlink>
        <a:srgbClr val="0563C1"/>
      </a:hlink>
      <a:folHlink>
        <a:srgbClr val="954F72"/>
      </a:folHlink>
    </a:clrScheme>
    <a:fontScheme name="KK Segoe UI">
      <a:majorFont>
        <a:latin typeface="Segoe UI Semibold"/>
        <a:ea typeface=""/>
        <a:cs typeface="Segoe UI"/>
      </a:majorFont>
      <a:minorFont>
        <a:latin typeface="Segoe UI"/>
        <a:ea typeface=""/>
        <a:cs typeface="Segoe U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K 2021" id="{EE57D151-A765-455E-A700-0F3FB1E919AE}" vid="{E25D211B-2ED6-439F-9F28-3E6A40CA4E30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868</TotalTime>
  <Words>103</Words>
  <Application>Microsoft Office PowerPoint</Application>
  <PresentationFormat>Laajakuva</PresentationFormat>
  <Paragraphs>17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2</vt:i4>
      </vt:variant>
    </vt:vector>
  </HeadingPairs>
  <TitlesOfParts>
    <vt:vector size="11" baseType="lpstr">
      <vt:lpstr>Arial</vt:lpstr>
      <vt:lpstr>Calibri</vt:lpstr>
      <vt:lpstr>Courier New</vt:lpstr>
      <vt:lpstr>Segoe UI</vt:lpstr>
      <vt:lpstr>Segoe UI Semibold</vt:lpstr>
      <vt:lpstr>Wingdings</vt:lpstr>
      <vt:lpstr>Sisältödiat</vt:lpstr>
      <vt:lpstr>Vaaleat otsikkodiat</vt:lpstr>
      <vt:lpstr>Kuvalliset otsikkodiat</vt:lpstr>
      <vt:lpstr>Kansalliskirjaston ajankohtaiset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Oja, Marko L K</dc:creator>
  <cp:lastModifiedBy>Louhisalmi, Annastiina</cp:lastModifiedBy>
  <cp:revision>64</cp:revision>
  <dcterms:created xsi:type="dcterms:W3CDTF">2020-11-09T08:45:19Z</dcterms:created>
  <dcterms:modified xsi:type="dcterms:W3CDTF">2024-12-04T11:52:22Z</dcterms:modified>
</cp:coreProperties>
</file>