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14" r:id="rId5"/>
    <p:sldMasterId id="2147483706" r:id="rId6"/>
    <p:sldMasterId id="2147483698" r:id="rId7"/>
    <p:sldMasterId id="2147483683" r:id="rId8"/>
    <p:sldMasterId id="2147483722" r:id="rId9"/>
    <p:sldMasterId id="2147483726" r:id="rId10"/>
    <p:sldMasterId id="2147483730" r:id="rId11"/>
    <p:sldMasterId id="2147483685" r:id="rId12"/>
    <p:sldMasterId id="2147483687" r:id="rId13"/>
  </p:sldMasterIdLst>
  <p:notesMasterIdLst>
    <p:notesMasterId r:id="rId21"/>
  </p:notesMasterIdLst>
  <p:handoutMasterIdLst>
    <p:handoutMasterId r:id="rId22"/>
  </p:handoutMasterIdLst>
  <p:sldIdLst>
    <p:sldId id="315" r:id="rId14"/>
    <p:sldId id="344" r:id="rId15"/>
    <p:sldId id="326" r:id="rId16"/>
    <p:sldId id="387" r:id="rId17"/>
    <p:sldId id="304" r:id="rId18"/>
    <p:sldId id="409" r:id="rId19"/>
    <p:sldId id="408" r:id="rId20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4248B9-CE7F-A143-BD0F-E8A8A951B1AA}">
          <p14:sldIdLst>
            <p14:sldId id="315"/>
            <p14:sldId id="344"/>
            <p14:sldId id="326"/>
            <p14:sldId id="387"/>
            <p14:sldId id="304"/>
            <p14:sldId id="409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8AF"/>
    <a:srgbClr val="000000"/>
    <a:srgbClr val="D33089"/>
    <a:srgbClr val="0D0D0D"/>
    <a:srgbClr val="7F7F7F"/>
    <a:srgbClr val="00A3AD"/>
    <a:srgbClr val="824091"/>
    <a:srgbClr val="FF1EC8"/>
    <a:srgbClr val="00224F"/>
    <a:srgbClr val="00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39EB3-7651-4208-A935-95E4512FADB2}" v="7" dt="2025-06-11T11:53:39.280"/>
    <p1510:client id="{AC348270-631D-0501-D49E-2417A372C6B8}" v="120" dt="2025-06-11T11:48:59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hisalmi, Annastiina" userId="7b1e512c-7777-4b6a-84d3-ff6e0e257634" providerId="ADAL" clId="{3A839EB3-7651-4208-A935-95E4512FADB2}"/>
    <pc:docChg chg="custSel addSld modSld modSection">
      <pc:chgData name="Louhisalmi, Annastiina" userId="7b1e512c-7777-4b6a-84d3-ff6e0e257634" providerId="ADAL" clId="{3A839EB3-7651-4208-A935-95E4512FADB2}" dt="2025-06-11T11:53:39.280" v="121" actId="962"/>
      <pc:docMkLst>
        <pc:docMk/>
      </pc:docMkLst>
      <pc:sldChg chg="modSp mod">
        <pc:chgData name="Louhisalmi, Annastiina" userId="7b1e512c-7777-4b6a-84d3-ff6e0e257634" providerId="ADAL" clId="{3A839EB3-7651-4208-A935-95E4512FADB2}" dt="2025-06-11T11:53:29.958" v="119" actId="962"/>
        <pc:sldMkLst>
          <pc:docMk/>
          <pc:sldMk cId="442646510" sldId="304"/>
        </pc:sldMkLst>
        <pc:spChg chg="mod">
          <ac:chgData name="Louhisalmi, Annastiina" userId="7b1e512c-7777-4b6a-84d3-ff6e0e257634" providerId="ADAL" clId="{3A839EB3-7651-4208-A935-95E4512FADB2}" dt="2025-06-11T11:53:29.958" v="119" actId="962"/>
          <ac:spMkLst>
            <pc:docMk/>
            <pc:sldMk cId="442646510" sldId="304"/>
            <ac:spMk id="10" creationId="{A4F949D1-A01B-4363-DEFE-E6D55C3FDE20}"/>
          </ac:spMkLst>
        </pc:spChg>
      </pc:sldChg>
      <pc:sldChg chg="modSp mod">
        <pc:chgData name="Louhisalmi, Annastiina" userId="7b1e512c-7777-4b6a-84d3-ff6e0e257634" providerId="ADAL" clId="{3A839EB3-7651-4208-A935-95E4512FADB2}" dt="2025-06-06T12:16:31.183" v="64" actId="20577"/>
        <pc:sldMkLst>
          <pc:docMk/>
          <pc:sldMk cId="619670362" sldId="315"/>
        </pc:sldMkLst>
        <pc:spChg chg="mod">
          <ac:chgData name="Louhisalmi, Annastiina" userId="7b1e512c-7777-4b6a-84d3-ff6e0e257634" providerId="ADAL" clId="{3A839EB3-7651-4208-A935-95E4512FADB2}" dt="2025-06-06T12:16:31.183" v="64" actId="20577"/>
          <ac:spMkLst>
            <pc:docMk/>
            <pc:sldMk cId="619670362" sldId="315"/>
            <ac:spMk id="3" creationId="{B10E4BBD-8257-8335-2599-D9AFB8924752}"/>
          </ac:spMkLst>
        </pc:spChg>
      </pc:sldChg>
      <pc:sldChg chg="modSp mod">
        <pc:chgData name="Louhisalmi, Annastiina" userId="7b1e512c-7777-4b6a-84d3-ff6e0e257634" providerId="ADAL" clId="{3A839EB3-7651-4208-A935-95E4512FADB2}" dt="2025-06-11T11:53:23.489" v="118" actId="962"/>
        <pc:sldMkLst>
          <pc:docMk/>
          <pc:sldMk cId="2908884198" sldId="387"/>
        </pc:sldMkLst>
        <pc:picChg chg="mod">
          <ac:chgData name="Louhisalmi, Annastiina" userId="7b1e512c-7777-4b6a-84d3-ff6e0e257634" providerId="ADAL" clId="{3A839EB3-7651-4208-A935-95E4512FADB2}" dt="2025-06-11T11:53:23.489" v="118" actId="962"/>
          <ac:picMkLst>
            <pc:docMk/>
            <pc:sldMk cId="2908884198" sldId="387"/>
            <ac:picMk id="4" creationId="{289906AB-B086-A1CE-3C9C-6A3CD12B5C5E}"/>
          </ac:picMkLst>
        </pc:picChg>
      </pc:sldChg>
      <pc:sldChg chg="modSp new mod">
        <pc:chgData name="Louhisalmi, Annastiina" userId="7b1e512c-7777-4b6a-84d3-ff6e0e257634" providerId="ADAL" clId="{3A839EB3-7651-4208-A935-95E4512FADB2}" dt="2025-06-11T11:53:39.280" v="121" actId="962"/>
        <pc:sldMkLst>
          <pc:docMk/>
          <pc:sldMk cId="173079342" sldId="409"/>
        </pc:sldMkLst>
        <pc:spChg chg="mod">
          <ac:chgData name="Louhisalmi, Annastiina" userId="7b1e512c-7777-4b6a-84d3-ff6e0e257634" providerId="ADAL" clId="{3A839EB3-7651-4208-A935-95E4512FADB2}" dt="2025-06-06T12:33:56.800" v="117" actId="20577"/>
          <ac:spMkLst>
            <pc:docMk/>
            <pc:sldMk cId="173079342" sldId="409"/>
            <ac:spMk id="2" creationId="{62B774B7-D838-9D50-7975-FD49DABC9309}"/>
          </ac:spMkLst>
        </pc:spChg>
        <pc:spChg chg="mod">
          <ac:chgData name="Louhisalmi, Annastiina" userId="7b1e512c-7777-4b6a-84d3-ff6e0e257634" providerId="ADAL" clId="{3A839EB3-7651-4208-A935-95E4512FADB2}" dt="2025-06-11T11:53:35.139" v="120" actId="962"/>
          <ac:spMkLst>
            <pc:docMk/>
            <pc:sldMk cId="173079342" sldId="409"/>
            <ac:spMk id="4" creationId="{4C1FBC79-C2D1-7AAA-F896-0C5073AE47EE}"/>
          </ac:spMkLst>
        </pc:spChg>
        <pc:graphicFrameChg chg="mod">
          <ac:chgData name="Louhisalmi, Annastiina" userId="7b1e512c-7777-4b6a-84d3-ff6e0e257634" providerId="ADAL" clId="{3A839EB3-7651-4208-A935-95E4512FADB2}" dt="2025-06-11T11:53:39.280" v="121" actId="962"/>
          <ac:graphicFrameMkLst>
            <pc:docMk/>
            <pc:sldMk cId="173079342" sldId="409"/>
            <ac:graphicFrameMk id="5" creationId="{CE7C8725-2022-C773-6A09-CA5E4188FA3A}"/>
          </ac:graphicFrameMkLst>
        </pc:graphicFrameChg>
      </pc:sldChg>
    </pc:docChg>
  </pc:docChgLst>
  <pc:docChgLst>
    <pc:chgData name="Louhisalmi, Annastiina" userId="S::louhanna@ad.helsinki.fi::7b1e512c-7777-4b6a-84d3-ff6e0e257634" providerId="AD" clId="Web-{AC348270-631D-0501-D49E-2417A372C6B8}"/>
    <pc:docChg chg="addSld delSld modSld modSection">
      <pc:chgData name="Louhisalmi, Annastiina" userId="S::louhanna@ad.helsinki.fi::7b1e512c-7777-4b6a-84d3-ff6e0e257634" providerId="AD" clId="Web-{AC348270-631D-0501-D49E-2417A372C6B8}" dt="2025-06-11T11:48:02.193" v="116" actId="20577"/>
      <pc:docMkLst>
        <pc:docMk/>
      </pc:docMkLst>
      <pc:sldChg chg="addSp modSp add mod modClrScheme chgLayout">
        <pc:chgData name="Louhisalmi, Annastiina" userId="S::louhanna@ad.helsinki.fi::7b1e512c-7777-4b6a-84d3-ff6e0e257634" providerId="AD" clId="Web-{AC348270-631D-0501-D49E-2417A372C6B8}" dt="2025-06-11T11:42:58.300" v="88" actId="20577"/>
        <pc:sldMkLst>
          <pc:docMk/>
          <pc:sldMk cId="1241928424" sldId="344"/>
        </pc:sldMkLst>
        <pc:spChg chg="mod">
          <ac:chgData name="Louhisalmi, Annastiina" userId="S::louhanna@ad.helsinki.fi::7b1e512c-7777-4b6a-84d3-ff6e0e257634" providerId="AD" clId="Web-{AC348270-631D-0501-D49E-2417A372C6B8}" dt="2025-06-11T08:07:10.800" v="73" actId="20577"/>
          <ac:spMkLst>
            <pc:docMk/>
            <pc:sldMk cId="1241928424" sldId="344"/>
            <ac:spMk id="2" creationId="{3E30341D-1D87-6DA3-2E0E-2AF6B0C2CC41}"/>
          </ac:spMkLst>
        </pc:spChg>
        <pc:spChg chg="mod">
          <ac:chgData name="Louhisalmi, Annastiina" userId="S::louhanna@ad.helsinki.fi::7b1e512c-7777-4b6a-84d3-ff6e0e257634" providerId="AD" clId="Web-{AC348270-631D-0501-D49E-2417A372C6B8}" dt="2025-06-11T11:42:58.300" v="88" actId="20577"/>
          <ac:spMkLst>
            <pc:docMk/>
            <pc:sldMk cId="1241928424" sldId="344"/>
            <ac:spMk id="3" creationId="{970F7C8A-3560-49BA-BB90-A11ECF378DE2}"/>
          </ac:spMkLst>
        </pc:spChg>
        <pc:picChg chg="add mod">
          <ac:chgData name="Louhisalmi, Annastiina" userId="S::louhanna@ad.helsinki.fi::7b1e512c-7777-4b6a-84d3-ff6e0e257634" providerId="AD" clId="Web-{AC348270-631D-0501-D49E-2417A372C6B8}" dt="2025-06-11T08:06:18.472" v="65"/>
          <ac:picMkLst>
            <pc:docMk/>
            <pc:sldMk cId="1241928424" sldId="344"/>
            <ac:picMk id="5" creationId="{98EDA404-8A59-6196-428A-FAE96024D6EC}"/>
          </ac:picMkLst>
        </pc:picChg>
      </pc:sldChg>
      <pc:sldChg chg="modSp">
        <pc:chgData name="Louhisalmi, Annastiina" userId="S::louhanna@ad.helsinki.fi::7b1e512c-7777-4b6a-84d3-ff6e0e257634" providerId="AD" clId="Web-{AC348270-631D-0501-D49E-2417A372C6B8}" dt="2025-06-11T09:08:32.202" v="77" actId="20577"/>
        <pc:sldMkLst>
          <pc:docMk/>
          <pc:sldMk cId="2908884198" sldId="387"/>
        </pc:sldMkLst>
        <pc:spChg chg="mod">
          <ac:chgData name="Louhisalmi, Annastiina" userId="S::louhanna@ad.helsinki.fi::7b1e512c-7777-4b6a-84d3-ff6e0e257634" providerId="AD" clId="Web-{AC348270-631D-0501-D49E-2417A372C6B8}" dt="2025-06-11T09:08:32.202" v="77" actId="20577"/>
          <ac:spMkLst>
            <pc:docMk/>
            <pc:sldMk cId="2908884198" sldId="387"/>
            <ac:spMk id="3" creationId="{AC4A86FB-C9CB-46E5-C38A-93C6CCF8A3A6}"/>
          </ac:spMkLst>
        </pc:spChg>
      </pc:sldChg>
      <pc:sldChg chg="modSp">
        <pc:chgData name="Louhisalmi, Annastiina" userId="S::louhanna@ad.helsinki.fi::7b1e512c-7777-4b6a-84d3-ff6e0e257634" providerId="AD" clId="Web-{AC348270-631D-0501-D49E-2417A372C6B8}" dt="2025-06-11T11:43:47.535" v="107" actId="20577"/>
        <pc:sldMkLst>
          <pc:docMk/>
          <pc:sldMk cId="1266232746" sldId="408"/>
        </pc:sldMkLst>
        <pc:spChg chg="mod">
          <ac:chgData name="Louhisalmi, Annastiina" userId="S::louhanna@ad.helsinki.fi::7b1e512c-7777-4b6a-84d3-ff6e0e257634" providerId="AD" clId="Web-{AC348270-631D-0501-D49E-2417A372C6B8}" dt="2025-06-11T11:43:47.535" v="107" actId="20577"/>
          <ac:spMkLst>
            <pc:docMk/>
            <pc:sldMk cId="1266232746" sldId="408"/>
            <ac:spMk id="3" creationId="{7B151724-92ED-0B85-16BC-AD47EF3680E2}"/>
          </ac:spMkLst>
        </pc:spChg>
      </pc:sldChg>
      <pc:sldChg chg="addSp modSp">
        <pc:chgData name="Louhisalmi, Annastiina" userId="S::louhanna@ad.helsinki.fi::7b1e512c-7777-4b6a-84d3-ff6e0e257634" providerId="AD" clId="Web-{AC348270-631D-0501-D49E-2417A372C6B8}" dt="2025-06-11T11:48:02.193" v="116" actId="20577"/>
        <pc:sldMkLst>
          <pc:docMk/>
          <pc:sldMk cId="173079342" sldId="409"/>
        </pc:sldMkLst>
        <pc:spChg chg="mod">
          <ac:chgData name="Louhisalmi, Annastiina" userId="S::louhanna@ad.helsinki.fi::7b1e512c-7777-4b6a-84d3-ff6e0e257634" providerId="AD" clId="Web-{AC348270-631D-0501-D49E-2417A372C6B8}" dt="2025-06-11T11:48:02.193" v="116" actId="20577"/>
          <ac:spMkLst>
            <pc:docMk/>
            <pc:sldMk cId="173079342" sldId="409"/>
            <ac:spMk id="2" creationId="{62B774B7-D838-9D50-7975-FD49DABC9309}"/>
          </ac:spMkLst>
        </pc:spChg>
        <pc:spChg chg="mod">
          <ac:chgData name="Louhisalmi, Annastiina" userId="S::louhanna@ad.helsinki.fi::7b1e512c-7777-4b6a-84d3-ff6e0e257634" providerId="AD" clId="Web-{AC348270-631D-0501-D49E-2417A372C6B8}" dt="2025-06-11T11:46:57.099" v="111" actId="20577"/>
          <ac:spMkLst>
            <pc:docMk/>
            <pc:sldMk cId="173079342" sldId="409"/>
            <ac:spMk id="3" creationId="{C818BC92-1716-F04E-3D4E-D4439F5C9564}"/>
          </ac:spMkLst>
        </pc:spChg>
        <pc:graphicFrameChg chg="add mod">
          <ac:chgData name="Louhisalmi, Annastiina" userId="S::louhanna@ad.helsinki.fi::7b1e512c-7777-4b6a-84d3-ff6e0e257634" providerId="AD" clId="Web-{AC348270-631D-0501-D49E-2417A372C6B8}" dt="2025-06-11T11:47:26.411" v="113" actId="1076"/>
          <ac:graphicFrameMkLst>
            <pc:docMk/>
            <pc:sldMk cId="173079342" sldId="409"/>
            <ac:graphicFrameMk id="5" creationId="{CE7C8725-2022-C773-6A09-CA5E4188FA3A}"/>
          </ac:graphicFrameMkLst>
        </pc:graphicFrameChg>
      </pc:sldChg>
      <pc:sldChg chg="addSp delSp modSp new del">
        <pc:chgData name="Louhisalmi, Annastiina" userId="S::louhanna@ad.helsinki.fi::7b1e512c-7777-4b6a-84d3-ff6e0e257634" providerId="AD" clId="Web-{AC348270-631D-0501-D49E-2417A372C6B8}" dt="2025-06-11T08:07:14.034" v="74"/>
        <pc:sldMkLst>
          <pc:docMk/>
          <pc:sldMk cId="1673325464" sldId="410"/>
        </pc:sldMkLst>
        <pc:spChg chg="mod">
          <ac:chgData name="Louhisalmi, Annastiina" userId="S::louhanna@ad.helsinki.fi::7b1e512c-7777-4b6a-84d3-ff6e0e257634" providerId="AD" clId="Web-{AC348270-631D-0501-D49E-2417A372C6B8}" dt="2025-06-10T07:51:20.897" v="6" actId="20577"/>
          <ac:spMkLst>
            <pc:docMk/>
            <pc:sldMk cId="1673325464" sldId="410"/>
            <ac:spMk id="2" creationId="{55C6AFFF-9747-4037-01CB-177A9D4AF612}"/>
          </ac:spMkLst>
        </pc:spChg>
        <pc:spChg chg="mod">
          <ac:chgData name="Louhisalmi, Annastiina" userId="S::louhanna@ad.helsinki.fi::7b1e512c-7777-4b6a-84d3-ff6e0e257634" providerId="AD" clId="Web-{AC348270-631D-0501-D49E-2417A372C6B8}" dt="2025-06-10T07:59:44.944" v="47" actId="20577"/>
          <ac:spMkLst>
            <pc:docMk/>
            <pc:sldMk cId="1673325464" sldId="410"/>
            <ac:spMk id="3" creationId="{6BD9C002-AD7C-6939-BB62-5918A720A7AA}"/>
          </ac:spMkLst>
        </pc:spChg>
        <pc:spChg chg="del">
          <ac:chgData name="Louhisalmi, Annastiina" userId="S::louhanna@ad.helsinki.fi::7b1e512c-7777-4b6a-84d3-ff6e0e257634" providerId="AD" clId="Web-{AC348270-631D-0501-D49E-2417A372C6B8}" dt="2025-06-10T07:57:27.991" v="28"/>
          <ac:spMkLst>
            <pc:docMk/>
            <pc:sldMk cId="1673325464" sldId="410"/>
            <ac:spMk id="4" creationId="{4744D4EA-C3A5-63BD-264B-AAA17F4DCE0D}"/>
          </ac:spMkLst>
        </pc:spChg>
        <pc:spChg chg="add del mod">
          <ac:chgData name="Louhisalmi, Annastiina" userId="S::louhanna@ad.helsinki.fi::7b1e512c-7777-4b6a-84d3-ff6e0e257634" providerId="AD" clId="Web-{AC348270-631D-0501-D49E-2417A372C6B8}" dt="2025-06-10T07:58:31.147" v="30"/>
          <ac:spMkLst>
            <pc:docMk/>
            <pc:sldMk cId="1673325464" sldId="410"/>
            <ac:spMk id="7" creationId="{4469FAE3-CB94-988F-5D1B-B3983ECCE537}"/>
          </ac:spMkLst>
        </pc:spChg>
        <pc:picChg chg="add del mod ord">
          <ac:chgData name="Louhisalmi, Annastiina" userId="S::louhanna@ad.helsinki.fi::7b1e512c-7777-4b6a-84d3-ff6e0e257634" providerId="AD" clId="Web-{AC348270-631D-0501-D49E-2417A372C6B8}" dt="2025-06-10T07:57:36.569" v="29"/>
          <ac:picMkLst>
            <pc:docMk/>
            <pc:sldMk cId="1673325464" sldId="410"/>
            <ac:picMk id="5" creationId="{296E6106-D1F2-54D4-E9D2-3D699018005B}"/>
          </ac:picMkLst>
        </pc:picChg>
        <pc:picChg chg="add mod ord">
          <ac:chgData name="Louhisalmi, Annastiina" userId="S::louhanna@ad.helsinki.fi::7b1e512c-7777-4b6a-84d3-ff6e0e257634" providerId="AD" clId="Web-{AC348270-631D-0501-D49E-2417A372C6B8}" dt="2025-06-10T07:58:37.787" v="31"/>
          <ac:picMkLst>
            <pc:docMk/>
            <pc:sldMk cId="1673325464" sldId="410"/>
            <ac:picMk id="8" creationId="{7EC15D75-4A95-49F6-8ABC-A7B61A08AB0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lsinkifi-my.sharepoint.com/personal/hjeltmar_ad_helsinki_fi/Documents/selvityksi&#228;/TNS/Miten%20kuluta%20kirjallisuut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Kirjaston</a:t>
            </a:r>
            <a:r>
              <a:rPr lang="fi-FI" baseline="0"/>
              <a:t> digipalveluiden käyttäjien poliittinen tausta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6C-4C34-8AD6-8F5A8DF84F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6C-4C34-8AD6-8F5A8DF84FF4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6C-4C34-8AD6-8F5A8DF84FF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6C-4C34-8AD6-8F5A8DF84F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6C-4C34-8AD6-8F5A8DF84F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6C-4C34-8AD6-8F5A8DF84FF4}"/>
              </c:ext>
            </c:extLst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6C-4C34-8AD6-8F5A8DF84F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26C-4C34-8AD6-8F5A8DF84F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26C-4C34-8AD6-8F5A8DF84FF4}"/>
              </c:ext>
            </c:extLst>
          </c:dPt>
          <c:cat>
            <c:strRef>
              <c:f>'Palveluiden sekakäyttäjät'!$I$79:$I$87</c:f>
              <c:strCache>
                <c:ptCount val="9"/>
                <c:pt idx="0">
                  <c:v>SDP</c:v>
                </c:pt>
                <c:pt idx="1">
                  <c:v>PS</c:v>
                </c:pt>
                <c:pt idx="2">
                  <c:v> KOK</c:v>
                </c:pt>
                <c:pt idx="3">
                  <c:v>KESK</c:v>
                </c:pt>
                <c:pt idx="4">
                  <c:v>VIHR</c:v>
                </c:pt>
                <c:pt idx="5">
                  <c:v>VAS</c:v>
                </c:pt>
                <c:pt idx="6">
                  <c:v>RKP</c:v>
                </c:pt>
                <c:pt idx="7">
                  <c:v>KD</c:v>
                </c:pt>
                <c:pt idx="8">
                  <c:v>Liike Nyt</c:v>
                </c:pt>
              </c:strCache>
              <c:extLst/>
            </c:strRef>
          </c:cat>
          <c:val>
            <c:numRef>
              <c:f>'Palveluiden sekakäyttäjät'!$K$79:$K$87</c:f>
              <c:numCache>
                <c:formatCode>###0</c:formatCode>
                <c:ptCount val="9"/>
                <c:pt idx="0">
                  <c:v>21</c:v>
                </c:pt>
                <c:pt idx="1">
                  <c:v>11</c:v>
                </c:pt>
                <c:pt idx="2">
                  <c:v>23</c:v>
                </c:pt>
                <c:pt idx="3">
                  <c:v>9</c:v>
                </c:pt>
                <c:pt idx="4">
                  <c:v>13</c:v>
                </c:pt>
                <c:pt idx="5">
                  <c:v>21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B26C-4C34-8AD6-8F5A8DF84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43423231658579"/>
          <c:y val="9.5076400679117143E-2"/>
          <c:w val="0.2364547056407629"/>
          <c:h val="0.89473684210526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6F4776-AD10-1E45-9A24-CB1A47881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37D52-7614-2642-8460-050A331072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5369-1E1B-594F-B9F7-901E786E83CA}" type="datetimeFigureOut">
              <a:rPr lang="fi-FI" smtClean="0"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19787-95A3-F340-92B7-57AD823A98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9A539-C051-DC47-9BF7-06C680F892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EB09-8629-D348-81CA-E363D4F937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37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BC5F-75BF-3A41-A837-F198FC6E2CBB}" type="datetimeFigureOut">
              <a:rPr lang="fi-FI" smtClean="0"/>
              <a:t>11.6.2025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DFF6-4F0A-6A48-A823-AC7C9EF60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477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21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08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88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50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55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49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11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68372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36857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08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78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9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8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41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rgbClr val="000000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rgbClr val="000000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rgbClr val="000000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rgbClr val="000000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08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3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26718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247298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1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56099"/>
            <a:ext cx="7703840" cy="102723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aloitusdian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152128"/>
          </a:xfrm>
        </p:spPr>
        <p:txBody>
          <a:bodyPr anchor="t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name</a:t>
            </a:r>
            <a:r>
              <a:rPr lang="fi-FI"/>
              <a:t>, </a:t>
            </a:r>
            <a:r>
              <a:rPr lang="fi-FI" err="1"/>
              <a:t>title</a:t>
            </a:r>
            <a:r>
              <a:rPr lang="fi-FI"/>
              <a:t>, </a:t>
            </a:r>
            <a:r>
              <a:rPr lang="fi-FI" err="1"/>
              <a:t>event</a:t>
            </a:r>
            <a:r>
              <a:rPr lang="fi-FI"/>
              <a:t> and </a:t>
            </a:r>
            <a:r>
              <a:rPr lang="fi-FI" err="1"/>
              <a:t>date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92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16F4E2A3-538D-D34B-BC5E-8A8FD2047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520" y="2067694"/>
            <a:ext cx="8172400" cy="1243261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3FB8AF"/>
                </a:solidFill>
                <a:latin typeface="+mj-lt"/>
              </a:defRPr>
            </a:lvl1pPr>
          </a:lstStyle>
          <a:p>
            <a:r>
              <a:rPr lang="en-US" err="1"/>
              <a:t>Väliotsikko</a:t>
            </a:r>
            <a:endParaRPr lang="fi-FI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51520" y="3435846"/>
            <a:ext cx="7520880" cy="936104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2B408C2-0580-6246-A2E6-C8ECEBD16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A1B87-5F66-784C-98C7-13C40031A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99B2320-07FC-7747-872E-EEBF55E5A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48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 baseline="0"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93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28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6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6627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04321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5263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360952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976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82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36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41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553396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54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39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9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59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49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193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17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01575B1C-23DE-5849-86AC-AB180193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99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Header_2content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4" y="484188"/>
            <a:ext cx="3949744" cy="3959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518"/>
            <a:ext cx="3960440" cy="3960440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576190E1-D9BF-9F48-A0D8-23BB102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4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rrowHeader_2contentBlocks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4FEC-1089-C64B-9A39-BD1C33FC32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3" y="484189"/>
            <a:ext cx="4038599" cy="3671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A3F829-8BED-524C-91A3-3D7FFCE3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6" y="483518"/>
            <a:ext cx="4038602" cy="3672408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BB60A58-7041-414F-A1E3-8B0E383B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A374781-76DC-C346-A0E5-9C89F1216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6D55D5-9AD3-EB4F-B0BE-94CEDAD2F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3FC4F0B-E0BC-CC48-B158-73E4674495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DE3B94B-E9D2-5344-A6B4-A5F4700DA9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4" name="Title Placeholder 9">
            <a:extLst>
              <a:ext uri="{FF2B5EF4-FFF2-40B4-BE49-F238E27FC236}">
                <a16:creationId xmlns:a16="http://schemas.microsoft.com/office/drawing/2014/main" id="{C2EF91BE-D838-C74E-9733-7BA03F26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560840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3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221172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16193-4B1D-3443-8988-A020FCE8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265364"/>
          </a:xfrm>
        </p:spPr>
        <p:txBody>
          <a:bodyPr/>
          <a:lstStyle>
            <a:lvl1pPr>
              <a:buClr>
                <a:schemeClr val="bg2">
                  <a:lumMod val="10000"/>
                </a:schemeClr>
              </a:buClr>
              <a:defRPr sz="220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buClr>
                <a:schemeClr val="tx1"/>
              </a:buClr>
              <a:defRPr sz="14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90562"/>
            <a:ext cx="4038600" cy="3265364"/>
          </a:xfr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ABBF8B3-667B-C647-9205-6CF7B7E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594B36C-8A48-F14F-8F81-B94250991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C2B829C-4EFF-5547-BC8B-59E9C4F38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2CBCB-75F1-374C-B7B3-B0DCF3F31A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313" y="4156075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5C97B1F-E6ED-BA48-B98B-6A985639AB2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44008" y="4155926"/>
            <a:ext cx="4038600" cy="287338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fi-FI" err="1"/>
              <a:t>Caption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29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_Tunnuslu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58855D87-681A-A648-8AF2-B021D560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F921748-F4F0-B446-A4B9-35CD7AF57A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7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D0CCB3-C630-194E-ABCD-DC49E0C5C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0141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2831E92-A873-ED43-9805-C577076CE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3172" y="3561258"/>
            <a:ext cx="2557463" cy="371475"/>
          </a:xfrm>
          <a:prstGeom prst="rect">
            <a:avLst/>
          </a:prstGeom>
          <a:solidFill>
            <a:srgbClr val="3FB8AF"/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97D8FF-D180-0E4A-8245-F92A6240414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3527" y="4515966"/>
            <a:ext cx="78867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</a:lstStyle>
          <a:p>
            <a:pPr lvl="0"/>
            <a:r>
              <a:rPr lang="fi-FI"/>
              <a:t>Etunimi, Sukunimi, 14.3.2020</a:t>
            </a:r>
          </a:p>
        </p:txBody>
      </p:sp>
    </p:spTree>
    <p:extLst>
      <p:ext uri="{BB962C8B-B14F-4D97-AF65-F5344CB8AC3E}">
        <p14:creationId xmlns:p14="http://schemas.microsoft.com/office/powerpoint/2010/main" val="31775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8ABD8-4FCE-AB46-B11B-C14523FD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2777687"/>
          </a:xfrm>
        </p:spPr>
        <p:txBody>
          <a:bodyPr/>
          <a:lstStyle>
            <a:lvl1pPr>
              <a:buClr>
                <a:schemeClr val="tx2"/>
              </a:buClr>
              <a:defRPr baseline="0">
                <a:latin typeface="Arial" panose="020B0604020202020204" pitchFamily="34" charset="0"/>
              </a:defRPr>
            </a:lvl1pPr>
            <a:lvl2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tx1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0F7D54-D112-BA4F-8231-9082BBA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E4F033-FD8B-E34D-83EE-D2DE44B03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C1C5D65-0E9C-6D4A-A134-7EBA9ECA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28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91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E099-874B-9449-80D1-AE5C305C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38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_Yhteystiedot_Some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>
            <a:extLst>
              <a:ext uri="{FF2B5EF4-FFF2-40B4-BE49-F238E27FC236}">
                <a16:creationId xmlns:a16="http://schemas.microsoft.com/office/drawing/2014/main" id="{B77BFA39-F813-3348-A9AB-2FB9BEBE6CE7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0" y="699542"/>
            <a:ext cx="9144000" cy="36004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pPr algn="ctr"/>
            <a:r>
              <a:rPr lang="fi-FI"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Yhteystiedot</a:t>
            </a:r>
          </a:p>
        </p:txBody>
      </p:sp>
      <p:sp>
        <p:nvSpPr>
          <p:cNvPr id="3" name="Content Placeholder 18">
            <a:extLst>
              <a:ext uri="{FF2B5EF4-FFF2-40B4-BE49-F238E27FC236}">
                <a16:creationId xmlns:a16="http://schemas.microsoft.com/office/drawing/2014/main" id="{2ED5BE0E-6D5F-3644-9A20-D65F51A9770E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0" y="1203598"/>
            <a:ext cx="9144000" cy="2304256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+mn-lt"/>
              </a:defRPr>
            </a:lvl1pPr>
          </a:lstStyle>
          <a:p>
            <a:pPr marL="0" indent="0" algn="ctr">
              <a:buNone/>
            </a:pPr>
            <a:r>
              <a:rPr lang="fi-FI" sz="24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Finna-posti@helsinki.fi</a:t>
            </a: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</a:p>
          <a:p>
            <a:pPr marL="0" indent="0" algn="ctr">
              <a:buNone/>
            </a:pPr>
            <a:r>
              <a:rPr lang="fi-FI"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Kansalliskirjasto</a:t>
            </a: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Kirjastoverkkopalvelut</a:t>
            </a:r>
          </a:p>
          <a:p>
            <a:pPr marL="0" indent="0" algn="ctr">
              <a:buNone/>
            </a:pPr>
            <a:r>
              <a:rPr lang="fi-FI"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fi-FI" sz="24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Finnafi</a:t>
            </a: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endParaRPr lang="fi-FI" sz="24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D5EDCD8F-7C05-BD49-BCD4-5203B851F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741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4E3F1FF7-9E38-CE47-A8F1-F0F8D967E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167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06EB88D-8BE0-A74B-8CA0-8F1F48C13A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5931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DF04657-839B-6347-AD07-836E4DE9B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192" y="4660104"/>
            <a:ext cx="1367557" cy="215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latin typeface="+mn-lt"/>
              </a:defRPr>
            </a:lvl1pPr>
          </a:lstStyle>
          <a:p>
            <a:pPr lvl="0"/>
            <a:r>
              <a:rPr lang="fi-FI" err="1"/>
              <a:t>Facebook.com</a:t>
            </a:r>
            <a:r>
              <a:rPr lang="fi-FI"/>
              <a:t>/</a:t>
            </a:r>
            <a:r>
              <a:rPr lang="fi-FI" err="1"/>
              <a:t>finnapalvelu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49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9C9B6-6612-734E-B772-720CB6110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80" y="1569448"/>
            <a:ext cx="7703840" cy="10138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3FB8AF"/>
                </a:solidFill>
              </a:defRPr>
            </a:lvl1pPr>
          </a:lstStyle>
          <a:p>
            <a:r>
              <a:rPr lang="en-US" err="1"/>
              <a:t>Lopetusdian</a:t>
            </a:r>
            <a:r>
              <a:rPr lang="en-US"/>
              <a:t> </a:t>
            </a:r>
            <a:r>
              <a:rPr lang="en-US" err="1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87774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your contact information</a:t>
            </a:r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F9AE5-3CCE-B841-9587-1B92840EAEA3}"/>
              </a:ext>
            </a:extLst>
          </p:cNvPr>
          <p:cNvSpPr txBox="1"/>
          <p:nvPr userDrawn="1"/>
        </p:nvSpPr>
        <p:spPr>
          <a:xfrm>
            <a:off x="3085432" y="129406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EB7F2E2-09A6-624B-A511-9ED33497E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DE799E6-E017-BD44-8D90-EEA2B419C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3EADB96-6F0B-EA40-A85B-9693F3474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33F4B-239F-6144-B251-F293CDC26FC6}"/>
              </a:ext>
            </a:extLst>
          </p:cNvPr>
          <p:cNvSpPr txBox="1"/>
          <p:nvPr userDrawn="1"/>
        </p:nvSpPr>
        <p:spPr>
          <a:xfrm>
            <a:off x="4184650" y="19939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52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354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49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7CF-4B9F-73DF-65AD-AE53A5A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3" y="987574"/>
            <a:ext cx="3912112" cy="10081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68BDD-A2CF-D892-AE21-4E084A2A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7CEE-7257-EE20-C202-01C5324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1973D-61D7-249E-6AA8-BF7FD283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5AE95AF-2D6F-8D58-3189-4A26411E07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065" y="2370646"/>
            <a:ext cx="3907110" cy="1992226"/>
          </a:xfrm>
        </p:spPr>
        <p:txBody>
          <a:bodyPr/>
          <a:lstStyle/>
          <a:p>
            <a:endParaRPr lang="en-FI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A30518-A7B5-2EDC-39EF-06381C7AD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26102" y="699541"/>
            <a:ext cx="4518737" cy="4443959"/>
          </a:xfrm>
        </p:spPr>
      </p:sp>
    </p:spTree>
    <p:extLst>
      <p:ext uri="{BB962C8B-B14F-4D97-AF65-F5344CB8AC3E}">
        <p14:creationId xmlns:p14="http://schemas.microsoft.com/office/powerpoint/2010/main" val="81597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Row3Ellip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2F7E-0CCC-BC4B-B43B-A4865077A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C265E72-613F-0F49-85FC-1ECF00ABC6A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835" y="1419622"/>
            <a:ext cx="2886590" cy="288032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 fontScale="85000" lnSpcReduction="10000"/>
          </a:bodyPr>
          <a:lstStyle>
            <a:lvl1pPr>
              <a:defRPr>
                <a:solidFill>
                  <a:srgbClr val="3FB8AF"/>
                </a:solidFill>
              </a:defRPr>
            </a:lvl1pPr>
          </a:lstStyle>
          <a:p>
            <a:pPr marL="0" indent="0" algn="ctr">
              <a:buNone/>
            </a:pPr>
            <a:endParaRPr lang="fi-FI" sz="5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4D072E3A-56AD-CC4E-BA9D-D81C3A9B3A3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76574" y="771550"/>
            <a:ext cx="2953639" cy="2849121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fi-FI" sz="26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21F9F44E-8C9E-334E-93FF-5524352F4F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7362" y="1419622"/>
            <a:ext cx="2909244" cy="2880320"/>
          </a:xfrm>
          <a:prstGeom prst="ellipse">
            <a:avLst/>
          </a:prstGeom>
          <a:solidFill>
            <a:schemeClr val="accent5"/>
          </a:solidFill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endParaRPr lang="fi-FI" sz="2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773AA-DA1C-F743-ABA6-58209788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F8181-1179-D146-919B-4DE36522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8FD22-8D0D-0C49-819F-7234D02B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89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0B5389-636A-F09D-A3AA-202E09A552D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7" r:id="rId2"/>
    <p:sldLayoutId id="2147483673" r:id="rId3"/>
    <p:sldLayoutId id="2147483674" r:id="rId4"/>
    <p:sldLayoutId id="2147483695" r:id="rId5"/>
    <p:sldLayoutId id="2147483682" r:id="rId6"/>
    <p:sldLayoutId id="2147483734" r:id="rId7"/>
    <p:sldLayoutId id="2147483738" r:id="rId8"/>
    <p:sldLayoutId id="2147483691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88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Calibri Regular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640D2D-8323-5CF4-B87E-9945DA1CDA7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5" r:id="rId6"/>
    <p:sldLayoutId id="2147483739" r:id="rId7"/>
    <p:sldLayoutId id="2147483720" r:id="rId8"/>
    <p:sldLayoutId id="2147483721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D4C8503-B6ED-8013-F9B8-13E0F9F76E1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36" r:id="rId7"/>
    <p:sldLayoutId id="2147483740" r:id="rId8"/>
    <p:sldLayoutId id="2147483713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04" y="4747827"/>
            <a:ext cx="853752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657"/>
            <a:ext cx="9144000" cy="698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D7EC5676-2DA7-D340-B6AC-97A36D3A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2CFA9-7B7C-D64C-9FE5-75A0C619A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36AF689-D4FB-151D-AA22-C8DAB739E4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3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37" r:id="rId7"/>
    <p:sldLayoutId id="2147483741" r:id="rId8"/>
    <p:sldLayoutId id="2147483705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rgbClr val="3FB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D95BE11-6C34-ED38-4A16-C7FB976F21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96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7556223-CA00-E370-BE02-BC2C87A9F6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9929BF0-477D-E9FD-61DF-37C39F7B45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-26106"/>
            <a:ext cx="9144000" cy="4115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3F4C023-7093-384D-8887-77A92136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6105"/>
            <a:ext cx="7003082" cy="4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552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A59E53-E54A-4B48-97FF-B3A473B3D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600" y="4747827"/>
            <a:ext cx="8784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F1C049E-9043-4FEA-A56C-8F1A80982448}" type="datetimeFigureOut">
              <a:rPr lang="fi-FI" smtClean="0"/>
              <a:pPr/>
              <a:t>11.6.2025</a:t>
            </a:fld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1243E64-3BAE-5F4A-98CE-81652618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2352" y="4747827"/>
            <a:ext cx="580800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589D31-7A37-FD42-ACFE-79F44510A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360" y="4747827"/>
            <a:ext cx="874440" cy="201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FA626-B4C4-9747-9E82-D704E1365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4626172"/>
            <a:ext cx="617240" cy="4444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B0690B-0BDF-33C1-DB92-70721A60DA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4368" y="26850"/>
            <a:ext cx="1066448" cy="3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2">
            <a:lumMod val="10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5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bg2">
              <a:lumMod val="1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2">
            <a:extLst>
              <a:ext uri="{FF2B5EF4-FFF2-40B4-BE49-F238E27FC236}">
                <a16:creationId xmlns:a16="http://schemas.microsoft.com/office/drawing/2014/main" id="{A17D7ACF-058A-6D43-B17C-41FB7E7E2365}"/>
              </a:ext>
            </a:extLst>
          </p:cNvPr>
          <p:cNvSpPr/>
          <p:nvPr userDrawn="1"/>
        </p:nvSpPr>
        <p:spPr>
          <a:xfrm>
            <a:off x="0" y="0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474AB-9462-5D4C-A993-6F53FEE9D5F2}"/>
              </a:ext>
            </a:extLst>
          </p:cNvPr>
          <p:cNvSpPr txBox="1"/>
          <p:nvPr userDrawn="1"/>
        </p:nvSpPr>
        <p:spPr>
          <a:xfrm>
            <a:off x="3463925" y="-635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326A1-2D3B-5C4F-B596-E8BCED904A6F}"/>
              </a:ext>
            </a:extLst>
          </p:cNvPr>
          <p:cNvSpPr txBox="1"/>
          <p:nvPr userDrawn="1"/>
        </p:nvSpPr>
        <p:spPr>
          <a:xfrm>
            <a:off x="1289050" y="-4286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fi-FI" err="1">
              <a:solidFill>
                <a:srgbClr val="7030A0"/>
              </a:solidFill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16D1D90-0629-F741-B550-C77D204D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5572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91E77-CDAB-0E41-8CAD-2CD08699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136575"/>
            <a:ext cx="617240" cy="44441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2536CD-D596-64F4-6C27-4F296603DC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75676" y="123391"/>
            <a:ext cx="1616804" cy="4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2" r:id="rId2"/>
    <p:sldLayoutId id="2147483742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400" b="0" i="0" kern="120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6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50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sz="1350" b="0" i="0" kern="1200">
          <a:solidFill>
            <a:schemeClr val="tx1"/>
          </a:solidFill>
          <a:latin typeface="Calibri Regular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salliskirjasto.fi/fi/uutiset/e-aineistopalvelujen-kaytto-jatkaa-kasvuaan-kirjastojen-palvelut-eivat-ole-viela-kaikil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kirjasto.fi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94D4-974E-EFF4-500C-B491ED6A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107" y="2355726"/>
            <a:ext cx="4430316" cy="993775"/>
          </a:xfrm>
        </p:spPr>
        <p:txBody>
          <a:bodyPr>
            <a:normAutofit fontScale="90000"/>
          </a:bodyPr>
          <a:lstStyle/>
          <a:p>
            <a:r>
              <a:rPr lang="fi-FI" sz="4000" b="1">
                <a:solidFill>
                  <a:srgbClr val="3FB8AF"/>
                </a:solidFill>
                <a:ea typeface="Verdana"/>
                <a:cs typeface="Arial"/>
              </a:rPr>
              <a:t>E-kirjaston ajankohtaiset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4BBD-8257-8335-2599-D9AFB89247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8107" y="3651870"/>
            <a:ext cx="4430317" cy="431800"/>
          </a:xfrm>
        </p:spPr>
        <p:txBody>
          <a:bodyPr lIns="91440" tIns="45720" rIns="91440" bIns="45720" anchor="t"/>
          <a:lstStyle/>
          <a:p>
            <a:r>
              <a:rPr lang="fi-FI">
                <a:cs typeface="Calibri"/>
              </a:rPr>
              <a:t>Kirjastot.fi koordinaatioryhmä 12.6.2025</a:t>
            </a:r>
            <a:endParaRPr lang="fi-FI"/>
          </a:p>
        </p:txBody>
      </p:sp>
      <p:pic>
        <p:nvPicPr>
          <p:cNvPr id="5" name="Content Placeholder 5" descr="A person wearing a beanie and headphones&#10;&#10;AI-generated content may be incorrect.">
            <a:extLst>
              <a:ext uri="{FF2B5EF4-FFF2-40B4-BE49-F238E27FC236}">
                <a16:creationId xmlns:a16="http://schemas.microsoft.com/office/drawing/2014/main" id="{B73D4FC1-0A94-D6C8-AA27-D41BF9006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8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7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341D-1D87-6DA3-2E0E-2AF6B0C2C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err="1">
                <a:latin typeface="Arial"/>
                <a:ea typeface="Verdana"/>
                <a:cs typeface="Arial"/>
              </a:rPr>
              <a:t>Kuntien</a:t>
            </a:r>
            <a:r>
              <a:rPr lang="en-US" sz="2600">
                <a:latin typeface="Arial"/>
                <a:ea typeface="Verdana"/>
                <a:cs typeface="Arial"/>
              </a:rPr>
              <a:t> </a:t>
            </a:r>
            <a:r>
              <a:rPr lang="en-US" sz="2600" err="1">
                <a:latin typeface="Arial"/>
                <a:ea typeface="Verdana"/>
                <a:cs typeface="Arial"/>
              </a:rPr>
              <a:t>yhteinen</a:t>
            </a:r>
            <a:r>
              <a:rPr lang="en-US" sz="2600">
                <a:latin typeface="Arial"/>
                <a:ea typeface="Verdana"/>
                <a:cs typeface="Arial"/>
              </a:rPr>
              <a:t> E-</a:t>
            </a:r>
            <a:r>
              <a:rPr lang="en-US" sz="2600" err="1">
                <a:latin typeface="Arial"/>
                <a:ea typeface="Verdana"/>
                <a:cs typeface="Arial"/>
              </a:rPr>
              <a:t>kirjasto</a:t>
            </a:r>
            <a:r>
              <a:rPr lang="en-US" sz="2600">
                <a:latin typeface="Arial"/>
                <a:ea typeface="Verdana"/>
                <a:cs typeface="Arial"/>
              </a:rPr>
              <a:t> </a:t>
            </a:r>
            <a:r>
              <a:rPr lang="en-US" sz="2600" err="1">
                <a:latin typeface="Arial"/>
                <a:ea typeface="Verdana"/>
                <a:cs typeface="Arial"/>
              </a:rPr>
              <a:t>lyhyesti</a:t>
            </a:r>
            <a:endParaRPr lang="en-US" sz="2600">
              <a:latin typeface="Arial"/>
              <a:ea typeface="Verdana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7C8A-3560-49BA-BB90-A11ECF378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90562"/>
            <a:ext cx="4038600" cy="3553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Kansalliskirjaston ja kuntien (yleisten kirjastojen) yhteistyössä toteuttama palvelu digitaalisten aineistojen tarjoamiseksi kuntien asukkaille.</a:t>
            </a:r>
            <a:endParaRPr lang="en-US" sz="14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E-kirjoja ja äänikirjoja suomeksi, ruotsiksi ja englanniksi (jonkun verran myös muilla kielillä) ja kotimaisia digitaalisia aikakauslehtiä.</a:t>
            </a:r>
            <a:endParaRPr lang="en-US" sz="14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Käyttöliittymänä alkuvaiheessa E-kirjasto-mobiilisovellus </a:t>
            </a:r>
            <a:endParaRPr lang="en-US" sz="14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Palvelua pääsevät käyttämään E-kirjastoon liittyneiden kuntien asukkaat.</a:t>
            </a:r>
            <a:endParaRPr lang="en-US" sz="14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Valmisteltu E-kirjastohankkeessa 22 – 23. Siirtyi Kansalliskirjastoon vuoden -24 alusta.</a:t>
            </a:r>
          </a:p>
          <a:p>
            <a:pPr>
              <a:lnSpc>
                <a:spcPct val="90000"/>
              </a:lnSpc>
            </a:pPr>
            <a:r>
              <a:rPr lang="fi-FI" sz="1400">
                <a:latin typeface="Arial"/>
                <a:cs typeface="Arial"/>
              </a:rPr>
              <a:t>Palvelu avautui 29.4.24.</a:t>
            </a:r>
            <a:endParaRPr lang="fi-FI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5" name="Picture Placeholder 7" descr="A hand holding a cell phone">
            <a:extLst>
              <a:ext uri="{FF2B5EF4-FFF2-40B4-BE49-F238E27FC236}">
                <a16:creationId xmlns:a16="http://schemas.microsoft.com/office/drawing/2014/main" id="{98EDA404-8A59-6196-428A-FAE96024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30" r="5" b="7188"/>
          <a:stretch>
            <a:fillRect/>
          </a:stretch>
        </p:blipFill>
        <p:spPr>
          <a:xfrm>
            <a:off x="4644008" y="890562"/>
            <a:ext cx="4038600" cy="3553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92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1752-14F8-B64A-B04D-D3C8AD8E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ea typeface="Verdana"/>
                <a:cs typeface="Arial"/>
              </a:rPr>
              <a:t>Miksi</a:t>
            </a:r>
            <a:r>
              <a:rPr lang="en-US">
                <a:latin typeface="Arial"/>
                <a:ea typeface="Verdana"/>
                <a:cs typeface="Arial"/>
              </a:rPr>
              <a:t> E-</a:t>
            </a:r>
            <a:r>
              <a:rPr lang="en-US" err="1">
                <a:latin typeface="Arial"/>
                <a:ea typeface="Verdana"/>
                <a:cs typeface="Arial"/>
              </a:rPr>
              <a:t>kirjasto</a:t>
            </a:r>
            <a:r>
              <a:rPr lang="en-US">
                <a:latin typeface="Arial"/>
                <a:ea typeface="Verdana"/>
                <a:cs typeface="Arial"/>
              </a:rPr>
              <a:t> </a:t>
            </a:r>
            <a:r>
              <a:rPr lang="en-US" err="1">
                <a:latin typeface="Arial"/>
                <a:ea typeface="Verdana"/>
                <a:cs typeface="Arial"/>
              </a:rPr>
              <a:t>perustettiin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278E2-733B-66D1-BB0C-1900A7211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20"/>
              </a:spcBef>
            </a:pPr>
            <a:r>
              <a:rPr lang="en-US">
                <a:latin typeface="Arial"/>
                <a:cs typeface="Arial"/>
              </a:rPr>
              <a:t>Tasa-</a:t>
            </a:r>
            <a:r>
              <a:rPr lang="en-US" err="1">
                <a:latin typeface="Arial"/>
                <a:cs typeface="Arial"/>
              </a:rPr>
              <a:t>arvoiset</a:t>
            </a:r>
            <a:r>
              <a:rPr lang="en-US">
                <a:latin typeface="Arial"/>
                <a:cs typeface="Arial"/>
              </a:rPr>
              <a:t> e-</a:t>
            </a:r>
            <a:r>
              <a:rPr lang="en-US" err="1">
                <a:latin typeface="Arial"/>
                <a:cs typeface="Arial"/>
              </a:rPr>
              <a:t>kirjapalvelut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ympäri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Suomen</a:t>
            </a:r>
            <a:endParaRPr lang="en-US"/>
          </a:p>
          <a:p>
            <a:pPr>
              <a:spcBef>
                <a:spcPts val="20"/>
              </a:spcBef>
            </a:pPr>
            <a:r>
              <a:rPr lang="en-US">
                <a:latin typeface="Arial"/>
                <a:cs typeface="Arial"/>
              </a:rPr>
              <a:t>Yksi </a:t>
            </a:r>
            <a:r>
              <a:rPr lang="en-US" err="1">
                <a:latin typeface="Arial"/>
                <a:cs typeface="Arial"/>
              </a:rPr>
              <a:t>yhteinen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tekninen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alusta</a:t>
            </a:r>
            <a:r>
              <a:rPr lang="en-US">
                <a:latin typeface="Arial"/>
                <a:cs typeface="Arial"/>
              </a:rPr>
              <a:t> ja </a:t>
            </a:r>
            <a:r>
              <a:rPr lang="en-US" err="1">
                <a:latin typeface="Arial"/>
                <a:cs typeface="Arial"/>
              </a:rPr>
              <a:t>kokoelma</a:t>
            </a:r>
            <a:endParaRPr lang="en-US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err="1">
                <a:latin typeface="Arial"/>
                <a:cs typeface="Arial"/>
              </a:rPr>
              <a:t>Yhdenvertainen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pääsy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aineistoihin</a:t>
            </a:r>
            <a:endParaRPr lang="en-US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err="1">
                <a:latin typeface="Arial"/>
                <a:cs typeface="Arial"/>
              </a:rPr>
              <a:t>Palvelun</a:t>
            </a:r>
            <a:r>
              <a:rPr lang="en-US">
                <a:latin typeface="Arial"/>
                <a:cs typeface="Arial"/>
              </a:rPr>
              <a:t> ja </a:t>
            </a:r>
            <a:r>
              <a:rPr lang="en-US" err="1">
                <a:latin typeface="Arial"/>
                <a:cs typeface="Arial"/>
              </a:rPr>
              <a:t>teknologisen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alustan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kehitys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kirjastojen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omissa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käsissä</a:t>
            </a:r>
            <a:endParaRPr lang="en-US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err="1">
                <a:latin typeface="Arial"/>
                <a:cs typeface="Arial"/>
              </a:rPr>
              <a:t>Asiantuntijuuden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keskittäminen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kustannustehokkuus</a:t>
            </a:r>
            <a:r>
              <a:rPr lang="en-US">
                <a:latin typeface="Arial"/>
                <a:cs typeface="Arial"/>
              </a:rPr>
              <a:t> ja </a:t>
            </a:r>
            <a:r>
              <a:rPr lang="en-US" err="1">
                <a:latin typeface="Arial"/>
                <a:cs typeface="Arial"/>
              </a:rPr>
              <a:t>laajempi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kokoelma</a:t>
            </a:r>
            <a:endParaRPr lang="en-US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r>
              <a:rPr lang="en-US" err="1">
                <a:latin typeface="Arial"/>
                <a:cs typeface="Arial"/>
              </a:rPr>
              <a:t>Parempi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käyttäjäkokemus</a:t>
            </a:r>
            <a:endParaRPr lang="en-US">
              <a:latin typeface="Arial"/>
              <a:cs typeface="Arial"/>
            </a:endParaRPr>
          </a:p>
          <a:p>
            <a:r>
              <a:rPr lang="en-US" err="1">
                <a:latin typeface="Arial"/>
                <a:cs typeface="Arial"/>
              </a:rPr>
              <a:t>Uusia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käyttäjiä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yleisten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kirjastojen</a:t>
            </a:r>
            <a:r>
              <a:rPr lang="en-US">
                <a:latin typeface="Arial"/>
                <a:cs typeface="Arial"/>
              </a:rPr>
              <a:t> e-</a:t>
            </a:r>
            <a:r>
              <a:rPr lang="en-US" err="1">
                <a:latin typeface="Arial"/>
                <a:cs typeface="Arial"/>
              </a:rPr>
              <a:t>palveluille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6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B01482-6DF2-1B3B-E0E8-8E7F5C18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134"/>
            <a:ext cx="6348164" cy="4575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600"/>
              <a:t>Tilanne ensimmäisen vuoden jälkeen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4A86FB-C9CB-46E5-C38A-93C6CCF8A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10" y="890562"/>
            <a:ext cx="5690654" cy="3553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>
                <a:latin typeface="Arial"/>
                <a:cs typeface="Arial"/>
              </a:rPr>
              <a:t>Mukana 280 kuntaa = 97 % Suomen asukkaista voi käyttää E-kirjastoa</a:t>
            </a:r>
          </a:p>
          <a:p>
            <a:pPr>
              <a:lnSpc>
                <a:spcPct val="90000"/>
              </a:lnSpc>
            </a:pPr>
            <a:r>
              <a:rPr lang="fi-FI" sz="1800">
                <a:latin typeface="Arial"/>
                <a:cs typeface="Arial"/>
              </a:rPr>
              <a:t>Rekisteröityneitä käyttäjiä n. 221 000</a:t>
            </a:r>
          </a:p>
          <a:p>
            <a:pPr>
              <a:lnSpc>
                <a:spcPct val="90000"/>
              </a:lnSpc>
            </a:pPr>
            <a:r>
              <a:rPr lang="fi-FI" sz="1800">
                <a:latin typeface="Arial"/>
                <a:cs typeface="Arial"/>
              </a:rPr>
              <a:t>E-kirjaston e- ja äänikirjakokoelma lähdettiin rakentamaan nollasta, nyt noin 8000 nimekettä, 52 000 käyttöoikeutta, yli 100 lehtinimekettä</a:t>
            </a:r>
            <a:endParaRPr lang="fi-FI"/>
          </a:p>
          <a:p>
            <a:pPr>
              <a:lnSpc>
                <a:spcPct val="90000"/>
              </a:lnSpc>
            </a:pPr>
            <a:r>
              <a:rPr lang="en-US" sz="1800" err="1">
                <a:latin typeface="Arial"/>
                <a:cs typeface="Arial"/>
              </a:rPr>
              <a:t>Ensimmäisen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vuoden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aikana</a:t>
            </a:r>
            <a:r>
              <a:rPr lang="en-US" sz="1800">
                <a:latin typeface="Arial"/>
                <a:cs typeface="Arial"/>
              </a:rPr>
              <a:t> n. </a:t>
            </a:r>
            <a:r>
              <a:rPr lang="en-US" sz="1800" err="1">
                <a:latin typeface="Arial"/>
                <a:cs typeface="Arial"/>
              </a:rPr>
              <a:t>miljoona</a:t>
            </a:r>
            <a:r>
              <a:rPr lang="en-US" sz="1800">
                <a:latin typeface="Arial"/>
                <a:cs typeface="Arial"/>
              </a:rPr>
              <a:t> e- ja </a:t>
            </a:r>
            <a:r>
              <a:rPr lang="en-US" sz="1800" err="1">
                <a:latin typeface="Arial"/>
                <a:cs typeface="Arial"/>
              </a:rPr>
              <a:t>äänikirjalainaa</a:t>
            </a:r>
            <a:r>
              <a:rPr lang="en-US" sz="1800">
                <a:latin typeface="Arial"/>
                <a:cs typeface="Arial"/>
              </a:rPr>
              <a:t> ja 4,2 </a:t>
            </a:r>
            <a:r>
              <a:rPr lang="en-US" sz="1800" err="1">
                <a:latin typeface="Arial"/>
                <a:cs typeface="Arial"/>
              </a:rPr>
              <a:t>miljoonaa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lehtien</a:t>
            </a:r>
            <a:r>
              <a:rPr lang="en-US" sz="1800">
                <a:latin typeface="Arial"/>
                <a:cs typeface="Arial"/>
              </a:rPr>
              <a:t> </a:t>
            </a:r>
            <a:r>
              <a:rPr lang="en-US" sz="1800" err="1">
                <a:latin typeface="Arial"/>
                <a:cs typeface="Arial"/>
              </a:rPr>
              <a:t>käyttökertaa</a:t>
            </a:r>
            <a:r>
              <a:rPr lang="en-US" sz="1800">
                <a:latin typeface="Arial"/>
                <a:cs typeface="Arial"/>
              </a:rPr>
              <a:t>.</a:t>
            </a:r>
            <a:endParaRPr lang="fi-FI" sz="180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fi-FI" sz="1800">
              <a:solidFill>
                <a:srgbClr val="3B3B3B"/>
              </a:solidFill>
              <a:latin typeface="Arial"/>
              <a:cs typeface="Arial"/>
            </a:endParaRPr>
          </a:p>
          <a:p>
            <a:pPr marL="256540" indent="-213995">
              <a:lnSpc>
                <a:spcPct val="90000"/>
              </a:lnSpc>
            </a:pPr>
            <a:r>
              <a:rPr lang="fi-FI" sz="1800">
                <a:latin typeface="Arial"/>
                <a:cs typeface="Arial"/>
              </a:rPr>
              <a:t>Palvelua kehitetään yhteistyössä yleisten kirjastojen kanssa: työryhmät + ohjausryhmä. Työryhmien panos merkittävä.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906AB-B086-A1CE-3C9C-6A3CD12B5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35" y="955670"/>
            <a:ext cx="1581261" cy="3553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88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E561456-0883-5F9F-0F90-825F180C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ea typeface="Verdana"/>
                <a:cs typeface="Arial"/>
              </a:rPr>
              <a:t>Tulevat kehityskohteet</a:t>
            </a:r>
            <a:endParaRPr lang="fi-FI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1CCEF3F-8429-A897-AA06-A8704287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876E-D7A6-AB45-BA7C-81410C0B22E9}" type="datetime1">
              <a:rPr lang="fi-FI" smtClean="0"/>
              <a:t>11.6.2025</a:t>
            </a:fld>
            <a:endParaRPr lang="en-FI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A25432-1E03-E6E1-B495-02C709DA89C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Arial"/>
                <a:cs typeface="Arial"/>
              </a:rPr>
              <a:t>Selainkäyttöliittymän kehitys painopisteenä vuonna 2025. </a:t>
            </a:r>
            <a:endParaRPr lang="fi-FI"/>
          </a:p>
          <a:p>
            <a:pPr>
              <a:buClr>
                <a:srgbClr val="171717"/>
              </a:buClr>
            </a:pPr>
            <a:r>
              <a:rPr lang="fi-FI">
                <a:latin typeface="Arial"/>
                <a:cs typeface="Arial"/>
              </a:rPr>
              <a:t>E-kirjaston ja </a:t>
            </a:r>
            <a:r>
              <a:rPr lang="fi-FI" err="1">
                <a:latin typeface="Arial"/>
                <a:cs typeface="Arial"/>
              </a:rPr>
              <a:t>Finnan</a:t>
            </a:r>
            <a:r>
              <a:rPr lang="fi-FI">
                <a:latin typeface="Arial"/>
                <a:cs typeface="Arial"/>
              </a:rPr>
              <a:t> integraatio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F949D1-A01B-4363-DEFE-E6D55C3F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Placeholder 24" descr="A picture containing person, indoor, bed&#10;&#10;Description automatically generated">
            <a:extLst>
              <a:ext uri="{FF2B5EF4-FFF2-40B4-BE49-F238E27FC236}">
                <a16:creationId xmlns:a16="http://schemas.microsoft.com/office/drawing/2014/main" id="{CCCC5D78-B4B8-DF61-F274-040EAC8D3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4"/>
          <a:stretch/>
        </p:blipFill>
        <p:spPr>
          <a:xfrm>
            <a:off x="4625264" y="699542"/>
            <a:ext cx="4518736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4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B774B7-D838-9D50-7975-FD49DABC9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ea typeface="Verdana"/>
                <a:cs typeface="Arial"/>
              </a:rPr>
              <a:t>Yleisten kirjastojen digipalvelut -</a:t>
            </a:r>
            <a:r>
              <a:rPr lang="fi-FI">
                <a:latin typeface="Arial"/>
                <a:ea typeface="Verdana"/>
                <a:cs typeface="Arial"/>
                <a:hlinkClick r:id="rId3"/>
              </a:rPr>
              <a:t>kysely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8BC92-1716-F04E-3D4E-D4439F5C95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/>
              <a:t>Kirjaston digipalvelujen käyttö kasvaa</a:t>
            </a:r>
            <a:endParaRPr lang="en-US">
              <a:solidFill>
                <a:srgbClr val="000000"/>
              </a:solidFill>
            </a:endParaRPr>
          </a:p>
          <a:p>
            <a:pPr>
              <a:buClr>
                <a:srgbClr val="171717"/>
              </a:buClr>
            </a:pPr>
            <a:r>
              <a:rPr lang="fi-FI"/>
              <a:t>Äänikirjat tuovat uusia ihmisiä kirjojen ääreen</a:t>
            </a:r>
            <a:endParaRPr lang="en-US">
              <a:solidFill>
                <a:srgbClr val="000000"/>
              </a:solidFill>
            </a:endParaRPr>
          </a:p>
          <a:p>
            <a:pPr>
              <a:buClr>
                <a:srgbClr val="171717"/>
              </a:buClr>
            </a:pPr>
            <a:r>
              <a:rPr lang="fi-FI">
                <a:latin typeface="Arial"/>
                <a:cs typeface="Arial"/>
              </a:rPr>
              <a:t>Kirjastopalvelut ovat relevantti palvelu kaikille suomalaisille riippumatta taustoita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4C1FBC79-C2D1-7AAA-F896-0C5073AE4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Kaavio 6">
            <a:extLst>
              <a:ext uri="{FF2B5EF4-FFF2-40B4-BE49-F238E27FC236}">
                <a16:creationId xmlns:a16="http://schemas.microsoft.com/office/drawing/2014/main" id="{CE7C8725-2022-C773-6A09-CA5E4188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158369"/>
              </p:ext>
            </p:extLst>
          </p:nvPr>
        </p:nvGraphicFramePr>
        <p:xfrm>
          <a:off x="5027753" y="1061942"/>
          <a:ext cx="3709851" cy="322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07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D758-080E-B6FF-D664-CD156ED2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Verdana"/>
                <a:cs typeface="Arial"/>
              </a:rPr>
              <a:t>Kiitos!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51724-92ED-0B85-16BC-AD47EF368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Annastiina.louhisalmi@helsinki.fi</a:t>
            </a:r>
          </a:p>
          <a:p>
            <a:r>
              <a:rPr lang="en-US">
                <a:latin typeface="Arial"/>
                <a:cs typeface="Arial"/>
                <a:hlinkClick r:id="rId2"/>
              </a:rPr>
              <a:t>www.e-kirjasto.fi</a:t>
            </a:r>
          </a:p>
          <a:p>
            <a:endParaRPr lang="en-US"/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23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0.xml><?xml version="1.0" encoding="utf-8"?>
<a:theme xmlns:a="http://schemas.openxmlformats.org/drawingml/2006/main" name="EKirjasto_blank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3.xml><?xml version="1.0" encoding="utf-8"?>
<a:theme xmlns:a="http://schemas.openxmlformats.org/drawingml/2006/main" name="2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4.xml><?xml version="1.0" encoding="utf-8"?>
<a:theme xmlns:a="http://schemas.openxmlformats.org/drawingml/2006/main" name="1_EKirjasto-leveä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5.xml><?xml version="1.0" encoding="utf-8"?>
<a:theme xmlns:a="http://schemas.openxmlformats.org/drawingml/2006/main" name="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6.xml><?xml version="1.0" encoding="utf-8"?>
<a:theme xmlns:a="http://schemas.openxmlformats.org/drawingml/2006/main" name="1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7.xml><?xml version="1.0" encoding="utf-8"?>
<a:theme xmlns:a="http://schemas.openxmlformats.org/drawingml/2006/main" name="2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8.xml><?xml version="1.0" encoding="utf-8"?>
<a:theme xmlns:a="http://schemas.openxmlformats.org/drawingml/2006/main" name="3_EKirjasto_kapea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ppt/theme/theme9.xml><?xml version="1.0" encoding="utf-8"?>
<a:theme xmlns:a="http://schemas.openxmlformats.org/drawingml/2006/main" name="EKirjasto-kansi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EAEAEA"/>
      </a:lt2>
      <a:accent1>
        <a:srgbClr val="3FB8AF"/>
      </a:accent1>
      <a:accent2>
        <a:srgbClr val="FC7074"/>
      </a:accent2>
      <a:accent3>
        <a:srgbClr val="373B5F"/>
      </a:accent3>
      <a:accent4>
        <a:srgbClr val="3FB8AF"/>
      </a:accent4>
      <a:accent5>
        <a:srgbClr val="F0F1C2"/>
      </a:accent5>
      <a:accent6>
        <a:srgbClr val="373B5F"/>
      </a:accent6>
      <a:hlink>
        <a:srgbClr val="3FB8AF"/>
      </a:hlink>
      <a:folHlink>
        <a:srgbClr val="373B5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err="1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gime" id="{DECA1EB1-429F-0945-BD58-EF8C0C6D3127}" vid="{D2484A40-6970-D74A-B83E-947E37ABF5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D7C81781B17B4384E37CFBBE65D460" ma:contentTypeVersion="15" ma:contentTypeDescription="Create a new document." ma:contentTypeScope="" ma:versionID="8a235f978787911e3df9d673a1224ada">
  <xsd:schema xmlns:xsd="http://www.w3.org/2001/XMLSchema" xmlns:xs="http://www.w3.org/2001/XMLSchema" xmlns:p="http://schemas.microsoft.com/office/2006/metadata/properties" xmlns:ns2="aa033f5d-b386-4d45-8d94-18f1e49d0117" xmlns:ns3="f395b0d6-7df2-4aef-b8fe-ff3a5a4a787b" targetNamespace="http://schemas.microsoft.com/office/2006/metadata/properties" ma:root="true" ma:fieldsID="cd9f98136edbb447b5c11bcd79dcccba" ns2:_="" ns3:_="">
    <xsd:import namespace="aa033f5d-b386-4d45-8d94-18f1e49d0117"/>
    <xsd:import namespace="f395b0d6-7df2-4aef-b8fe-ff3a5a4a78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3f5d-b386-4d45-8d94-18f1e49d0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5b0d6-7df2-4aef-b8fe-ff3a5a4a787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5d91cee-83b1-4429-8916-51cd27aa7b4e}" ma:internalName="TaxCatchAll" ma:showField="CatchAllData" ma:web="f395b0d6-7df2-4aef-b8fe-ff3a5a4a78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95b0d6-7df2-4aef-b8fe-ff3a5a4a787b" xsi:nil="true"/>
    <lcf76f155ced4ddcb4097134ff3c332f xmlns="aa033f5d-b386-4d45-8d94-18f1e49d01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838B7D-1A31-435F-AFA3-B19DD86418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C76E7-7A37-4152-9895-83B95DF22046}"/>
</file>

<file path=customXml/itemProps3.xml><?xml version="1.0" encoding="utf-8"?>
<ds:datastoreItem xmlns:ds="http://schemas.openxmlformats.org/officeDocument/2006/customXml" ds:itemID="{A1198B52-75A1-4FB9-AB7F-A2EE014F7848}">
  <ds:schemaRefs>
    <ds:schemaRef ds:uri="aa033f5d-b386-4d45-8d94-18f1e49d0117"/>
    <ds:schemaRef ds:uri="f395b0d6-7df2-4aef-b8fe-ff3a5a4a78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{AB008A8A-6DF7-7943-A558-3C441481E59E}tf10001123</Template>
  <Application>Microsoft Office PowerPoint</Application>
  <PresentationFormat>On-screen Show (16:9)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EKirjasto-leveä</vt:lpstr>
      <vt:lpstr>3_EKirjasto-leveä</vt:lpstr>
      <vt:lpstr>2_EKirjasto-leveä</vt:lpstr>
      <vt:lpstr>1_EKirjasto-leveä</vt:lpstr>
      <vt:lpstr>EKirjasto_kapea</vt:lpstr>
      <vt:lpstr>1_EKirjasto_kapea</vt:lpstr>
      <vt:lpstr>2_EKirjasto_kapea</vt:lpstr>
      <vt:lpstr>3_EKirjasto_kapea</vt:lpstr>
      <vt:lpstr>EKirjasto-kansi</vt:lpstr>
      <vt:lpstr>EKirjasto_blank</vt:lpstr>
      <vt:lpstr>E-kirjaston ajankohtaiset</vt:lpstr>
      <vt:lpstr>Kuntien yhteinen E-kirjasto lyhyesti</vt:lpstr>
      <vt:lpstr>Miksi E-kirjasto perustettiin</vt:lpstr>
      <vt:lpstr>Tilanne ensimmäisen vuoden jälkeen</vt:lpstr>
      <vt:lpstr>Tulevat kehityskohteet</vt:lpstr>
      <vt:lpstr>Yleisten kirjastojen digipalvelut -kysely</vt:lpstr>
      <vt:lpstr>Kiitos!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Kirjastot.fi -koordinaatioryhmä</dc:title>
  <dc:subject/>
  <dc:creator>annastiina.louhisalmi@helsinki.fi</dc:creator>
  <cp:keywords/>
  <dc:description/>
  <cp:revision>1</cp:revision>
  <dcterms:created xsi:type="dcterms:W3CDTF">2018-09-27T08:13:34Z</dcterms:created>
  <dcterms:modified xsi:type="dcterms:W3CDTF">2025-06-11T11:53:44Z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0x01010077D7C81781B17B4384E37CFBBE65D460</vt:lpwstr>
  </property>
  <property fmtid="{D5CDD505-2E9C-101B-9397-08002B2CF9AE}" pid="3" name="MediaServiceImageTags">
    <vt:lpwstr/>
  </property>
</Properties>
</file>