
<file path=[Content_Types].xml><?xml version="1.0" encoding="utf-8"?>
<Types xmlns="http://schemas.openxmlformats.org/package/2006/content-types"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Default Extension="emf" ContentType="image/x-emf"/>
  <Override PartName="/customXml/itemProps1.xml" ContentType="application/vnd.openxmlformats-officedocument.customXmlPropertie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31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8.xml" ContentType="application/vnd.openxmlformats-officedocument.presentationml.slideLayout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4.xml" ContentType="application/vnd.openxmlformats-officedocument.presentationml.slideLayout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36.xml" ContentType="application/vnd.openxmlformats-officedocument.presentationml.slideLayout+xml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32.xml" ContentType="application/vnd.openxmlformats-officedocument.presentationml.slideLayout+xml"/>
  <Default Extension="png" ContentType="image/png"/>
  <Override PartName="/ppt/slideLayouts/slideLayout2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slideMasters/slideMaster1.xml" ContentType="application/vnd.openxmlformats-officedocument.presentationml.slideMaster+xml"/>
  <Override PartName="/ppt/slideLayouts/slideLayout30.xml" ContentType="application/vnd.openxmlformats-officedocument.presentationml.slideLayout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3"/>
  </p:sldMasterIdLst>
  <p:notesMasterIdLst>
    <p:notesMasterId r:id="rId13"/>
  </p:notesMasterIdLst>
  <p:sldIdLst>
    <p:sldId id="265" r:id="rId4"/>
    <p:sldId id="485" r:id="rId5"/>
    <p:sldId id="483" r:id="rId6"/>
    <p:sldId id="486" r:id="rId7"/>
    <p:sldId id="488" r:id="rId8"/>
    <p:sldId id="487" r:id="rId9"/>
    <p:sldId id="484" r:id="rId10"/>
    <p:sldId id="271" r:id="rId11"/>
    <p:sldId id="307" r:id="rId1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67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8286" autoAdjust="0"/>
    <p:restoredTop sz="74084" autoAdjust="0"/>
  </p:normalViewPr>
  <p:slideViewPr>
    <p:cSldViewPr snapToGrid="0">
      <p:cViewPr varScale="1">
        <p:scale>
          <a:sx n="70" d="100"/>
          <a:sy n="70" d="100"/>
        </p:scale>
        <p:origin x="-66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vulainen Suvi" userId="594683f2-c77d-4ae0-96bb-523608ccec24" providerId="ADAL" clId="{30F8545A-256B-48E7-BE76-685B5422E301}"/>
    <pc:docChg chg="undo custSel addSld delSld modSld sldOrd">
      <pc:chgData name="Sivulainen Suvi" userId="594683f2-c77d-4ae0-96bb-523608ccec24" providerId="ADAL" clId="{30F8545A-256B-48E7-BE76-685B5422E301}" dt="2023-12-14T10:32:56.525" v="1544" actId="47"/>
      <pc:docMkLst>
        <pc:docMk/>
      </pc:docMkLst>
      <pc:sldChg chg="del">
        <pc:chgData name="Sivulainen Suvi" userId="594683f2-c77d-4ae0-96bb-523608ccec24" providerId="ADAL" clId="{30F8545A-256B-48E7-BE76-685B5422E301}" dt="2023-12-11T10:09:02.824" v="503" actId="47"/>
        <pc:sldMkLst>
          <pc:docMk/>
          <pc:sldMk cId="967236178" sldId="259"/>
        </pc:sldMkLst>
      </pc:sldChg>
      <pc:sldChg chg="modSp mod ord">
        <pc:chgData name="Sivulainen Suvi" userId="594683f2-c77d-4ae0-96bb-523608ccec24" providerId="ADAL" clId="{30F8545A-256B-48E7-BE76-685B5422E301}" dt="2023-12-11T10:41:03.665" v="1512"/>
        <pc:sldMkLst>
          <pc:docMk/>
          <pc:sldMk cId="3956842394" sldId="271"/>
        </pc:sldMkLst>
        <pc:spChg chg="mod">
          <ac:chgData name="Sivulainen Suvi" userId="594683f2-c77d-4ae0-96bb-523608ccec24" providerId="ADAL" clId="{30F8545A-256B-48E7-BE76-685B5422E301}" dt="2023-12-11T10:28:54.486" v="933" actId="20577"/>
          <ac:spMkLst>
            <pc:docMk/>
            <pc:sldMk cId="3956842394" sldId="271"/>
            <ac:spMk id="9" creationId="{4CA45387-1F0C-F6D7-3587-8BD70F1F8A0F}"/>
          </ac:spMkLst>
        </pc:spChg>
        <pc:spChg chg="mod">
          <ac:chgData name="Sivulainen Suvi" userId="594683f2-c77d-4ae0-96bb-523608ccec24" providerId="ADAL" clId="{30F8545A-256B-48E7-BE76-685B5422E301}" dt="2023-12-11T10:29:21.741" v="966" actId="113"/>
          <ac:spMkLst>
            <pc:docMk/>
            <pc:sldMk cId="3956842394" sldId="271"/>
            <ac:spMk id="10" creationId="{70412AF4-FB49-D6CE-DEDA-A1B5B17C2C30}"/>
          </ac:spMkLst>
        </pc:spChg>
      </pc:sldChg>
      <pc:sldChg chg="modSp del mod">
        <pc:chgData name="Sivulainen Suvi" userId="594683f2-c77d-4ae0-96bb-523608ccec24" providerId="ADAL" clId="{30F8545A-256B-48E7-BE76-685B5422E301}" dt="2023-12-11T10:32:04.837" v="1180" actId="47"/>
        <pc:sldMkLst>
          <pc:docMk/>
          <pc:sldMk cId="3736767437" sldId="303"/>
        </pc:sldMkLst>
        <pc:spChg chg="mod">
          <ac:chgData name="Sivulainen Suvi" userId="594683f2-c77d-4ae0-96bb-523608ccec24" providerId="ADAL" clId="{30F8545A-256B-48E7-BE76-685B5422E301}" dt="2023-12-11T10:29:58.068" v="968" actId="21"/>
          <ac:spMkLst>
            <pc:docMk/>
            <pc:sldMk cId="3736767437" sldId="303"/>
            <ac:spMk id="6" creationId="{6C07E7C8-9F48-B46E-9BA7-1C38A675F0FB}"/>
          </ac:spMkLst>
        </pc:spChg>
      </pc:sldChg>
      <pc:sldChg chg="del">
        <pc:chgData name="Sivulainen Suvi" userId="594683f2-c77d-4ae0-96bb-523608ccec24" providerId="ADAL" clId="{30F8545A-256B-48E7-BE76-685B5422E301}" dt="2023-12-11T10:08:58.825" v="500" actId="47"/>
        <pc:sldMkLst>
          <pc:docMk/>
          <pc:sldMk cId="1896707439" sldId="463"/>
        </pc:sldMkLst>
      </pc:sldChg>
      <pc:sldChg chg="del ord">
        <pc:chgData name="Sivulainen Suvi" userId="594683f2-c77d-4ae0-96bb-523608ccec24" providerId="ADAL" clId="{30F8545A-256B-48E7-BE76-685B5422E301}" dt="2023-12-14T10:32:56.525" v="1544" actId="47"/>
        <pc:sldMkLst>
          <pc:docMk/>
          <pc:sldMk cId="1768866638" sldId="465"/>
        </pc:sldMkLst>
      </pc:sldChg>
      <pc:sldChg chg="del">
        <pc:chgData name="Sivulainen Suvi" userId="594683f2-c77d-4ae0-96bb-523608ccec24" providerId="ADAL" clId="{30F8545A-256B-48E7-BE76-685B5422E301}" dt="2023-12-11T10:08:51.507" v="497" actId="47"/>
        <pc:sldMkLst>
          <pc:docMk/>
          <pc:sldMk cId="1771820215" sldId="466"/>
        </pc:sldMkLst>
      </pc:sldChg>
      <pc:sldChg chg="del">
        <pc:chgData name="Sivulainen Suvi" userId="594683f2-c77d-4ae0-96bb-523608ccec24" providerId="ADAL" clId="{30F8545A-256B-48E7-BE76-685B5422E301}" dt="2023-12-11T10:09:05.117" v="504" actId="47"/>
        <pc:sldMkLst>
          <pc:docMk/>
          <pc:sldMk cId="1850726894" sldId="467"/>
        </pc:sldMkLst>
      </pc:sldChg>
      <pc:sldChg chg="del">
        <pc:chgData name="Sivulainen Suvi" userId="594683f2-c77d-4ae0-96bb-523608ccec24" providerId="ADAL" clId="{30F8545A-256B-48E7-BE76-685B5422E301}" dt="2023-12-11T10:09:01.510" v="502" actId="47"/>
        <pc:sldMkLst>
          <pc:docMk/>
          <pc:sldMk cId="2289185026" sldId="468"/>
        </pc:sldMkLst>
      </pc:sldChg>
      <pc:sldChg chg="del ord">
        <pc:chgData name="Sivulainen Suvi" userId="594683f2-c77d-4ae0-96bb-523608ccec24" providerId="ADAL" clId="{30F8545A-256B-48E7-BE76-685B5422E301}" dt="2023-12-11T10:33:57.874" v="1190" actId="47"/>
        <pc:sldMkLst>
          <pc:docMk/>
          <pc:sldMk cId="2916675949" sldId="470"/>
        </pc:sldMkLst>
      </pc:sldChg>
      <pc:sldChg chg="del">
        <pc:chgData name="Sivulainen Suvi" userId="594683f2-c77d-4ae0-96bb-523608ccec24" providerId="ADAL" clId="{30F8545A-256B-48E7-BE76-685B5422E301}" dt="2023-12-11T10:09:07.237" v="505" actId="47"/>
        <pc:sldMkLst>
          <pc:docMk/>
          <pc:sldMk cId="3942217746" sldId="472"/>
        </pc:sldMkLst>
      </pc:sldChg>
      <pc:sldChg chg="del">
        <pc:chgData name="Sivulainen Suvi" userId="594683f2-c77d-4ae0-96bb-523608ccec24" providerId="ADAL" clId="{30F8545A-256B-48E7-BE76-685B5422E301}" dt="2023-12-11T10:08:57.083" v="499" actId="47"/>
        <pc:sldMkLst>
          <pc:docMk/>
          <pc:sldMk cId="2584784704" sldId="473"/>
        </pc:sldMkLst>
      </pc:sldChg>
      <pc:sldChg chg="del">
        <pc:chgData name="Sivulainen Suvi" userId="594683f2-c77d-4ae0-96bb-523608ccec24" providerId="ADAL" clId="{30F8545A-256B-48E7-BE76-685B5422E301}" dt="2023-12-11T10:09:00.126" v="501" actId="47"/>
        <pc:sldMkLst>
          <pc:docMk/>
          <pc:sldMk cId="1535376709" sldId="474"/>
        </pc:sldMkLst>
      </pc:sldChg>
      <pc:sldChg chg="del">
        <pc:chgData name="Sivulainen Suvi" userId="594683f2-c77d-4ae0-96bb-523608ccec24" providerId="ADAL" clId="{30F8545A-256B-48E7-BE76-685B5422E301}" dt="2023-12-11T10:08:54.842" v="498" actId="47"/>
        <pc:sldMkLst>
          <pc:docMk/>
          <pc:sldMk cId="3395830405" sldId="475"/>
        </pc:sldMkLst>
      </pc:sldChg>
      <pc:sldChg chg="del ord">
        <pc:chgData name="Sivulainen Suvi" userId="594683f2-c77d-4ae0-96bb-523608ccec24" providerId="ADAL" clId="{30F8545A-256B-48E7-BE76-685B5422E301}" dt="2023-12-11T10:14:22.778" v="690" actId="47"/>
        <pc:sldMkLst>
          <pc:docMk/>
          <pc:sldMk cId="3577481597" sldId="476"/>
        </pc:sldMkLst>
      </pc:sldChg>
      <pc:sldChg chg="del">
        <pc:chgData name="Sivulainen Suvi" userId="594683f2-c77d-4ae0-96bb-523608ccec24" providerId="ADAL" clId="{30F8545A-256B-48E7-BE76-685B5422E301}" dt="2023-12-11T10:32:53.569" v="1184" actId="47"/>
        <pc:sldMkLst>
          <pc:docMk/>
          <pc:sldMk cId="4025715477" sldId="477"/>
        </pc:sldMkLst>
      </pc:sldChg>
      <pc:sldChg chg="modSp del mod ord">
        <pc:chgData name="Sivulainen Suvi" userId="594683f2-c77d-4ae0-96bb-523608ccec24" providerId="ADAL" clId="{30F8545A-256B-48E7-BE76-685B5422E301}" dt="2023-12-11T10:39:54.620" v="1475" actId="47"/>
        <pc:sldMkLst>
          <pc:docMk/>
          <pc:sldMk cId="637144718" sldId="478"/>
        </pc:sldMkLst>
        <pc:spChg chg="mod">
          <ac:chgData name="Sivulainen Suvi" userId="594683f2-c77d-4ae0-96bb-523608ccec24" providerId="ADAL" clId="{30F8545A-256B-48E7-BE76-685B5422E301}" dt="2023-12-11T10:35:44.546" v="1232" actId="20577"/>
          <ac:spMkLst>
            <pc:docMk/>
            <pc:sldMk cId="637144718" sldId="478"/>
            <ac:spMk id="6" creationId="{2C4B385E-2B0A-A477-FBAA-0932BFF4327A}"/>
          </ac:spMkLst>
        </pc:spChg>
      </pc:sldChg>
      <pc:sldChg chg="del">
        <pc:chgData name="Sivulainen Suvi" userId="594683f2-c77d-4ae0-96bb-523608ccec24" providerId="ADAL" clId="{30F8545A-256B-48E7-BE76-685B5422E301}" dt="2023-12-11T10:32:58.407" v="1185" actId="47"/>
        <pc:sldMkLst>
          <pc:docMk/>
          <pc:sldMk cId="3748822166" sldId="479"/>
        </pc:sldMkLst>
      </pc:sldChg>
      <pc:sldChg chg="del">
        <pc:chgData name="Sivulainen Suvi" userId="594683f2-c77d-4ae0-96bb-523608ccec24" providerId="ADAL" clId="{30F8545A-256B-48E7-BE76-685B5422E301}" dt="2023-12-11T10:32:52.447" v="1183" actId="47"/>
        <pc:sldMkLst>
          <pc:docMk/>
          <pc:sldMk cId="1698370537" sldId="480"/>
        </pc:sldMkLst>
      </pc:sldChg>
      <pc:sldChg chg="modSp mod ord">
        <pc:chgData name="Sivulainen Suvi" userId="594683f2-c77d-4ae0-96bb-523608ccec24" providerId="ADAL" clId="{30F8545A-256B-48E7-BE76-685B5422E301}" dt="2023-12-11T13:18:49.030" v="1532" actId="20577"/>
        <pc:sldMkLst>
          <pc:docMk/>
          <pc:sldMk cId="3536150262" sldId="483"/>
        </pc:sldMkLst>
        <pc:spChg chg="mod">
          <ac:chgData name="Sivulainen Suvi" userId="594683f2-c77d-4ae0-96bb-523608ccec24" providerId="ADAL" clId="{30F8545A-256B-48E7-BE76-685B5422E301}" dt="2023-12-11T10:36:55.468" v="1239" actId="21"/>
          <ac:spMkLst>
            <pc:docMk/>
            <pc:sldMk cId="3536150262" sldId="483"/>
            <ac:spMk id="9" creationId="{4CA45387-1F0C-F6D7-3587-8BD70F1F8A0F}"/>
          </ac:spMkLst>
        </pc:spChg>
        <pc:spChg chg="mod">
          <ac:chgData name="Sivulainen Suvi" userId="594683f2-c77d-4ae0-96bb-523608ccec24" providerId="ADAL" clId="{30F8545A-256B-48E7-BE76-685B5422E301}" dt="2023-12-11T13:18:49.030" v="1532" actId="20577"/>
          <ac:spMkLst>
            <pc:docMk/>
            <pc:sldMk cId="3536150262" sldId="483"/>
            <ac:spMk id="10" creationId="{70412AF4-FB49-D6CE-DEDA-A1B5B17C2C30}"/>
          </ac:spMkLst>
        </pc:spChg>
      </pc:sldChg>
      <pc:sldChg chg="modSp mod ord">
        <pc:chgData name="Sivulainen Suvi" userId="594683f2-c77d-4ae0-96bb-523608ccec24" providerId="ADAL" clId="{30F8545A-256B-48E7-BE76-685B5422E301}" dt="2023-12-11T13:26:52.242" v="1539" actId="113"/>
        <pc:sldMkLst>
          <pc:docMk/>
          <pc:sldMk cId="1985494841" sldId="484"/>
        </pc:sldMkLst>
        <pc:spChg chg="mod">
          <ac:chgData name="Sivulainen Suvi" userId="594683f2-c77d-4ae0-96bb-523608ccec24" providerId="ADAL" clId="{30F8545A-256B-48E7-BE76-685B5422E301}" dt="2023-12-11T10:23:11.268" v="815" actId="14100"/>
          <ac:spMkLst>
            <pc:docMk/>
            <pc:sldMk cId="1985494841" sldId="484"/>
            <ac:spMk id="2" creationId="{DEFD5BD5-5B68-F23B-10EA-4E7A04EEC167}"/>
          </ac:spMkLst>
        </pc:spChg>
        <pc:spChg chg="mod">
          <ac:chgData name="Sivulainen Suvi" userId="594683f2-c77d-4ae0-96bb-523608ccec24" providerId="ADAL" clId="{30F8545A-256B-48E7-BE76-685B5422E301}" dt="2023-12-11T13:26:52.242" v="1539" actId="113"/>
          <ac:spMkLst>
            <pc:docMk/>
            <pc:sldMk cId="1985494841" sldId="484"/>
            <ac:spMk id="3" creationId="{BABBA8BB-B89E-6F94-2F1A-FA2300EDC87F}"/>
          </ac:spMkLst>
        </pc:spChg>
      </pc:sldChg>
      <pc:sldChg chg="modSp mod">
        <pc:chgData name="Sivulainen Suvi" userId="594683f2-c77d-4ae0-96bb-523608ccec24" providerId="ADAL" clId="{30F8545A-256B-48E7-BE76-685B5422E301}" dt="2023-12-11T13:27:17.842" v="1542" actId="27636"/>
        <pc:sldMkLst>
          <pc:docMk/>
          <pc:sldMk cId="3481352093" sldId="485"/>
        </pc:sldMkLst>
        <pc:spChg chg="mod">
          <ac:chgData name="Sivulainen Suvi" userId="594683f2-c77d-4ae0-96bb-523608ccec24" providerId="ADAL" clId="{30F8545A-256B-48E7-BE76-685B5422E301}" dt="2023-12-11T13:27:14.456" v="1540" actId="14100"/>
          <ac:spMkLst>
            <pc:docMk/>
            <pc:sldMk cId="3481352093" sldId="485"/>
            <ac:spMk id="2" creationId="{F5AFEC72-97C9-8AFB-5F75-0FA206838948}"/>
          </ac:spMkLst>
        </pc:spChg>
        <pc:spChg chg="mod">
          <ac:chgData name="Sivulainen Suvi" userId="594683f2-c77d-4ae0-96bb-523608ccec24" providerId="ADAL" clId="{30F8545A-256B-48E7-BE76-685B5422E301}" dt="2023-12-11T13:27:17.842" v="1542" actId="27636"/>
          <ac:spMkLst>
            <pc:docMk/>
            <pc:sldMk cId="3481352093" sldId="485"/>
            <ac:spMk id="3" creationId="{28ACE3E5-39D4-1C10-1C8B-5A9B9E290A85}"/>
          </ac:spMkLst>
        </pc:spChg>
      </pc:sldChg>
      <pc:sldChg chg="modSp new mod ord">
        <pc:chgData name="Sivulainen Suvi" userId="594683f2-c77d-4ae0-96bb-523608ccec24" providerId="ADAL" clId="{30F8545A-256B-48E7-BE76-685B5422E301}" dt="2023-12-11T13:19:04.634" v="1538"/>
        <pc:sldMkLst>
          <pc:docMk/>
          <pc:sldMk cId="3923623347" sldId="486"/>
        </pc:sldMkLst>
        <pc:spChg chg="mod">
          <ac:chgData name="Sivulainen Suvi" userId="594683f2-c77d-4ae0-96bb-523608ccec24" providerId="ADAL" clId="{30F8545A-256B-48E7-BE76-685B5422E301}" dt="2023-12-11T10:14:29.921" v="692" actId="14100"/>
          <ac:spMkLst>
            <pc:docMk/>
            <pc:sldMk cId="3923623347" sldId="486"/>
            <ac:spMk id="2" creationId="{39EC7D89-E619-D8A4-A67F-C1197C4F665B}"/>
          </ac:spMkLst>
        </pc:spChg>
        <pc:spChg chg="mod">
          <ac:chgData name="Sivulainen Suvi" userId="594683f2-c77d-4ae0-96bb-523608ccec24" providerId="ADAL" clId="{30F8545A-256B-48E7-BE76-685B5422E301}" dt="2023-12-11T10:14:38.513" v="696" actId="27636"/>
          <ac:spMkLst>
            <pc:docMk/>
            <pc:sldMk cId="3923623347" sldId="486"/>
            <ac:spMk id="3" creationId="{F531816A-883D-0A52-A36C-7D120587F986}"/>
          </ac:spMkLst>
        </pc:spChg>
      </pc:sldChg>
      <pc:sldChg chg="modSp new mod ord">
        <pc:chgData name="Sivulainen Suvi" userId="594683f2-c77d-4ae0-96bb-523608ccec24" providerId="ADAL" clId="{30F8545A-256B-48E7-BE76-685B5422E301}" dt="2023-12-11T14:05:34.039" v="1543" actId="20577"/>
        <pc:sldMkLst>
          <pc:docMk/>
          <pc:sldMk cId="1779374113" sldId="487"/>
        </pc:sldMkLst>
        <pc:spChg chg="mod">
          <ac:chgData name="Sivulainen Suvi" userId="594683f2-c77d-4ae0-96bb-523608ccec24" providerId="ADAL" clId="{30F8545A-256B-48E7-BE76-685B5422E301}" dt="2023-12-11T14:05:34.039" v="1543" actId="20577"/>
          <ac:spMkLst>
            <pc:docMk/>
            <pc:sldMk cId="1779374113" sldId="487"/>
            <ac:spMk id="2" creationId="{AB2FD732-B212-F60F-9708-58956F08D661}"/>
          </ac:spMkLst>
        </pc:spChg>
        <pc:spChg chg="mod">
          <ac:chgData name="Sivulainen Suvi" userId="594683f2-c77d-4ae0-96bb-523608ccec24" providerId="ADAL" clId="{30F8545A-256B-48E7-BE76-685B5422E301}" dt="2023-12-11T10:31:58.430" v="1179" actId="20577"/>
          <ac:spMkLst>
            <pc:docMk/>
            <pc:sldMk cId="1779374113" sldId="487"/>
            <ac:spMk id="3" creationId="{16C2A210-1E3E-2393-5FE3-47B9BA1DAC37}"/>
          </ac:spMkLst>
        </pc:spChg>
      </pc:sldChg>
      <pc:sldChg chg="modSp new mod ord">
        <pc:chgData name="Sivulainen Suvi" userId="594683f2-c77d-4ae0-96bb-523608ccec24" providerId="ADAL" clId="{30F8545A-256B-48E7-BE76-685B5422E301}" dt="2023-12-11T10:39:45.200" v="1474" actId="20577"/>
        <pc:sldMkLst>
          <pc:docMk/>
          <pc:sldMk cId="237661531" sldId="488"/>
        </pc:sldMkLst>
        <pc:spChg chg="mod">
          <ac:chgData name="Sivulainen Suvi" userId="594683f2-c77d-4ae0-96bb-523608ccec24" providerId="ADAL" clId="{30F8545A-256B-48E7-BE76-685B5422E301}" dt="2023-12-11T10:39:14.163" v="1395" actId="14100"/>
          <ac:spMkLst>
            <pc:docMk/>
            <pc:sldMk cId="237661531" sldId="488"/>
            <ac:spMk id="2" creationId="{5D411B38-81E8-BC42-5CCA-DAC398691368}"/>
          </ac:spMkLst>
        </pc:spChg>
        <pc:spChg chg="mod">
          <ac:chgData name="Sivulainen Suvi" userId="594683f2-c77d-4ae0-96bb-523608ccec24" providerId="ADAL" clId="{30F8545A-256B-48E7-BE76-685B5422E301}" dt="2023-12-11T10:39:45.200" v="1474" actId="20577"/>
          <ac:spMkLst>
            <pc:docMk/>
            <pc:sldMk cId="237661531" sldId="488"/>
            <ac:spMk id="3" creationId="{DFF8FB36-8B19-932F-9179-32B3D25862AF}"/>
          </ac:spMkLst>
        </pc:spChg>
      </pc:sldChg>
      <pc:sldMasterChg chg="delSldLayout">
        <pc:chgData name="Sivulainen Suvi" userId="594683f2-c77d-4ae0-96bb-523608ccec24" providerId="ADAL" clId="{30F8545A-256B-48E7-BE76-685B5422E301}" dt="2023-12-11T10:32:52.447" v="1183" actId="47"/>
        <pc:sldMasterMkLst>
          <pc:docMk/>
          <pc:sldMasterMk cId="2968664212" sldId="2147483648"/>
        </pc:sldMasterMkLst>
        <pc:sldLayoutChg chg="del">
          <pc:chgData name="Sivulainen Suvi" userId="594683f2-c77d-4ae0-96bb-523608ccec24" providerId="ADAL" clId="{30F8545A-256B-48E7-BE76-685B5422E301}" dt="2023-12-11T10:32:52.447" v="1183" actId="47"/>
          <pc:sldLayoutMkLst>
            <pc:docMk/>
            <pc:sldMasterMk cId="2968664212" sldId="2147483648"/>
            <pc:sldLayoutMk cId="583845244" sldId="214748370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1192D-BC89-A74A-9C17-E99921E1D9ED}" type="datetimeFigureOut">
              <a:rPr lang="x-none" smtClean="0"/>
              <a:pPr/>
              <a:t>14.12.2023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9C201-D157-7442-8F88-403EE1DF2EC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5611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C13E6D6-CA98-1F7C-C2DB-BC386CBE476C}"/>
              </a:ext>
            </a:extLst>
          </p:cNvPr>
          <p:cNvSpPr/>
          <p:nvPr userDrawn="1"/>
        </p:nvSpPr>
        <p:spPr>
          <a:xfrm>
            <a:off x="0" y="198407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D2478FF-B62D-D9BF-44FA-C061B9820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6283" y="1032933"/>
            <a:ext cx="5184774" cy="3339043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6DD03EF-9E61-A327-E8DB-4DB5FD6EA8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6283" y="4657725"/>
            <a:ext cx="5184774" cy="177165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125F31F-F66B-F87A-8465-4F447712FB46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1017917" y="1032933"/>
            <a:ext cx="5261544" cy="56956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2D8E5C1-5DCB-1142-530A-3314093D1D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333" y="428625"/>
            <a:ext cx="2350422" cy="76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4352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AKAKANSI VIHREÄ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BC6AB31-3B4E-D9D6-FA1C-4CB50F1915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963CF29-0050-6A38-6B95-BEB9BA014A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333" y="428625"/>
            <a:ext cx="2350422" cy="76388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DA12061-5100-0355-A44E-4C084CC7B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334" y="1621136"/>
            <a:ext cx="11358358" cy="2035731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DEDFF08-715B-861E-2505-BF6A9238E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334" y="3942616"/>
            <a:ext cx="11358358" cy="232922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9483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PUNAINEN Välilehti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23E2CA5-F60F-EE33-9D45-FB3AD981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D25AF9-3AAB-2D4A-A7CC-5C2F8218C83E}" type="datetime1">
              <a:rPr lang="fi-FI" smtClean="0"/>
              <a:pPr/>
              <a:t>14.12.2023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3E1A270-EEBE-95B4-A271-D7702C5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e-</a:t>
            </a:r>
            <a:r>
              <a:rPr lang="en-GB" err="1"/>
              <a:t>kirjastohanke</a:t>
            </a:r>
            <a:r>
              <a:rPr lang="en-GB"/>
              <a:t> | e-</a:t>
            </a:r>
            <a:r>
              <a:rPr lang="en-GB" err="1"/>
              <a:t>biblioteksprojektet</a:t>
            </a:r>
            <a:r>
              <a:rPr lang="en-GB"/>
              <a:t> | e-library project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3C37D37-D63B-C73B-CD04-123B1931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F13471-24F6-E340-B4E7-9A46445CAF28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70326ED-995F-DEBD-654F-AB61100D4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771" y="1123407"/>
            <a:ext cx="10570028" cy="2632166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0AE6AAD-C142-5C72-122A-25D3D01D5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3771" y="3928610"/>
            <a:ext cx="10570028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5378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PUNAINEN Tekstisivu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91EC682-EC70-DE1D-3A89-56CBA20D47EF}"/>
              </a:ext>
            </a:extLst>
          </p:cNvPr>
          <p:cNvSpPr/>
          <p:nvPr userDrawn="1"/>
        </p:nvSpPr>
        <p:spPr>
          <a:xfrm>
            <a:off x="0" y="0"/>
            <a:ext cx="12191999" cy="5986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0EC2D55-7930-F682-2700-CF02EB923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5775"/>
            <a:ext cx="10515599" cy="154839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638BD50-B295-2CDD-773A-FB6F79922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8864"/>
            <a:ext cx="10515600" cy="33251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23E2CA5-F60F-EE33-9D45-FB3AD981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D25AF9-3AAB-2D4A-A7CC-5C2F8218C83E}" type="datetime1">
              <a:rPr lang="fi-FI" smtClean="0"/>
              <a:pPr/>
              <a:t>14.12.2023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3E1A270-EEBE-95B4-A271-D7702C5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e-</a:t>
            </a:r>
            <a:r>
              <a:rPr lang="en-GB" err="1"/>
              <a:t>kirjastohanke</a:t>
            </a:r>
            <a:r>
              <a:rPr lang="en-GB"/>
              <a:t> | e-</a:t>
            </a:r>
            <a:r>
              <a:rPr lang="en-GB" err="1"/>
              <a:t>biblioteksprojektet</a:t>
            </a:r>
            <a:r>
              <a:rPr lang="en-GB"/>
              <a:t> | e-library project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3C37D37-D63B-C73B-CD04-123B1931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F13471-24F6-E340-B4E7-9A46445CAF2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7540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PUNAINEN Kuvasivu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91EC682-EC70-DE1D-3A89-56CBA20D47EF}"/>
              </a:ext>
            </a:extLst>
          </p:cNvPr>
          <p:cNvSpPr/>
          <p:nvPr userDrawn="1"/>
        </p:nvSpPr>
        <p:spPr>
          <a:xfrm>
            <a:off x="0" y="0"/>
            <a:ext cx="12191999" cy="5986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23E2CA5-F60F-EE33-9D45-FB3AD981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D25AF9-3AAB-2D4A-A7CC-5C2F8218C83E}" type="datetime1">
              <a:rPr lang="fi-FI" smtClean="0"/>
              <a:pPr/>
              <a:t>14.12.2023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3E1A270-EEBE-95B4-A271-D7702C5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e-</a:t>
            </a:r>
            <a:r>
              <a:rPr lang="en-GB" err="1"/>
              <a:t>kirjastohanke</a:t>
            </a:r>
            <a:r>
              <a:rPr lang="en-GB"/>
              <a:t> | e-</a:t>
            </a:r>
            <a:r>
              <a:rPr lang="en-GB" err="1"/>
              <a:t>biblioteksprojektet</a:t>
            </a:r>
            <a:r>
              <a:rPr lang="en-GB"/>
              <a:t> | e-library project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3C37D37-D63B-C73B-CD04-123B1931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F13471-24F6-E340-B4E7-9A46445CAF28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533E263-9816-1FB6-1591-94A8485543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0"/>
            <a:ext cx="12192001" cy="59987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5536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PUNAINEN Kuva vasemmalla + teksti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91EC682-EC70-DE1D-3A89-56CBA20D47EF}"/>
              </a:ext>
            </a:extLst>
          </p:cNvPr>
          <p:cNvSpPr/>
          <p:nvPr userDrawn="1"/>
        </p:nvSpPr>
        <p:spPr>
          <a:xfrm>
            <a:off x="0" y="0"/>
            <a:ext cx="12191999" cy="5986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23E2CA5-F60F-EE33-9D45-FB3AD981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D25AF9-3AAB-2D4A-A7CC-5C2F8218C83E}" type="datetime1">
              <a:rPr lang="fi-FI" smtClean="0"/>
              <a:pPr/>
              <a:t>14.12.2023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3E1A270-EEBE-95B4-A271-D7702C5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e-</a:t>
            </a:r>
            <a:r>
              <a:rPr lang="en-GB" err="1"/>
              <a:t>kirjastohanke</a:t>
            </a:r>
            <a:r>
              <a:rPr lang="en-GB"/>
              <a:t> | e-</a:t>
            </a:r>
            <a:r>
              <a:rPr lang="en-GB" err="1"/>
              <a:t>biblioteksprojektet</a:t>
            </a:r>
            <a:r>
              <a:rPr lang="en-GB"/>
              <a:t> | e-library project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3C37D37-D63B-C73B-CD04-123B1931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F13471-24F6-E340-B4E7-9A46445CAF28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C87774C-712C-C8E7-9901-A6E68BE80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4157" y="679269"/>
            <a:ext cx="4739641" cy="198157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6010603-31E1-2606-32DC-286262BAE7F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14158" y="2955542"/>
            <a:ext cx="4739641" cy="26876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BB64C84-1302-71AD-8D76-650D5F54FD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865"/>
            <a:ext cx="6096000" cy="59951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3209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PUNAINEN Kuva oikealla + teksti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91EC682-EC70-DE1D-3A89-56CBA20D47EF}"/>
              </a:ext>
            </a:extLst>
          </p:cNvPr>
          <p:cNvSpPr/>
          <p:nvPr userDrawn="1"/>
        </p:nvSpPr>
        <p:spPr>
          <a:xfrm>
            <a:off x="0" y="0"/>
            <a:ext cx="12191999" cy="5986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23E2CA5-F60F-EE33-9D45-FB3AD981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D25AF9-3AAB-2D4A-A7CC-5C2F8218C83E}" type="datetime1">
              <a:rPr lang="fi-FI" smtClean="0"/>
              <a:pPr/>
              <a:t>14.12.2023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3E1A270-EEBE-95B4-A271-D7702C5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e-</a:t>
            </a:r>
            <a:r>
              <a:rPr lang="en-GB" err="1"/>
              <a:t>kirjastohanke</a:t>
            </a:r>
            <a:r>
              <a:rPr lang="en-GB"/>
              <a:t> | e-</a:t>
            </a:r>
            <a:r>
              <a:rPr lang="en-GB" err="1"/>
              <a:t>biblioteksprojektet</a:t>
            </a:r>
            <a:r>
              <a:rPr lang="en-GB"/>
              <a:t> | e-library project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3C37D37-D63B-C73B-CD04-123B1931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F13471-24F6-E340-B4E7-9A46445CAF28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10ADEAF-C386-BB69-6F1E-360E2B62B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79269"/>
            <a:ext cx="4739641" cy="198157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3258ADC-BE9D-AF33-1226-F7593C4B326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2955542"/>
            <a:ext cx="4739641" cy="26876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2BA2A3F-DB4F-CECC-EB85-7CBDC19A84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59951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8488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AKAKANSI PUNA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BC6AB31-3B4E-D9D6-FA1C-4CB50F1915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963CF29-0050-6A38-6B95-BEB9BA014A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333" y="428625"/>
            <a:ext cx="2350422" cy="76388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DA12061-5100-0355-A44E-4C084CC7B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334" y="1621136"/>
            <a:ext cx="11358358" cy="2035731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DEDFF08-715B-861E-2505-BF6A9238E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334" y="3942616"/>
            <a:ext cx="11358358" cy="232922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0802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ININEN Välilehti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5FD5F27-0624-7A36-2412-C1B7E83021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23E2CA5-F60F-EE33-9D45-FB3AD981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D25AF9-3AAB-2D4A-A7CC-5C2F8218C83E}" type="datetime1">
              <a:rPr lang="fi-FI" smtClean="0"/>
              <a:pPr/>
              <a:t>14.12.2023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3E1A270-EEBE-95B4-A271-D7702C5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e-</a:t>
            </a:r>
            <a:r>
              <a:rPr lang="en-GB" err="1"/>
              <a:t>kirjastohanke</a:t>
            </a:r>
            <a:r>
              <a:rPr lang="en-GB"/>
              <a:t> | e-</a:t>
            </a:r>
            <a:r>
              <a:rPr lang="en-GB" err="1"/>
              <a:t>biblioteksprojektet</a:t>
            </a:r>
            <a:r>
              <a:rPr lang="en-GB"/>
              <a:t> | e-library project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3C37D37-D63B-C73B-CD04-123B1931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F13471-24F6-E340-B4E7-9A46445CAF28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42B5603-BC31-3CEB-0C0D-D12CBC2C7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771" y="1123407"/>
            <a:ext cx="10570028" cy="2632166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224943A-6E0E-1C0E-FD9D-D2CD5B199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3771" y="3928610"/>
            <a:ext cx="10570028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E9ED82E-BB9E-549D-7F8C-11B02E9BE2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493" y="6197031"/>
            <a:ext cx="1380957" cy="44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40258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SININEN Tekstisiv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518A64B-161B-9F82-51FF-C67068EC1C30}"/>
              </a:ext>
            </a:extLst>
          </p:cNvPr>
          <p:cNvSpPr/>
          <p:nvPr userDrawn="1"/>
        </p:nvSpPr>
        <p:spPr>
          <a:xfrm>
            <a:off x="0" y="5986020"/>
            <a:ext cx="12191999" cy="8719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0EC2D55-7930-F682-2700-CF02EB923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5775"/>
            <a:ext cx="10515599" cy="154839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638BD50-B295-2CDD-773A-FB6F79922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8864"/>
            <a:ext cx="10515600" cy="33251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23E2CA5-F60F-EE33-9D45-FB3AD981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D25AF9-3AAB-2D4A-A7CC-5C2F8218C83E}" type="datetime1">
              <a:rPr lang="fi-FI" smtClean="0"/>
              <a:pPr/>
              <a:t>14.12.2023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3E1A270-EEBE-95B4-A271-D7702C5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e-</a:t>
            </a:r>
            <a:r>
              <a:rPr lang="en-GB" err="1"/>
              <a:t>kirjastohanke</a:t>
            </a:r>
            <a:r>
              <a:rPr lang="en-GB"/>
              <a:t> | e-</a:t>
            </a:r>
            <a:r>
              <a:rPr lang="en-GB" err="1"/>
              <a:t>biblioteksprojektet</a:t>
            </a:r>
            <a:r>
              <a:rPr lang="en-GB"/>
              <a:t> | e-library project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3C37D37-D63B-C73B-CD04-123B1931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F13471-24F6-E340-B4E7-9A46445CAF28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2F77C90-76A7-DBE3-1701-BF92B7A3B0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493" y="6197031"/>
            <a:ext cx="1380957" cy="44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5952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ININEN Kuvasiv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C8AD62A-4665-5CE3-F4EA-6242B2B5BBCD}"/>
              </a:ext>
            </a:extLst>
          </p:cNvPr>
          <p:cNvSpPr/>
          <p:nvPr userDrawn="1"/>
        </p:nvSpPr>
        <p:spPr>
          <a:xfrm>
            <a:off x="0" y="5986020"/>
            <a:ext cx="12191999" cy="8719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B6F3E78-176A-DA11-B88F-67975F8DC1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493" y="6197031"/>
            <a:ext cx="1380957" cy="44881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23E2CA5-F60F-EE33-9D45-FB3AD981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D25AF9-3AAB-2D4A-A7CC-5C2F8218C83E}" type="datetime1">
              <a:rPr lang="fi-FI" smtClean="0"/>
              <a:pPr/>
              <a:t>14.12.2023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3E1A270-EEBE-95B4-A271-D7702C5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e-</a:t>
            </a:r>
            <a:r>
              <a:rPr lang="en-GB" err="1"/>
              <a:t>kirjastohanke</a:t>
            </a:r>
            <a:r>
              <a:rPr lang="en-GB"/>
              <a:t> | e-</a:t>
            </a:r>
            <a:r>
              <a:rPr lang="en-GB" err="1"/>
              <a:t>biblioteksprojektet</a:t>
            </a:r>
            <a:r>
              <a:rPr lang="en-GB"/>
              <a:t> | e-library project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3C37D37-D63B-C73B-CD04-123B1931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F13471-24F6-E340-B4E7-9A46445CAF28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E867B57-8E48-1B86-1B1F-4CC6B0C5D2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0"/>
            <a:ext cx="12192001" cy="59987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653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KANSI tekstillä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68EAF47-59D1-8A93-7884-D54BE657BCAD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0862609-541C-48E1-3392-0DA9BA373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6100" y="1651000"/>
            <a:ext cx="7364957" cy="2720976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9281F85-F8D7-C030-8754-2160CD8EE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6100" y="4657725"/>
            <a:ext cx="7364957" cy="177165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303BFB8-3320-7340-2B6B-991C9F873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333" y="428625"/>
            <a:ext cx="2350422" cy="76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2318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ININEN Kuva vasemmalla +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05B497D-F7C8-8D76-A100-D827C9851716}"/>
              </a:ext>
            </a:extLst>
          </p:cNvPr>
          <p:cNvSpPr/>
          <p:nvPr userDrawn="1"/>
        </p:nvSpPr>
        <p:spPr>
          <a:xfrm>
            <a:off x="0" y="5986020"/>
            <a:ext cx="12191999" cy="8719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0B10083-0DE9-814D-CE74-E62B42283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493" y="6197031"/>
            <a:ext cx="1380957" cy="44881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23E2CA5-F60F-EE33-9D45-FB3AD981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D25AF9-3AAB-2D4A-A7CC-5C2F8218C83E}" type="datetime1">
              <a:rPr lang="fi-FI" smtClean="0"/>
              <a:pPr/>
              <a:t>14.12.2023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3E1A270-EEBE-95B4-A271-D7702C5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e-</a:t>
            </a:r>
            <a:r>
              <a:rPr lang="en-GB" err="1"/>
              <a:t>kirjastohanke</a:t>
            </a:r>
            <a:r>
              <a:rPr lang="en-GB"/>
              <a:t> | e-</a:t>
            </a:r>
            <a:r>
              <a:rPr lang="en-GB" err="1"/>
              <a:t>biblioteksprojektet</a:t>
            </a:r>
            <a:r>
              <a:rPr lang="en-GB"/>
              <a:t> | e-library project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3C37D37-D63B-C73B-CD04-123B1931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F13471-24F6-E340-B4E7-9A46445CAF28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1D4CF4D-48C0-BBAF-8835-5F9E48D46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4157" y="679269"/>
            <a:ext cx="4739641" cy="198157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56668BD-AAEA-98E1-BE4B-A6BDD77CB2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14158" y="2955542"/>
            <a:ext cx="4739641" cy="26876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30FDA5E-ACD4-ED28-2DDE-798448BB3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0"/>
            <a:ext cx="6096000" cy="59951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9521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ININEN Kuva oikealla +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74FA146-3DA2-8090-3A3A-7A3B5BDC379C}"/>
              </a:ext>
            </a:extLst>
          </p:cNvPr>
          <p:cNvSpPr/>
          <p:nvPr userDrawn="1"/>
        </p:nvSpPr>
        <p:spPr>
          <a:xfrm>
            <a:off x="0" y="5986020"/>
            <a:ext cx="12191999" cy="8719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E627C50-E442-103A-3CA1-19698218B3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493" y="6197031"/>
            <a:ext cx="1380957" cy="44881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23E2CA5-F60F-EE33-9D45-FB3AD981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D25AF9-3AAB-2D4A-A7CC-5C2F8218C83E}" type="datetime1">
              <a:rPr lang="fi-FI" smtClean="0"/>
              <a:pPr/>
              <a:t>14.12.2023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3E1A270-EEBE-95B4-A271-D7702C5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e-</a:t>
            </a:r>
            <a:r>
              <a:rPr lang="en-GB" err="1"/>
              <a:t>kirjastohanke</a:t>
            </a:r>
            <a:r>
              <a:rPr lang="en-GB"/>
              <a:t> | e-</a:t>
            </a:r>
            <a:r>
              <a:rPr lang="en-GB" err="1"/>
              <a:t>biblioteksprojektet</a:t>
            </a:r>
            <a:r>
              <a:rPr lang="en-GB"/>
              <a:t> | e-library project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3C37D37-D63B-C73B-CD04-123B1931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F13471-24F6-E340-B4E7-9A46445CAF28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1D4CF4D-48C0-BBAF-8835-5F9E48D46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79269"/>
            <a:ext cx="4739641" cy="198157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56668BD-AAEA-98E1-BE4B-A6BDD77CB2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2955542"/>
            <a:ext cx="4739641" cy="26876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FBFD5A4-EF7F-8FC3-7E6D-B2E1815376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59951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8349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AKAKANSI SININ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BC6AB31-3B4E-D9D6-FA1C-4CB50F1915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963CF29-0050-6A38-6B95-BEB9BA014A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333" y="428625"/>
            <a:ext cx="2350422" cy="76388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DA12061-5100-0355-A44E-4C084CC7B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334" y="1621136"/>
            <a:ext cx="11358358" cy="2035731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DEDFF08-715B-861E-2505-BF6A9238E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334" y="3942616"/>
            <a:ext cx="11358358" cy="232922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8438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KELTAINEN Välilehti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25CA22A-AECB-5C98-FDAD-8328299310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23E2CA5-F60F-EE33-9D45-FB3AD981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D25AF9-3AAB-2D4A-A7CC-5C2F8218C83E}" type="datetime1">
              <a:rPr lang="fi-FI" smtClean="0"/>
              <a:pPr/>
              <a:t>14.12.2023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3E1A270-EEBE-95B4-A271-D7702C5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e-</a:t>
            </a:r>
            <a:r>
              <a:rPr lang="en-GB" err="1"/>
              <a:t>kirjastohanke</a:t>
            </a:r>
            <a:r>
              <a:rPr lang="en-GB"/>
              <a:t> | e-</a:t>
            </a:r>
            <a:r>
              <a:rPr lang="en-GB" err="1"/>
              <a:t>biblioteksprojektet</a:t>
            </a:r>
            <a:r>
              <a:rPr lang="en-GB"/>
              <a:t> | e-library project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3C37D37-D63B-C73B-CD04-123B1931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F13471-24F6-E340-B4E7-9A46445CAF28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8" name="Picture 7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B6412C4-5FF9-FF2E-344F-EA1964A297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0743" y="6194579"/>
            <a:ext cx="1388502" cy="4512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24576DA-7685-D910-EE9D-8A0C367D1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771" y="1123407"/>
            <a:ext cx="10570028" cy="2632166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454A14A-D159-0E5B-FF0C-2A679DA3CA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3771" y="3928610"/>
            <a:ext cx="10570028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80053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KELTAINEN Tekstisivu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7C26A99-54AB-632C-8F84-863B87916CC2}"/>
              </a:ext>
            </a:extLst>
          </p:cNvPr>
          <p:cNvSpPr/>
          <p:nvPr userDrawn="1"/>
        </p:nvSpPr>
        <p:spPr>
          <a:xfrm>
            <a:off x="0" y="5986020"/>
            <a:ext cx="12191998" cy="8719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91EC682-EC70-DE1D-3A89-56CBA20D47EF}"/>
              </a:ext>
            </a:extLst>
          </p:cNvPr>
          <p:cNvSpPr/>
          <p:nvPr userDrawn="1"/>
        </p:nvSpPr>
        <p:spPr>
          <a:xfrm>
            <a:off x="0" y="0"/>
            <a:ext cx="12191999" cy="5986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0EC2D55-7930-F682-2700-CF02EB923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5775"/>
            <a:ext cx="10515599" cy="154839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638BD50-B295-2CDD-773A-FB6F79922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8864"/>
            <a:ext cx="10515600" cy="33251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23E2CA5-F60F-EE33-9D45-FB3AD981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D25AF9-3AAB-2D4A-A7CC-5C2F8218C83E}" type="datetime1">
              <a:rPr lang="fi-FI" smtClean="0"/>
              <a:pPr/>
              <a:t>14.12.2023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3E1A270-EEBE-95B4-A271-D7702C5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e-</a:t>
            </a:r>
            <a:r>
              <a:rPr lang="en-GB" err="1"/>
              <a:t>kirjastohanke</a:t>
            </a:r>
            <a:r>
              <a:rPr lang="en-GB"/>
              <a:t> | e-</a:t>
            </a:r>
            <a:r>
              <a:rPr lang="en-GB" err="1"/>
              <a:t>biblioteksprojektet</a:t>
            </a:r>
            <a:r>
              <a:rPr lang="en-GB"/>
              <a:t> | e-library project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3C37D37-D63B-C73B-CD04-123B1931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F13471-24F6-E340-B4E7-9A46445CAF28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7" name="Picture 6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2CEC0B0-EBAC-E6ED-F6EE-3CC9F7763D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0743" y="6194579"/>
            <a:ext cx="1388502" cy="45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0056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KELTAINEN Kuava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F29A54A-7599-F3FC-C1FA-F897727F5722}"/>
              </a:ext>
            </a:extLst>
          </p:cNvPr>
          <p:cNvSpPr/>
          <p:nvPr userDrawn="1"/>
        </p:nvSpPr>
        <p:spPr>
          <a:xfrm>
            <a:off x="-4" y="5986020"/>
            <a:ext cx="12192001" cy="8719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3FDC965-261A-3ED7-3080-3C61E28A8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9384-BCE1-254D-9E52-B9E3172A5E6C}" type="datetime1">
              <a:rPr lang="fi-FI" smtClean="0"/>
              <a:pPr/>
              <a:t>14.12.2023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865F899-A8D9-5395-48DE-81BB677C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e-kirjastohanke | e-biblioteksprojektet | e-library project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3E97852-BFED-78D1-35F1-D2DA7914E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471-24F6-E340-B4E7-9A46445CAF28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2" name="Picture 1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BAAF7F2-A869-32F4-3D69-C6A4797C44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0743" y="6194579"/>
            <a:ext cx="1388502" cy="451263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64BA656-D66B-D520-7B80-99D3577198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0"/>
            <a:ext cx="12192001" cy="59987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47497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KELTAINEN Kuva vasemmalla +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F29A54A-7599-F3FC-C1FA-F897727F5722}"/>
              </a:ext>
            </a:extLst>
          </p:cNvPr>
          <p:cNvSpPr/>
          <p:nvPr userDrawn="1"/>
        </p:nvSpPr>
        <p:spPr>
          <a:xfrm>
            <a:off x="-4" y="5986020"/>
            <a:ext cx="12192001" cy="8719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3FDC965-261A-3ED7-3080-3C61E28A8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9384-BCE1-254D-9E52-B9E3172A5E6C}" type="datetime1">
              <a:rPr lang="fi-FI" smtClean="0"/>
              <a:pPr/>
              <a:t>14.12.2023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865F899-A8D9-5395-48DE-81BB677C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e-kirjastohanke | e-biblioteksprojektet | e-library project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3E97852-BFED-78D1-35F1-D2DA7914E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471-24F6-E340-B4E7-9A46445CAF28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2" name="Picture 1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BAAF7F2-A869-32F4-3D69-C6A4797C44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0743" y="6194579"/>
            <a:ext cx="1388502" cy="45126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11A2167-1304-C703-06D8-41E24EF0B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4157" y="679269"/>
            <a:ext cx="4739641" cy="19815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7462A43-D1C5-A84E-7062-57BB395419D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14158" y="2955542"/>
            <a:ext cx="4739641" cy="26876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7EA170C-C038-DF88-64F8-75BF6060CC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0"/>
            <a:ext cx="6096000" cy="59951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9179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KELTAINEN Kuva oikealla +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F29A54A-7599-F3FC-C1FA-F897727F5722}"/>
              </a:ext>
            </a:extLst>
          </p:cNvPr>
          <p:cNvSpPr/>
          <p:nvPr userDrawn="1"/>
        </p:nvSpPr>
        <p:spPr>
          <a:xfrm>
            <a:off x="-4" y="5986020"/>
            <a:ext cx="12192001" cy="8719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3FDC965-261A-3ED7-3080-3C61E28A8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9384-BCE1-254D-9E52-B9E3172A5E6C}" type="datetime1">
              <a:rPr lang="fi-FI" smtClean="0"/>
              <a:pPr/>
              <a:t>14.12.2023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865F899-A8D9-5395-48DE-81BB677C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e-kirjastohanke | e-biblioteksprojektet | e-library project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3E97852-BFED-78D1-35F1-D2DA7914E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471-24F6-E340-B4E7-9A46445CAF28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2" name="Picture 1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BAAF7F2-A869-32F4-3D69-C6A4797C44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0743" y="6194579"/>
            <a:ext cx="1388502" cy="45126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A25A597-8961-3DD8-E475-7A8C675C2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79269"/>
            <a:ext cx="4739641" cy="19815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5F5D814-80AE-EAB7-D375-4666C8D438D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2955542"/>
            <a:ext cx="4739641" cy="26876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E6E0321-7AB8-93B2-AB19-EC027702A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5996" y="0"/>
            <a:ext cx="6096000" cy="59951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20471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AKAKANSI KELTAIN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BC6AB31-3B4E-D9D6-FA1C-4CB50F1915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DA12061-5100-0355-A44E-4C084CC7B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334" y="1621136"/>
            <a:ext cx="11358358" cy="2035731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DEDFF08-715B-861E-2505-BF6A9238E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334" y="3942616"/>
            <a:ext cx="11358358" cy="232922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E5D43C6-3638-B53C-B7B3-60DF59AF96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333" y="428625"/>
            <a:ext cx="2350422" cy="76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40854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Välilehti koko sivun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8DF8BEE-6D27-29F7-1DE6-C9A9B21889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9427"/>
            <a:ext cx="12192001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23E2CA5-F60F-EE33-9D45-FB3AD981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D25AF9-3AAB-2D4A-A7CC-5C2F8218C83E}" type="datetime1">
              <a:rPr lang="fi-FI" smtClean="0"/>
              <a:pPr/>
              <a:t>14.12.2023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3E1A270-EEBE-95B4-A271-D7702C5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e-</a:t>
            </a:r>
            <a:r>
              <a:rPr lang="en-GB" err="1"/>
              <a:t>kirjastohanke</a:t>
            </a:r>
            <a:r>
              <a:rPr lang="en-GB"/>
              <a:t> | e-</a:t>
            </a:r>
            <a:r>
              <a:rPr lang="en-GB" err="1"/>
              <a:t>biblioteksprojektet</a:t>
            </a:r>
            <a:r>
              <a:rPr lang="en-GB"/>
              <a:t> | e-library project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3C37D37-D63B-C73B-CD04-123B1931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F13471-24F6-E340-B4E7-9A46445CAF28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592A9F9-6396-3E04-8DF7-353D33692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771" y="3648552"/>
            <a:ext cx="10570028" cy="2046854"/>
          </a:xfrm>
        </p:spPr>
        <p:txBody>
          <a:bodyPr anchor="t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4338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KANSI tekstillä 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68EAF47-59D1-8A93-7884-D54BE657BCAD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0862609-541C-48E1-3392-0DA9BA373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6100" y="1651000"/>
            <a:ext cx="7364957" cy="2720976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9281F85-F8D7-C030-8754-2160CD8EE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6100" y="4657725"/>
            <a:ext cx="7364957" cy="177165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8E6CC23-317F-E325-CD03-96EA65913A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333" y="428625"/>
            <a:ext cx="2350422" cy="76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06964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yhjä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B356CE1-A7B7-8C99-CCC4-83B2CC9B1DA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Date Placeholder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D00BA33-975B-B53E-E2FD-FD01DCD8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00887" y="6280718"/>
            <a:ext cx="2743200" cy="365125"/>
          </a:xfrm>
        </p:spPr>
        <p:txBody>
          <a:bodyPr/>
          <a:lstStyle/>
          <a:p>
            <a:fld id="{7981151B-E4C2-F643-A19D-1E0EB5BC7B06}" type="datetime1">
              <a:rPr lang="fi-FI" smtClean="0"/>
              <a:pPr/>
              <a:t>14.12.2023</a:t>
            </a:fld>
            <a:endParaRPr lang="x-none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3806A75-E120-EB7E-A458-8EE92E242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0232" y="6280718"/>
            <a:ext cx="3276600" cy="365125"/>
          </a:xfrm>
        </p:spPr>
        <p:txBody>
          <a:bodyPr/>
          <a:lstStyle/>
          <a:p>
            <a:r>
              <a:rPr lang="en-GB"/>
              <a:t>e-kirjastohanke | e-biblioteksprojektet | e-library project</a:t>
            </a:r>
            <a:endParaRPr lang="x-none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52A25F2-8491-FDF6-CCEE-AC333CF53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2288" y="6280718"/>
            <a:ext cx="701511" cy="365125"/>
          </a:xfrm>
        </p:spPr>
        <p:txBody>
          <a:bodyPr/>
          <a:lstStyle/>
          <a:p>
            <a:fld id="{2AF13471-24F6-E340-B4E7-9A46445CAF28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15" name="Picture 14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BBF518A-8CCC-874C-FCEA-63EE2E5204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0743" y="6194579"/>
            <a:ext cx="1388502" cy="45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52960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MV Välileh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43B9CBE-13EF-1D49-7DDF-DCD818180E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EC425B6-A516-9149-F4E0-6F0B111584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493" y="6197031"/>
            <a:ext cx="1380957" cy="44881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23E2CA5-F60F-EE33-9D45-FB3AD981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D25AF9-3AAB-2D4A-A7CC-5C2F8218C83E}" type="datetime1">
              <a:rPr lang="fi-FI" smtClean="0"/>
              <a:pPr/>
              <a:t>14.12.2023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3E1A270-EEBE-95B4-A271-D7702C5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e-</a:t>
            </a:r>
            <a:r>
              <a:rPr lang="en-GB" err="1"/>
              <a:t>kirjastohanke</a:t>
            </a:r>
            <a:r>
              <a:rPr lang="en-GB"/>
              <a:t> | e-</a:t>
            </a:r>
            <a:r>
              <a:rPr lang="en-GB" err="1"/>
              <a:t>biblioteksprojektet</a:t>
            </a:r>
            <a:r>
              <a:rPr lang="en-GB"/>
              <a:t> | e-library project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3C37D37-D63B-C73B-CD04-123B1931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F13471-24F6-E340-B4E7-9A46445CAF28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24576DA-7685-D910-EE9D-8A0C367D1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771" y="1123407"/>
            <a:ext cx="10570028" cy="2632166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454A14A-D159-0E5B-FF0C-2A679DA3CA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3771" y="3928610"/>
            <a:ext cx="10570028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88797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MV Tekstisiv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4BF24BB-FDFA-63FB-B07D-54F7F8DF4A97}"/>
              </a:ext>
            </a:extLst>
          </p:cNvPr>
          <p:cNvSpPr/>
          <p:nvPr userDrawn="1"/>
        </p:nvSpPr>
        <p:spPr>
          <a:xfrm>
            <a:off x="0" y="5986020"/>
            <a:ext cx="12191999" cy="87197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D72D7BE-D53A-203A-D335-B9AD6EF012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493" y="6197031"/>
            <a:ext cx="1380957" cy="4488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0EC2D55-7930-F682-2700-CF02EB923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5775"/>
            <a:ext cx="10515599" cy="154839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638BD50-B295-2CDD-773A-FB6F79922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8864"/>
            <a:ext cx="10515600" cy="33251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23E2CA5-F60F-EE33-9D45-FB3AD981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D25AF9-3AAB-2D4A-A7CC-5C2F8218C83E}" type="datetime1">
              <a:rPr lang="fi-FI" smtClean="0"/>
              <a:pPr/>
              <a:t>14.12.2023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3E1A270-EEBE-95B4-A271-D7702C5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e-</a:t>
            </a:r>
            <a:r>
              <a:rPr lang="en-GB" err="1"/>
              <a:t>kirjastohanke</a:t>
            </a:r>
            <a:r>
              <a:rPr lang="en-GB"/>
              <a:t> | e-</a:t>
            </a:r>
            <a:r>
              <a:rPr lang="en-GB" err="1"/>
              <a:t>biblioteksprojektet</a:t>
            </a:r>
            <a:r>
              <a:rPr lang="en-GB"/>
              <a:t> | e-library project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3C37D37-D63B-C73B-CD04-123B1931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F13471-24F6-E340-B4E7-9A46445CAF2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21252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MV Kuvasiv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6734BC3-8107-EEE0-9234-274FEA34C49A}"/>
              </a:ext>
            </a:extLst>
          </p:cNvPr>
          <p:cNvSpPr/>
          <p:nvPr userDrawn="1"/>
        </p:nvSpPr>
        <p:spPr>
          <a:xfrm>
            <a:off x="0" y="5986020"/>
            <a:ext cx="12191999" cy="87197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DAD49E4-BC70-3889-5833-65CA68371D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493" y="6197031"/>
            <a:ext cx="1380957" cy="44881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3FDC965-261A-3ED7-3080-3C61E28A8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519384-BCE1-254D-9E52-B9E3172A5E6C}" type="datetime1">
              <a:rPr lang="fi-FI" smtClean="0"/>
              <a:pPr/>
              <a:t>14.12.2023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865F899-A8D9-5395-48DE-81BB677C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e-</a:t>
            </a:r>
            <a:r>
              <a:rPr lang="en-GB" err="1"/>
              <a:t>kirjastohanke</a:t>
            </a:r>
            <a:r>
              <a:rPr lang="en-GB"/>
              <a:t> | e-</a:t>
            </a:r>
            <a:r>
              <a:rPr lang="en-GB" err="1"/>
              <a:t>biblioteksprojektet</a:t>
            </a:r>
            <a:r>
              <a:rPr lang="en-GB"/>
              <a:t> | e-library project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3E97852-BFED-78D1-35F1-D2DA7914E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F13471-24F6-E340-B4E7-9A46445CAF28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64BA656-D66B-D520-7B80-99D3577198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0"/>
            <a:ext cx="12192001" cy="59987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807974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MV Kuva vasemmalla +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D81C503-9F78-4F13-BED3-B3154D6F4435}"/>
              </a:ext>
            </a:extLst>
          </p:cNvPr>
          <p:cNvSpPr/>
          <p:nvPr userDrawn="1"/>
        </p:nvSpPr>
        <p:spPr>
          <a:xfrm>
            <a:off x="0" y="5986020"/>
            <a:ext cx="12191999" cy="87197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02786AF-D9C3-06ED-C587-6C4269B475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493" y="6197031"/>
            <a:ext cx="1380957" cy="44881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23E2CA5-F60F-EE33-9D45-FB3AD981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D25AF9-3AAB-2D4A-A7CC-5C2F8218C83E}" type="datetime1">
              <a:rPr lang="fi-FI" smtClean="0"/>
              <a:pPr/>
              <a:t>14.12.2023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3E1A270-EEBE-95B4-A271-D7702C5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e-</a:t>
            </a:r>
            <a:r>
              <a:rPr lang="en-GB" err="1"/>
              <a:t>kirjastohanke</a:t>
            </a:r>
            <a:r>
              <a:rPr lang="en-GB"/>
              <a:t> | e-</a:t>
            </a:r>
            <a:r>
              <a:rPr lang="en-GB" err="1"/>
              <a:t>biblioteksprojektet</a:t>
            </a:r>
            <a:r>
              <a:rPr lang="en-GB"/>
              <a:t> | e-library project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3C37D37-D63B-C73B-CD04-123B1931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F13471-24F6-E340-B4E7-9A46445CAF28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1D4CF4D-48C0-BBAF-8835-5F9E48D46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4157" y="679269"/>
            <a:ext cx="4739641" cy="1981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56668BD-AAEA-98E1-BE4B-A6BDD77CB2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14158" y="2955542"/>
            <a:ext cx="4739641" cy="26876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30FDA5E-ACD4-ED28-2DDE-798448BB3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0"/>
            <a:ext cx="6096000" cy="59951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419118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MV Kuva oikealla +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449CF0E-9135-2F05-3AEE-AAC7A8663C12}"/>
              </a:ext>
            </a:extLst>
          </p:cNvPr>
          <p:cNvSpPr/>
          <p:nvPr userDrawn="1"/>
        </p:nvSpPr>
        <p:spPr>
          <a:xfrm>
            <a:off x="0" y="5986020"/>
            <a:ext cx="12191999" cy="87197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799E508-2AAB-3417-D4D4-CEE8E97946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493" y="6197031"/>
            <a:ext cx="1380957" cy="44881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23E2CA5-F60F-EE33-9D45-FB3AD981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D25AF9-3AAB-2D4A-A7CC-5C2F8218C83E}" type="datetime1">
              <a:rPr lang="fi-FI" smtClean="0"/>
              <a:pPr/>
              <a:t>14.12.2023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3E1A270-EEBE-95B4-A271-D7702C5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e-</a:t>
            </a:r>
            <a:r>
              <a:rPr lang="en-GB" err="1"/>
              <a:t>kirjastohanke</a:t>
            </a:r>
            <a:r>
              <a:rPr lang="en-GB"/>
              <a:t> | e-</a:t>
            </a:r>
            <a:r>
              <a:rPr lang="en-GB" err="1"/>
              <a:t>biblioteksprojektet</a:t>
            </a:r>
            <a:r>
              <a:rPr lang="en-GB"/>
              <a:t> | e-library project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3C37D37-D63B-C73B-CD04-123B1931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F13471-24F6-E340-B4E7-9A46445CAF28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1D4CF4D-48C0-BBAF-8835-5F9E48D46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79269"/>
            <a:ext cx="4739641" cy="1981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56668BD-AAEA-98E1-BE4B-A6BDD77CB2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2955542"/>
            <a:ext cx="4739641" cy="26876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FBFD5A4-EF7F-8FC3-7E6D-B2E1815376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59951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19741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AKAKANSI MV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BE18981-BD26-9A1C-ED1A-E7A4BC99BE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963CF29-0050-6A38-6B95-BEB9BA014A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333" y="428625"/>
            <a:ext cx="2350422" cy="76388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DA12061-5100-0355-A44E-4C084CC7B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334" y="1621136"/>
            <a:ext cx="11358358" cy="2035731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DEDFF08-715B-861E-2505-BF6A9238E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334" y="3942616"/>
            <a:ext cx="11358358" cy="232922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2022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KANSI tekstillä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68EAF47-59D1-8A93-7884-D54BE657BCAD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accent3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0862609-541C-48E1-3392-0DA9BA373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6100" y="1651000"/>
            <a:ext cx="7364957" cy="2720976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9281F85-F8D7-C030-8754-2160CD8EE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6100" y="4657725"/>
            <a:ext cx="7364957" cy="177165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6FE4179-CA86-E0B9-B683-A89BC17C34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333" y="428625"/>
            <a:ext cx="2350422" cy="76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2105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VIHREÄ Välileh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23E2CA5-F60F-EE33-9D45-FB3AD981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D25AF9-3AAB-2D4A-A7CC-5C2F8218C83E}" type="datetime1">
              <a:rPr lang="fi-FI" smtClean="0"/>
              <a:pPr/>
              <a:t>14.12.2023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3E1A270-EEBE-95B4-A271-D7702C5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e-</a:t>
            </a:r>
            <a:r>
              <a:rPr lang="en-GB" err="1"/>
              <a:t>kirjastohanke</a:t>
            </a:r>
            <a:r>
              <a:rPr lang="en-GB"/>
              <a:t> | e-</a:t>
            </a:r>
            <a:r>
              <a:rPr lang="en-GB" err="1"/>
              <a:t>biblioteksprojektet</a:t>
            </a:r>
            <a:r>
              <a:rPr lang="en-GB"/>
              <a:t> | e-library project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3C37D37-D63B-C73B-CD04-123B1931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F13471-24F6-E340-B4E7-9A46445CAF28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1C61410-3CC0-1F1F-E567-482D0CA2D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771" y="1123407"/>
            <a:ext cx="10570028" cy="2632166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1276C29-58A6-93D2-099C-EEEBFFB8F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3771" y="3928610"/>
            <a:ext cx="10570028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9663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VIHREÄ Tekstisiv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7FDF944-3A4E-08EA-D9CC-1077F24808ED}"/>
              </a:ext>
            </a:extLst>
          </p:cNvPr>
          <p:cNvSpPr/>
          <p:nvPr userDrawn="1"/>
        </p:nvSpPr>
        <p:spPr>
          <a:xfrm>
            <a:off x="0" y="0"/>
            <a:ext cx="12191999" cy="5986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0EC2D55-7930-F682-2700-CF02EB923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23E2CA5-F60F-EE33-9D45-FB3AD981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D25AF9-3AAB-2D4A-A7CC-5C2F8218C83E}" type="datetime1">
              <a:rPr lang="fi-FI" smtClean="0"/>
              <a:pPr/>
              <a:t>14.12.2023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3E1A270-EEBE-95B4-A271-D7702C5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e-</a:t>
            </a:r>
            <a:r>
              <a:rPr lang="en-GB" err="1"/>
              <a:t>kirjastohanke</a:t>
            </a:r>
            <a:r>
              <a:rPr lang="en-GB"/>
              <a:t> | e-</a:t>
            </a:r>
            <a:r>
              <a:rPr lang="en-GB" err="1"/>
              <a:t>biblioteksprojektet</a:t>
            </a:r>
            <a:r>
              <a:rPr lang="en-GB"/>
              <a:t> | e-library project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3C37D37-D63B-C73B-CD04-123B1931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F13471-24F6-E340-B4E7-9A46445CAF28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97CE0F1-F4B7-A5CB-BFCB-03CA90342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8864"/>
            <a:ext cx="10515600" cy="33251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836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VIHREÄ Kuvasiv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91EC682-EC70-DE1D-3A89-56CBA20D47EF}"/>
              </a:ext>
            </a:extLst>
          </p:cNvPr>
          <p:cNvSpPr/>
          <p:nvPr userDrawn="1"/>
        </p:nvSpPr>
        <p:spPr>
          <a:xfrm>
            <a:off x="0" y="0"/>
            <a:ext cx="12191999" cy="5986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23E2CA5-F60F-EE33-9D45-FB3AD981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D25AF9-3AAB-2D4A-A7CC-5C2F8218C83E}" type="datetime1">
              <a:rPr lang="fi-FI" smtClean="0"/>
              <a:pPr/>
              <a:t>14.12.2023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3E1A270-EEBE-95B4-A271-D7702C5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e-</a:t>
            </a:r>
            <a:r>
              <a:rPr lang="en-GB" err="1"/>
              <a:t>kirjastohanke</a:t>
            </a:r>
            <a:r>
              <a:rPr lang="en-GB"/>
              <a:t> | e-</a:t>
            </a:r>
            <a:r>
              <a:rPr lang="en-GB" err="1"/>
              <a:t>biblioteksprojektet</a:t>
            </a:r>
            <a:r>
              <a:rPr lang="en-GB"/>
              <a:t> | e-library project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3C37D37-D63B-C73B-CD04-123B1931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F13471-24F6-E340-B4E7-9A46445CAF28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8DF8BEE-6D27-29F7-1DE6-C9A9B21889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0"/>
            <a:ext cx="12192001" cy="59987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152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VIHREÄ Kuva vasemmalla + tek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91EC682-EC70-DE1D-3A89-56CBA20D47EF}"/>
              </a:ext>
            </a:extLst>
          </p:cNvPr>
          <p:cNvSpPr/>
          <p:nvPr userDrawn="1"/>
        </p:nvSpPr>
        <p:spPr>
          <a:xfrm>
            <a:off x="0" y="0"/>
            <a:ext cx="12191999" cy="5986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23E2CA5-F60F-EE33-9D45-FB3AD981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D25AF9-3AAB-2D4A-A7CC-5C2F8218C83E}" type="datetime1">
              <a:rPr lang="fi-FI" smtClean="0"/>
              <a:pPr/>
              <a:t>14.12.2023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3E1A270-EEBE-95B4-A271-D7702C5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e-</a:t>
            </a:r>
            <a:r>
              <a:rPr lang="en-GB" err="1"/>
              <a:t>kirjastohanke</a:t>
            </a:r>
            <a:r>
              <a:rPr lang="en-GB"/>
              <a:t> | e-</a:t>
            </a:r>
            <a:r>
              <a:rPr lang="en-GB" err="1"/>
              <a:t>biblioteksprojektet</a:t>
            </a:r>
            <a:r>
              <a:rPr lang="en-GB"/>
              <a:t> | e-library project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3C37D37-D63B-C73B-CD04-123B1931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F13471-24F6-E340-B4E7-9A46445CAF28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8DF8BEE-6D27-29F7-1DE6-C9A9B21889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0"/>
            <a:ext cx="6096000" cy="59951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04B0A0C-8707-3650-8ADF-E9F29C659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4157" y="679269"/>
            <a:ext cx="4739641" cy="19815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4B52809-B5E4-55F8-79D9-276D7E3DAA7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14158" y="2955542"/>
            <a:ext cx="4739641" cy="26876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3501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VIHREÄ Kuva oikealla + tek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91EC682-EC70-DE1D-3A89-56CBA20D47EF}"/>
              </a:ext>
            </a:extLst>
          </p:cNvPr>
          <p:cNvSpPr/>
          <p:nvPr userDrawn="1"/>
        </p:nvSpPr>
        <p:spPr>
          <a:xfrm>
            <a:off x="0" y="0"/>
            <a:ext cx="12191999" cy="5986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23E2CA5-F60F-EE33-9D45-FB3AD981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D25AF9-3AAB-2D4A-A7CC-5C2F8218C83E}" type="datetime1">
              <a:rPr lang="fi-FI" smtClean="0"/>
              <a:pPr/>
              <a:t>14.12.2023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3E1A270-EEBE-95B4-A271-D7702C5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e-</a:t>
            </a:r>
            <a:r>
              <a:rPr lang="en-GB" err="1"/>
              <a:t>kirjastohanke</a:t>
            </a:r>
            <a:r>
              <a:rPr lang="en-GB"/>
              <a:t> | e-</a:t>
            </a:r>
            <a:r>
              <a:rPr lang="en-GB" err="1"/>
              <a:t>biblioteksprojektet</a:t>
            </a:r>
            <a:r>
              <a:rPr lang="en-GB"/>
              <a:t> | e-library project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3C37D37-D63B-C73B-CD04-123B1931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F13471-24F6-E340-B4E7-9A46445CAF28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9294043-185B-A909-590E-155F9D750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79269"/>
            <a:ext cx="4739641" cy="19815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883F4A0-AFE6-9D7D-3591-994985BCE64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2955542"/>
            <a:ext cx="4739641" cy="26876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11E4EEA-7174-A9FC-9B68-A12D69F923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59951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085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theme" Target="../theme/theme1.xml"/><Relationship Id="rId38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DAB7071-C29E-D59F-398A-37ACE3AE5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5775"/>
            <a:ext cx="10515600" cy="15483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EEB6C01-99BA-E0B7-EB4A-E5F32534E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28863"/>
            <a:ext cx="10515600" cy="3657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F1702AA-F13A-8FDD-70C2-A62677C742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0887" y="62807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217BD43-3FA7-D740-BA0A-BFD242AC105A}" type="datetime1">
              <a:rPr lang="fi-FI" smtClean="0"/>
              <a:pPr/>
              <a:t>14.12.2023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30C9D07-5E4C-BE52-E55D-889CE9650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40232" y="6280718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e-</a:t>
            </a:r>
            <a:r>
              <a:rPr lang="en-GB" err="1"/>
              <a:t>kirjastohanke</a:t>
            </a:r>
            <a:r>
              <a:rPr lang="en-GB"/>
              <a:t> | e-</a:t>
            </a:r>
            <a:r>
              <a:rPr lang="en-GB" err="1"/>
              <a:t>biblioteksprojektet</a:t>
            </a:r>
            <a:r>
              <a:rPr lang="en-GB"/>
              <a:t> | e-library project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C5C6900-D002-84C1-263A-74E2B92617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52288" y="6280718"/>
            <a:ext cx="701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AF13471-24F6-E340-B4E7-9A46445CAF28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20C067A-E934-7114-1867-2777B4FFCD5D}"/>
              </a:ext>
            </a:extLst>
          </p:cNvPr>
          <p:cNvPicPr>
            <a:picLocks noChangeAspect="1"/>
          </p:cNvPicPr>
          <p:nvPr userDrawn="1"/>
        </p:nvPicPr>
        <p:blipFill>
          <a:blip r:embed="rId38"/>
          <a:stretch>
            <a:fillRect/>
          </a:stretch>
        </p:blipFill>
        <p:spPr>
          <a:xfrm>
            <a:off x="819626" y="6195068"/>
            <a:ext cx="1386999" cy="45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866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702" r:id="rId3"/>
    <p:sldLayoutId id="2147483703" r:id="rId4"/>
    <p:sldLayoutId id="2147483650" r:id="rId5"/>
    <p:sldLayoutId id="2147483678" r:id="rId6"/>
    <p:sldLayoutId id="2147483684" r:id="rId7"/>
    <p:sldLayoutId id="2147483694" r:id="rId8"/>
    <p:sldLayoutId id="2147483695" r:id="rId9"/>
    <p:sldLayoutId id="2147483704" r:id="rId10"/>
    <p:sldLayoutId id="2147483676" r:id="rId11"/>
    <p:sldLayoutId id="2147483679" r:id="rId12"/>
    <p:sldLayoutId id="2147483686" r:id="rId13"/>
    <p:sldLayoutId id="2147483692" r:id="rId14"/>
    <p:sldLayoutId id="2147483693" r:id="rId15"/>
    <p:sldLayoutId id="2147483705" r:id="rId16"/>
    <p:sldLayoutId id="2147483680" r:id="rId17"/>
    <p:sldLayoutId id="2147483677" r:id="rId18"/>
    <p:sldLayoutId id="2147483685" r:id="rId19"/>
    <p:sldLayoutId id="2147483687" r:id="rId20"/>
    <p:sldLayoutId id="2147483688" r:id="rId21"/>
    <p:sldLayoutId id="2147483706" r:id="rId22"/>
    <p:sldLayoutId id="2147483696" r:id="rId23"/>
    <p:sldLayoutId id="2147483682" r:id="rId24"/>
    <p:sldLayoutId id="2147483651" r:id="rId25"/>
    <p:sldLayoutId id="2147483689" r:id="rId26"/>
    <p:sldLayoutId id="2147483690" r:id="rId27"/>
    <p:sldLayoutId id="2147483707" r:id="rId28"/>
    <p:sldLayoutId id="2147483691" r:id="rId29"/>
    <p:sldLayoutId id="2147483671" r:id="rId30"/>
    <p:sldLayoutId id="2147483681" r:id="rId31"/>
    <p:sldLayoutId id="2147483697" r:id="rId32"/>
    <p:sldLayoutId id="2147483698" r:id="rId33"/>
    <p:sldLayoutId id="2147483699" r:id="rId34"/>
    <p:sldLayoutId id="2147483700" r:id="rId35"/>
    <p:sldLayoutId id="2147483708" r:id="rId3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hyperlink" Target="https://www.kirjastot.fi/ekirjastohank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rjastot.fi/digimediahanke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kirjastot.fi/ekirjastohank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F496F02-E305-443A-8EBC-BB5B5672D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9461" y="1032933"/>
            <a:ext cx="5441596" cy="3339043"/>
          </a:xfrm>
        </p:spPr>
        <p:txBody>
          <a:bodyPr>
            <a:normAutofit/>
          </a:bodyPr>
          <a:lstStyle/>
          <a:p>
            <a:r>
              <a:rPr lang="fi-FI" sz="4000" dirty="0"/>
              <a:t>Kohti yhden luukun e-kirjastoa</a:t>
            </a:r>
            <a:r>
              <a:rPr lang="fi-FI" sz="4000" i="0" u="none" strike="noStrike" baseline="0" dirty="0"/>
              <a:t/>
            </a:r>
            <a:br>
              <a:rPr lang="fi-FI" sz="4000" i="0" u="none" strike="noStrike" baseline="0" dirty="0"/>
            </a:br>
            <a:endParaRPr lang="x-none" sz="4000" dirty="0"/>
          </a:p>
        </p:txBody>
      </p:sp>
      <p:sp>
        <p:nvSpPr>
          <p:cNvPr id="17" name="Subtitle 1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566A6EE-5448-257F-546B-2BB94A254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6283" y="4371976"/>
            <a:ext cx="5184774" cy="2057399"/>
          </a:xfrm>
        </p:spPr>
        <p:txBody>
          <a:bodyPr/>
          <a:lstStyle/>
          <a:p>
            <a:r>
              <a:rPr lang="fi-FI" dirty="0"/>
              <a:t>Suvi Sivulainen</a:t>
            </a:r>
          </a:p>
          <a:p>
            <a:r>
              <a:rPr lang="fi-FI" dirty="0"/>
              <a:t>Kirjastot.fi koordinaatioryhmä 11.12.2023</a:t>
            </a:r>
          </a:p>
        </p:txBody>
      </p:sp>
      <p:pic>
        <p:nvPicPr>
          <p:cNvPr id="4" name="Picture Placeholder 5" descr="Two people looking at a computer&#10;&#10;Description automatically generated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4D85374-9D2E-D85D-2B9A-7BA2A6D2262D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t="1336" b="1336"/>
          <a:stretch>
            <a:fillRect/>
          </a:stretch>
        </p:blipFill>
        <p:spPr>
          <a:xfrm>
            <a:off x="1017588" y="1033463"/>
            <a:ext cx="5262562" cy="5694362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596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5AFEC72-97C9-8AFB-5F75-0FA206838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5775"/>
            <a:ext cx="10515599" cy="1216411"/>
          </a:xfrm>
        </p:spPr>
        <p:txBody>
          <a:bodyPr/>
          <a:lstStyle/>
          <a:p>
            <a:r>
              <a:rPr lang="fi-FI" dirty="0"/>
              <a:t>Miksi e-kirjastohanke ja digimediahanke?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8ACE3E5-39D4-1C10-1C8B-5A9B9E290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7177"/>
            <a:ext cx="10515600" cy="3746863"/>
          </a:xfrm>
        </p:spPr>
        <p:txBody>
          <a:bodyPr>
            <a:normAutofit lnSpcReduction="10000"/>
          </a:bodyPr>
          <a:lstStyle/>
          <a:p>
            <a:pPr algn="l"/>
            <a:r>
              <a:rPr lang="fi-FI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Hajanainen ja epätasa-arvoinen e-aineistojen tarjonta yleisten kirjastojen asiakkaille</a:t>
            </a:r>
          </a:p>
          <a:p>
            <a:pPr lvl="1"/>
            <a:r>
              <a:rPr lang="fi-FI" dirty="0">
                <a:solidFill>
                  <a:srgbClr val="212529"/>
                </a:solidFill>
                <a:latin typeface="Roboto" panose="02000000000000000000" pitchFamily="2" charset="0"/>
              </a:rPr>
              <a:t>Yleisten k</a:t>
            </a:r>
            <a:r>
              <a:rPr lang="fi-FI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irjastojen e-aineiston kokoelma on jakautunut usealle eri palvelualustalle. Kokonaisuus on käyttäjälleen sekava.</a:t>
            </a:r>
          </a:p>
          <a:p>
            <a:pPr lvl="1"/>
            <a:r>
              <a:rPr lang="fi-FI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Kirjastoilla ei ole mahdollisuuksia kokoelman valintaan ja hoitoon digitaalisessa ympäristössä</a:t>
            </a:r>
          </a:p>
          <a:p>
            <a:pPr lvl="1"/>
            <a:r>
              <a:rPr lang="fi-FI" dirty="0">
                <a:solidFill>
                  <a:srgbClr val="212529"/>
                </a:solidFill>
                <a:latin typeface="Roboto" panose="02000000000000000000" pitchFamily="2" charset="0"/>
              </a:rPr>
              <a:t>Suomessa on noin 30 eri e-kirjastokokonaisuutta eri puolilla Suomea</a:t>
            </a:r>
            <a:r>
              <a:rPr lang="fi-FI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/>
            </a:r>
            <a:br>
              <a:rPr lang="fi-FI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</a:br>
            <a:endParaRPr lang="fi-FI" b="0" i="0" dirty="0">
              <a:solidFill>
                <a:srgbClr val="212529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fi-FI" dirty="0">
                <a:solidFill>
                  <a:srgbClr val="212529"/>
                </a:solidFill>
                <a:latin typeface="Roboto" panose="02000000000000000000" pitchFamily="2" charset="0"/>
                <a:sym typeface="Wingdings" panose="05000000000000000000" pitchFamily="2" charset="2"/>
              </a:rPr>
              <a:t> </a:t>
            </a:r>
            <a:r>
              <a:rPr lang="fi-FI" sz="2800" dirty="0"/>
              <a:t>Hankkeissa selvitettiin lähtökohtia ja luotiin toimintamalleja yleisten kirjastojen yhteiseen e-kirjaston toteuttamiseksi.</a:t>
            </a:r>
            <a:endParaRPr lang="fi-FI" b="0" i="0" dirty="0">
              <a:solidFill>
                <a:srgbClr val="212529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0A103CF-3EEB-C3BE-B795-B5EA732B6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5AF9-3AAB-2D4A-A7CC-5C2F8218C83E}" type="datetime1">
              <a:rPr lang="fi-FI" smtClean="0"/>
              <a:pPr/>
              <a:t>14.12.2023</a:t>
            </a:fld>
            <a:endParaRPr lang="x-none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A8336B2-4DA2-B3A4-FDD5-3D43E1285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e-kirjastohanke | e-biblioteksprojektet | e-library project</a:t>
            </a:r>
            <a:endParaRPr lang="x-none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416DA74-4DEF-F9C9-F299-C1010ABD1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471-24F6-E340-B4E7-9A46445CAF28}" type="slidenum">
              <a:rPr lang="x-none" smtClean="0"/>
              <a:pPr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81352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CA45387-1F0C-F6D7-3587-8BD70F1F8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7466"/>
            <a:ext cx="10515599" cy="1021884"/>
          </a:xfrm>
        </p:spPr>
        <p:txBody>
          <a:bodyPr/>
          <a:lstStyle/>
          <a:p>
            <a:r>
              <a:rPr lang="fi-FI" dirty="0"/>
              <a:t>Hankkeessa ollaan siirtymävaiheessa</a:t>
            </a:r>
            <a:endParaRPr lang="x-none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0412AF4-FB49-D6CE-DEDA-A1B5B17C2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6914"/>
            <a:ext cx="10515600" cy="4475614"/>
          </a:xfrm>
        </p:spPr>
        <p:txBody>
          <a:bodyPr>
            <a:noAutofit/>
          </a:bodyPr>
          <a:lstStyle/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Hanke alkoi syyskuussa 2021</a:t>
            </a:r>
            <a:endParaRPr lang="fi-FI" sz="2000" dirty="0">
              <a:solidFill>
                <a:srgbClr val="000000"/>
              </a:solidFill>
            </a:endParaRPr>
          </a:p>
          <a:p>
            <a:pPr lvl="1" fontAlgn="base">
              <a:lnSpc>
                <a:spcPct val="100000"/>
              </a:lnSpc>
            </a:pPr>
            <a:r>
              <a:rPr lang="fi-FI" sz="2000" dirty="0">
                <a:solidFill>
                  <a:srgbClr val="000000"/>
                </a:solidFill>
              </a:rPr>
              <a:t>Viisi henkinen projektiryhmä, ohjausryhmä, asiantuntijaryhmät</a:t>
            </a:r>
          </a:p>
          <a:p>
            <a:pPr lvl="1" fontAlgn="base">
              <a:lnSpc>
                <a:spcPct val="100000"/>
              </a:lnSpc>
            </a:pPr>
            <a:r>
              <a:rPr lang="fi-FI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Koko projektiryhmä aloitti työnsä tammikuussa 2022 </a:t>
            </a: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000000"/>
                </a:solidFill>
              </a:rPr>
              <a:t>Tavoitteena on ollut kehittää e-kirjastoratkaisu, jonka avulla</a:t>
            </a:r>
          </a:p>
          <a:p>
            <a:pPr lvl="1" fontAlgn="base">
              <a:lnSpc>
                <a:spcPct val="100000"/>
              </a:lnSpc>
            </a:pPr>
            <a:r>
              <a:rPr lang="fi-FI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Monipuolinen e-aineistokokoelma on käytettävissä vaivattomasti yhdeltä tekniseltä alustalta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lvl="1" fontAlgn="base">
              <a:lnSpc>
                <a:spcPct val="100000"/>
              </a:lnSpc>
            </a:pPr>
            <a:r>
              <a:rPr lang="en-US" sz="2000" u="none" strike="noStrike" dirty="0" err="1">
                <a:solidFill>
                  <a:srgbClr val="000000"/>
                </a:solidFill>
              </a:rPr>
              <a:t>Asiakkailla</a:t>
            </a:r>
            <a:r>
              <a:rPr lang="en-US" sz="2000" u="none" strike="noStrike" dirty="0">
                <a:solidFill>
                  <a:srgbClr val="000000"/>
                </a:solidFill>
              </a:rPr>
              <a:t> on n</a:t>
            </a:r>
            <a:r>
              <a:rPr lang="fi-FI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ykyistä</a:t>
            </a:r>
            <a:r>
              <a:rPr lang="fi-FI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tasa-arvoisempi mahdollisuus lainata kirjastojen digitaalisia sisältöjä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OKM:n rahoittama ja Helsingin kaupunginkirjaston vetämä e-kirjastohanke. </a:t>
            </a: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000000"/>
                </a:solidFill>
              </a:rPr>
              <a:t>Yhteistyötä Kansalliskirjaston ja hankkeen välillä on käynnistetty toukokuusta 2023.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D76C220-B2EA-1E2E-BA7E-C64BD880A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B11A-5966-C44B-B563-7C5C9C8EF212}" type="datetime1">
              <a:rPr lang="fi-FI" smtClean="0"/>
              <a:pPr/>
              <a:t>14.12.2023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8467F68-CBC6-1D1B-0FFE-8A88FEBC6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e-kirjastohanke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0569A3A-D040-FBE5-26DA-B451C8177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471-24F6-E340-B4E7-9A46445CAF28}" type="slidenum">
              <a:rPr lang="x-none" smtClean="0"/>
              <a:pPr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6150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9EC7D89-E619-D8A4-A67F-C1197C4F6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5775"/>
            <a:ext cx="10515599" cy="1094831"/>
          </a:xfrm>
        </p:spPr>
        <p:txBody>
          <a:bodyPr/>
          <a:lstStyle/>
          <a:p>
            <a:r>
              <a:rPr lang="fi-FI" dirty="0"/>
              <a:t>E-kirjastohankkeen osaprojektit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531816A-883D-0A52-A36C-7D120587F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0605"/>
            <a:ext cx="10515598" cy="4323805"/>
          </a:xfrm>
        </p:spPr>
        <p:txBody>
          <a:bodyPr>
            <a:normAutofit fontScale="77500" lnSpcReduction="20000"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fi-FI" sz="2800" dirty="0">
                <a:effectLst/>
                <a:ea typeface="Times New Roman" panose="02020603050405020304" pitchFamily="18" charset="0"/>
              </a:rPr>
              <a:t>Teknologiaratkaisu: </a:t>
            </a:r>
            <a:r>
              <a:rPr lang="fi-FI" sz="2800" dirty="0">
                <a:ea typeface="Times New Roman" panose="02020603050405020304" pitchFamily="18" charset="0"/>
              </a:rPr>
              <a:t>o</a:t>
            </a:r>
            <a:r>
              <a:rPr lang="fi-FI" sz="2800" dirty="0">
                <a:effectLst/>
                <a:ea typeface="Times New Roman" panose="02020603050405020304" pitchFamily="18" charset="0"/>
              </a:rPr>
              <a:t>saprojektia koordinoi projektiasiantuntija / teknologia</a:t>
            </a:r>
          </a:p>
          <a:p>
            <a:pPr>
              <a:lnSpc>
                <a:spcPct val="100000"/>
              </a:lnSpc>
            </a:pPr>
            <a:r>
              <a:rPr lang="fi-FI" sz="2800" dirty="0">
                <a:effectLst/>
                <a:ea typeface="Times New Roman" panose="02020603050405020304" pitchFamily="18" charset="0"/>
              </a:rPr>
              <a:t>Teknologiakokonaisuuden yksityiskohtien tarkentaminen, media-alustan pilotoinnit, hankintapolku, elinkaari- ja turvallisuussuunnitelmat sekä ylläpidon suunnittelu.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fi-FI" sz="2800" dirty="0">
                <a:effectLst/>
                <a:ea typeface="Times New Roman" panose="02020603050405020304" pitchFamily="18" charset="0"/>
              </a:rPr>
              <a:t>Yleisten kirjastojen yhteistyö: osaprojektia koordinoi projektiasiantuntija / kirjastojen verkostoyhteistyö</a:t>
            </a:r>
          </a:p>
          <a:p>
            <a:pPr>
              <a:lnSpc>
                <a:spcPct val="100000"/>
              </a:lnSpc>
            </a:pPr>
            <a:r>
              <a:rPr lang="fi-FI" sz="2800" dirty="0">
                <a:effectLst/>
                <a:ea typeface="Times New Roman" panose="02020603050405020304" pitchFamily="18" charset="0"/>
              </a:rPr>
              <a:t>Kirjasto- ja kuntakentän toimintamallien yhteiskehittäminen, yleisten kirjastojen omistajuus hankkeesta, tunnettuihin tarpeisiin nojautuvat ratkaisut, kouluttaminen.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fi-FI" sz="2800" dirty="0">
                <a:effectLst/>
                <a:ea typeface="Times New Roman" panose="02020603050405020304" pitchFamily="18" charset="0"/>
              </a:rPr>
              <a:t>Sisältöyhteistyö: osaprojektia koordinoi projektiasiantuntija / kustannusala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i-FI" sz="2800" dirty="0">
                <a:effectLst/>
                <a:ea typeface="Times New Roman" panose="02020603050405020304" pitchFamily="18" charset="0"/>
              </a:rPr>
              <a:t>Taloudellisen tasapainon mallien etsiminen uuteen e-kirjastoon, sisältökentän toimintamallien ja yhteisten pelisääntöjen kehittäminen, lisenssimallien testaukset ja aineistojen hankinta.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C2FB42C-D2E1-AE16-1411-5B0DCF9CB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5AF9-3AAB-2D4A-A7CC-5C2F8218C83E}" type="datetime1">
              <a:rPr lang="fi-FI" smtClean="0"/>
              <a:pPr/>
              <a:t>14.12.2023</a:t>
            </a:fld>
            <a:endParaRPr lang="x-none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AABFF8-4EF1-1575-6F72-6F02B7D01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e-kirjastohanke | e-biblioteksprojektet | e-library project</a:t>
            </a:r>
            <a:endParaRPr lang="x-none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3A99E69-C688-A09D-FD5B-20FA4CF0A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471-24F6-E340-B4E7-9A46445CAF28}" type="slidenum">
              <a:rPr lang="x-none" smtClean="0"/>
              <a:pPr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3623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D411B38-81E8-BC42-5CCA-DAC398691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5775"/>
            <a:ext cx="10515599" cy="1029516"/>
          </a:xfrm>
        </p:spPr>
        <p:txBody>
          <a:bodyPr/>
          <a:lstStyle/>
          <a:p>
            <a:r>
              <a:rPr lang="fi-FI" dirty="0"/>
              <a:t>E-kirjastohanke Helsingillä päättyy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FF8FB36-8B19-932F-9179-32B3D2586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7360"/>
            <a:ext cx="10515600" cy="3916680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E-kirjaston kehittäminen siirtyy 1.1.2024 alkaen Kansalliskirjastoon perustettavaan e-kirjastoyksikköön.</a:t>
            </a:r>
          </a:p>
          <a:p>
            <a:pPr lvl="1"/>
            <a:r>
              <a:rPr lang="fi-FI" dirty="0"/>
              <a:t>Siirtymävaihe vielä kevään 2024, kuntien rahoitus 1.5.2024 alkaen </a:t>
            </a:r>
          </a:p>
          <a:p>
            <a:r>
              <a:rPr lang="fi-FI" dirty="0"/>
              <a:t>Yhtenäinen visuaalinen ilme, saavutettavuus huomioidaan</a:t>
            </a:r>
          </a:p>
          <a:p>
            <a:r>
              <a:rPr lang="fi-FI" dirty="0"/>
              <a:t>Yhteinen kokoelma kaikille mukaan liittyneille kunnille</a:t>
            </a:r>
          </a:p>
          <a:p>
            <a:r>
              <a:rPr lang="fi-FI" dirty="0"/>
              <a:t>Sisällöt hankitaan erillään teknologia-alustasta</a:t>
            </a:r>
          </a:p>
          <a:p>
            <a:r>
              <a:rPr lang="fi-FI" dirty="0"/>
              <a:t>Avoimen lähdekoodin ratkaisu teknologian kehittämiseksi</a:t>
            </a:r>
          </a:p>
          <a:p>
            <a:r>
              <a:rPr lang="fi-FI" dirty="0"/>
              <a:t>Uusi yhteistyö- ja hallintomalli: Kansalliskirjaston asiantuntemus, kirjastoammatillisen työn säilyttäminen kunnissa, ohjausjärjestelmä</a:t>
            </a:r>
          </a:p>
          <a:p>
            <a:r>
              <a:rPr lang="fi-FI" dirty="0">
                <a:hlinkClick r:id="rId2"/>
              </a:rPr>
              <a:t>https://www.kirjastot.fi/ekirjastohanke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7C75031-F32F-590E-2E8F-89879172D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5AF9-3AAB-2D4A-A7CC-5C2F8218C83E}" type="datetime1">
              <a:rPr lang="fi-FI" smtClean="0"/>
              <a:pPr/>
              <a:t>14.12.2023</a:t>
            </a:fld>
            <a:endParaRPr lang="x-none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5149BE5-23AB-161C-AD55-076413A6A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e-kirjastohanke | e-biblioteksprojektet | e-library project</a:t>
            </a:r>
            <a:endParaRPr lang="x-none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683BE62-5CFA-E147-7A48-200BF1F28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471-24F6-E340-B4E7-9A46445CAF28}" type="slidenum">
              <a:rPr lang="x-none" smtClean="0"/>
              <a:pPr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661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B2FD732-B212-F60F-9708-58956F08D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Kohti yhteistä e-kirjastoa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6C2A210-1E3E-2393-5FE3-47B9BA1DA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ctr"/>
            <a:r>
              <a:rPr lang="fi-FI" sz="2800" dirty="0"/>
              <a:t>Turvataan kirjastopalvelujen yhdenvertainen saavutettavuus eri puolilla Suomea myös digitaalisten sisältöjen osalta </a:t>
            </a:r>
          </a:p>
          <a:p>
            <a:r>
              <a:rPr lang="fi-FI" dirty="0"/>
              <a:t>Kirjastot mukana sisältöalan keskustelussa</a:t>
            </a:r>
          </a:p>
          <a:p>
            <a:r>
              <a:rPr lang="fi-FI" dirty="0"/>
              <a:t>Yhteistyö ympäri Suomen keskeistä: ohjausjärjestelmä ja työryhmät</a:t>
            </a:r>
          </a:p>
          <a:p>
            <a:r>
              <a:rPr lang="fi-FI" dirty="0"/>
              <a:t>Saumaton osa kuntien kirjastopalvelua</a:t>
            </a:r>
          </a:p>
          <a:p>
            <a:pPr lvl="1"/>
            <a:r>
              <a:rPr lang="fi-FI" dirty="0"/>
              <a:t>E-kirjastoa toteutetaan yhteistyössä</a:t>
            </a:r>
          </a:p>
          <a:p>
            <a:r>
              <a:rPr lang="fi-FI" dirty="0"/>
              <a:t>Yksi yhteinen kokoelma kaikille mukaan liittyville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6417233-01CC-1733-B79F-89FAB492E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5AF9-3AAB-2D4A-A7CC-5C2F8218C83E}" type="datetime1">
              <a:rPr lang="fi-FI" smtClean="0"/>
              <a:pPr/>
              <a:t>14.12.2023</a:t>
            </a:fld>
            <a:endParaRPr lang="x-none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72CA24B-BEC7-4818-C298-59B54A989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e-kirjastohanke | e-biblioteksprojektet | e-library project</a:t>
            </a:r>
            <a:endParaRPr lang="x-none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32DFA55-554B-9BA2-4D38-016272D82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471-24F6-E340-B4E7-9A46445CAF28}" type="slidenum">
              <a:rPr lang="x-none" smtClean="0"/>
              <a:pPr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9374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EFD5BD5-5B68-F23B-10EA-4E7A04EEC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5776"/>
            <a:ext cx="10515599" cy="977264"/>
          </a:xfrm>
        </p:spPr>
        <p:txBody>
          <a:bodyPr/>
          <a:lstStyle/>
          <a:p>
            <a:r>
              <a:rPr lang="fi-FI" dirty="0"/>
              <a:t>Uusi e-kirjasto avautuu 23.4.2024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ABBA8BB-B89E-6F94-2F1A-FA2300EDC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2859"/>
            <a:ext cx="10515600" cy="4021182"/>
          </a:xfrm>
        </p:spPr>
        <p:txBody>
          <a:bodyPr>
            <a:normAutofit fontScale="92500"/>
          </a:bodyPr>
          <a:lstStyle/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Mobiilisovellus (iOS ja Android)</a:t>
            </a:r>
          </a:p>
          <a:p>
            <a:pPr lvl="1" fontAlgn="base">
              <a:lnSpc>
                <a:spcPct val="100000"/>
              </a:lnSpc>
            </a:pPr>
            <a:r>
              <a:rPr lang="fi-FI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myöhemmin käytettävissä myös verkkosivun kautta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fontAlgn="base">
              <a:lnSpc>
                <a:spcPct val="100000"/>
              </a:lnSpc>
            </a:pPr>
            <a:r>
              <a:rPr lang="fi-FI" dirty="0"/>
              <a:t>e-kirjasto.fi, jonka kautta koko e-kirjasto on käytettävissä</a:t>
            </a:r>
          </a:p>
          <a:p>
            <a:pPr fontAlgn="base">
              <a:lnSpc>
                <a:spcPct val="100000"/>
              </a:lnSpc>
            </a:pPr>
            <a:r>
              <a:rPr lang="fi-FI" dirty="0">
                <a:solidFill>
                  <a:srgbClr val="000000"/>
                </a:solidFill>
              </a:rPr>
              <a:t>S</a:t>
            </a:r>
            <a:r>
              <a:rPr lang="fi-FI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isällöt ja teknologia on erotettu toisistaan</a:t>
            </a:r>
            <a:endParaRPr lang="fi-FI" dirty="0"/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Käyttö edellyttää sitä, että oma asuinkunta on liittynyt mukaan e-kirjastoon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lvl="1" fontAlgn="base">
              <a:lnSpc>
                <a:spcPct val="100000"/>
              </a:lnSpc>
            </a:pPr>
            <a:r>
              <a:rPr lang="en-US" dirty="0" err="1">
                <a:solidFill>
                  <a:srgbClr val="000000"/>
                </a:solidFill>
              </a:rPr>
              <a:t>Sopimukset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allekirjoitukseen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alkuvuodesta</a:t>
            </a:r>
            <a:r>
              <a:rPr lang="en-US" dirty="0">
                <a:solidFill>
                  <a:srgbClr val="000000"/>
                </a:solidFill>
              </a:rPr>
              <a:t> 2024.</a:t>
            </a:r>
          </a:p>
          <a:p>
            <a:pPr fontAlgn="base">
              <a:lnSpc>
                <a:spcPct val="100000"/>
              </a:lnSpc>
            </a:pPr>
            <a:r>
              <a:rPr lang="fi-FI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Kirjastolaisten koulutuspaketti julkaistaan </a:t>
            </a:r>
            <a:r>
              <a:rPr lang="fi-FI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Libopissa</a:t>
            </a:r>
            <a:r>
              <a:rPr lang="fi-FI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keväällä 2024.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CE54060-44B8-E69D-7411-72BA078BB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5AF9-3AAB-2D4A-A7CC-5C2F8218C83E}" type="datetime1">
              <a:rPr lang="fi-FI" smtClean="0"/>
              <a:pPr/>
              <a:t>14.12.2023</a:t>
            </a:fld>
            <a:endParaRPr lang="x-none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7EC989D-B6AD-5A8E-FC71-3641B4C1C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e-kirjastohanke | e-biblioteksprojektet | e-library project</a:t>
            </a:r>
            <a:endParaRPr lang="x-none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2BEA494-A7C6-495C-0195-2C308F438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471-24F6-E340-B4E7-9A46445CAF28}" type="slidenum">
              <a:rPr lang="x-none" smtClean="0"/>
              <a:pPr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85494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CA45387-1F0C-F6D7-3587-8BD70F1F8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7465"/>
            <a:ext cx="10515599" cy="1216411"/>
          </a:xfrm>
        </p:spPr>
        <p:txBody>
          <a:bodyPr/>
          <a:lstStyle/>
          <a:p>
            <a:r>
              <a:rPr lang="fi-FI" dirty="0">
                <a:latin typeface="Arial"/>
                <a:cs typeface="Arial"/>
              </a:rPr>
              <a:t>Pysyvän e-kirjasto-organisaation henkilökunta.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0412AF4-FB49-D6CE-DEDA-A1B5B17C2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71338"/>
            <a:ext cx="10515600" cy="42411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/>
            <a:r>
              <a:rPr lang="fi-FI" b="1" dirty="0">
                <a:solidFill>
                  <a:srgbClr val="000000"/>
                </a:solidFill>
                <a:latin typeface="Arial"/>
                <a:cs typeface="Arial"/>
              </a:rPr>
              <a:t>Annastiina Louhisalmi </a:t>
            </a:r>
            <a:r>
              <a:rPr lang="fi-FI" dirty="0">
                <a:solidFill>
                  <a:srgbClr val="000000"/>
                </a:solidFill>
                <a:latin typeface="Arial"/>
                <a:cs typeface="Arial"/>
              </a:rPr>
              <a:t>aloitti palvelupäällikkönä 1.12.2023.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fi-FI" dirty="0">
                <a:solidFill>
                  <a:srgbClr val="000000"/>
                </a:solidFill>
                <a:latin typeface="Arial"/>
                <a:cs typeface="Arial"/>
              </a:rPr>
              <a:t>Muut rekrytoidut ovat: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lvl="1"/>
            <a:r>
              <a:rPr lang="fi-FI" dirty="0">
                <a:solidFill>
                  <a:srgbClr val="000000"/>
                </a:solidFill>
                <a:latin typeface="Arial"/>
                <a:cs typeface="Arial"/>
              </a:rPr>
              <a:t>Tietojärjestelmäasiantuntija, infra </a:t>
            </a:r>
            <a:r>
              <a:rPr lang="fi-FI" b="1" dirty="0">
                <a:solidFill>
                  <a:srgbClr val="000000"/>
                </a:solidFill>
                <a:latin typeface="Arial"/>
                <a:cs typeface="Arial"/>
              </a:rPr>
              <a:t>Pekko </a:t>
            </a:r>
            <a:r>
              <a:rPr lang="fi-FI" b="1" dirty="0" err="1">
                <a:solidFill>
                  <a:srgbClr val="000000"/>
                </a:solidFill>
                <a:latin typeface="Arial"/>
                <a:cs typeface="Arial"/>
              </a:rPr>
              <a:t>Sams</a:t>
            </a:r>
            <a:r>
              <a:rPr lang="fi-FI" dirty="0">
                <a:solidFill>
                  <a:srgbClr val="000000"/>
                </a:solidFill>
                <a:latin typeface="Arial"/>
                <a:cs typeface="Arial"/>
              </a:rPr>
              <a:t>, aloitus 1.11.2023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lvl="1"/>
            <a:r>
              <a:rPr lang="fi-FI" dirty="0">
                <a:solidFill>
                  <a:srgbClr val="000000"/>
                </a:solidFill>
                <a:latin typeface="Arial"/>
                <a:cs typeface="Arial"/>
              </a:rPr>
              <a:t>Tietoasiantuntija, aineistot </a:t>
            </a:r>
            <a:r>
              <a:rPr lang="fi-FI" b="1" dirty="0">
                <a:solidFill>
                  <a:srgbClr val="000000"/>
                </a:solidFill>
                <a:latin typeface="Arial"/>
                <a:cs typeface="Arial"/>
              </a:rPr>
              <a:t>Anna Tuomikoski</a:t>
            </a:r>
            <a:r>
              <a:rPr lang="fi-FI" dirty="0">
                <a:solidFill>
                  <a:srgbClr val="000000"/>
                </a:solidFill>
                <a:latin typeface="Arial"/>
                <a:cs typeface="Arial"/>
              </a:rPr>
              <a:t>, aloitus 1.1.2024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lvl="1"/>
            <a:r>
              <a:rPr lang="fi-FI" dirty="0">
                <a:solidFill>
                  <a:srgbClr val="000000"/>
                </a:solidFill>
                <a:latin typeface="Arial"/>
                <a:cs typeface="Arial"/>
              </a:rPr>
              <a:t>Tietoasiantuntija, kirjastoyhteistyön koordinointi </a:t>
            </a:r>
            <a:r>
              <a:rPr lang="fi-FI" b="1" dirty="0">
                <a:solidFill>
                  <a:srgbClr val="000000"/>
                </a:solidFill>
                <a:latin typeface="Arial"/>
                <a:cs typeface="Arial"/>
              </a:rPr>
              <a:t>Marja Hjelt</a:t>
            </a:r>
            <a:r>
              <a:rPr lang="fi-FI" dirty="0">
                <a:solidFill>
                  <a:srgbClr val="000000"/>
                </a:solidFill>
                <a:latin typeface="Arial"/>
                <a:cs typeface="Arial"/>
              </a:rPr>
              <a:t>, aloitus 1.1.2024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lvl="1"/>
            <a:r>
              <a:rPr lang="fi-FI" dirty="0">
                <a:solidFill>
                  <a:srgbClr val="000000"/>
                </a:solidFill>
                <a:latin typeface="Arial"/>
                <a:cs typeface="Arial"/>
              </a:rPr>
              <a:t>Tietoasiantuntija, viestintä </a:t>
            </a:r>
            <a:r>
              <a:rPr lang="fi-FI" b="1" dirty="0">
                <a:solidFill>
                  <a:srgbClr val="000000"/>
                </a:solidFill>
                <a:latin typeface="Arial"/>
                <a:cs typeface="Arial"/>
              </a:rPr>
              <a:t>Outi Tommila</a:t>
            </a:r>
            <a:r>
              <a:rPr lang="fi-FI" dirty="0">
                <a:solidFill>
                  <a:srgbClr val="000000"/>
                </a:solidFill>
                <a:latin typeface="Arial"/>
                <a:cs typeface="Arial"/>
              </a:rPr>
              <a:t>, aloitus 1.2.2024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fi-FI" dirty="0">
                <a:solidFill>
                  <a:srgbClr val="000000"/>
                </a:solidFill>
                <a:latin typeface="Arial"/>
                <a:cs typeface="Arial"/>
              </a:rPr>
              <a:t>Lisäksi e-kirjastoyksikköön rekrytoidaan tietojärjestelmäpäällikkö ja tietojärjestelmäasiantuntijoita.</a:t>
            </a:r>
            <a:endParaRPr lang="fi-FI" dirty="0">
              <a:latin typeface="Arial"/>
              <a:cs typeface="Arial"/>
            </a:endParaRPr>
          </a:p>
          <a:p>
            <a:pPr algn="l" rtl="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fi-FI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D76C220-B2EA-1E2E-BA7E-C64BD880A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B11A-5966-C44B-B563-7C5C9C8EF212}" type="datetime1">
              <a:rPr lang="fi-FI" smtClean="0"/>
              <a:pPr/>
              <a:t>14.12.2023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8467F68-CBC6-1D1B-0FFE-8A88FEBC6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e-kirjastohanke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0569A3A-D040-FBE5-26DA-B451C8177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471-24F6-E340-B4E7-9A46445CAF28}" type="slidenum">
              <a:rPr lang="x-none" smtClean="0"/>
              <a:pPr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6842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F496F02-E305-443A-8EBC-BB5B5672D0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Kiitos!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endParaRPr lang="x-none" sz="3200" dirty="0"/>
          </a:p>
        </p:txBody>
      </p:sp>
      <p:sp>
        <p:nvSpPr>
          <p:cNvPr id="17" name="Subtitle 1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566A6EE-5448-257F-546B-2BB94A254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6283" y="4187462"/>
            <a:ext cx="5184774" cy="1771650"/>
          </a:xfrm>
        </p:spPr>
        <p:txBody>
          <a:bodyPr/>
          <a:lstStyle/>
          <a:p>
            <a:r>
              <a:rPr lang="fi-FI" dirty="0"/>
              <a:t>Lisätietoja: </a:t>
            </a:r>
            <a:br>
              <a:rPr lang="fi-FI" dirty="0"/>
            </a:br>
            <a:r>
              <a:rPr lang="fi-FI" dirty="0">
                <a:hlinkClick r:id="rId2"/>
              </a:rPr>
              <a:t>www.kirjastot.fi/ekirjastohanke</a:t>
            </a:r>
            <a:endParaRPr lang="fi-FI" dirty="0"/>
          </a:p>
          <a:p>
            <a:r>
              <a:rPr lang="fi-FI" dirty="0">
                <a:hlinkClick r:id="rId3"/>
              </a:rPr>
              <a:t>www.kirjastot.fi/digimediahanke</a:t>
            </a:r>
            <a:endParaRPr lang="fi-FI" dirty="0"/>
          </a:p>
          <a:p>
            <a:endParaRPr lang="fi-FI" dirty="0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68F96A6-14A1-B563-222F-716F6B47CE38}"/>
              </a:ext>
            </a:extLst>
          </p:cNvPr>
          <p:cNvPicPr>
            <a:picLocks noGrp="1" noChangeAspect="1" noChangeArrowheads="1"/>
          </p:cNvPicPr>
          <p:nvPr>
            <p:ph type="pic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873" b="1873"/>
          <a:stretch>
            <a:fillRect/>
          </a:stretch>
        </p:blipFill>
        <p:spPr bwMode="auto">
          <a:xfrm>
            <a:off x="649614" y="1032933"/>
            <a:ext cx="5563951" cy="60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7600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1B7AE"/>
      </a:accent1>
      <a:accent2>
        <a:srgbClr val="373A5D"/>
      </a:accent2>
      <a:accent3>
        <a:srgbClr val="EDEFC2"/>
      </a:accent3>
      <a:accent4>
        <a:srgbClr val="FA6E75"/>
      </a:accent4>
      <a:accent5>
        <a:srgbClr val="B1E2DF"/>
      </a:accent5>
      <a:accent6>
        <a:srgbClr val="ADAFBF"/>
      </a:accent6>
      <a:hlink>
        <a:srgbClr val="374B9E"/>
      </a:hlink>
      <a:folHlink>
        <a:srgbClr val="FDC4C8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C7F1B412F71FE4CB6CC8F8E1364BE91" ma:contentTypeVersion="17" ma:contentTypeDescription="Luo uusi asiakirja." ma:contentTypeScope="" ma:versionID="bc74d69a2cf855c52d3a25aae1931c53">
  <xsd:schema xmlns:xsd="http://www.w3.org/2001/XMLSchema" xmlns:xs="http://www.w3.org/2001/XMLSchema" xmlns:p="http://schemas.microsoft.com/office/2006/metadata/properties" xmlns:ns2="23aca314-8390-414e-b7f6-ffa1abca51ea" xmlns:ns3="9dbc986d-eef0-4bce-a96e-359b0a5c4446" xmlns:ns4="46fcde59-e350-40c2-8288-8d0ddcab9cfc" targetNamespace="http://schemas.microsoft.com/office/2006/metadata/properties" ma:root="true" ma:fieldsID="aa538ff010f9194a104f34a0febfaa40" ns2:_="" ns3:_="" ns4:_="">
    <xsd:import namespace="23aca314-8390-414e-b7f6-ffa1abca51ea"/>
    <xsd:import namespace="9dbc986d-eef0-4bce-a96e-359b0a5c4446"/>
    <xsd:import namespace="46fcde59-e350-40c2-8288-8d0ddcab9c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aca314-8390-414e-b7f6-ffa1abca51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Kuvien tunnisteet" ma:readOnly="false" ma:fieldId="{5cf76f15-5ced-4ddc-b409-7134ff3c332f}" ma:taxonomyMulti="true" ma:sspId="1b13d2ae-8643-4d9b-9691-30b7950a7e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bc986d-eef0-4bce-a96e-359b0a5c444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fcde59-e350-40c2-8288-8d0ddcab9cf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f49f9fbf-e0da-4834-8376-9f8753dc302f}" ma:internalName="TaxCatchAll" ma:showField="CatchAllData" ma:web="9dbc986d-eef0-4bce-a96e-359b0a5c44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B8A4BB-3DB7-4AD8-86D7-7B9B953D25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F1F309-3B98-4427-B3BB-4194B2FAE2BB}">
  <ds:schemaRefs>
    <ds:schemaRef ds:uri="23aca314-8390-414e-b7f6-ffa1abca51ea"/>
    <ds:schemaRef ds:uri="46fcde59-e350-40c2-8288-8d0ddcab9cfc"/>
    <ds:schemaRef ds:uri="9dbc986d-eef0-4bce-a96e-359b0a5c444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5875</TotalTime>
  <Words>590</Words>
  <Application>Microsoft Macintosh PowerPoint</Application>
  <PresentationFormat>Mukautettu</PresentationFormat>
  <Paragraphs>81</Paragraphs>
  <Slides>9</Slides>
  <Notes>0</Notes>
  <HiddenSlides>0</HiddenSlides>
  <MMClips>0</MMClips>
  <ScaleCrop>false</ScaleCrop>
  <HeadingPairs>
    <vt:vector size="4" baseType="variant">
      <vt:variant>
        <vt:lpstr>Suunnittelumalli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0" baseType="lpstr">
      <vt:lpstr>Office Theme</vt:lpstr>
      <vt:lpstr>Kohti yhden luukun e-kirjastoa </vt:lpstr>
      <vt:lpstr>Miksi e-kirjastohanke ja digimediahanke?</vt:lpstr>
      <vt:lpstr>Hankkeessa ollaan siirtymävaiheessa</vt:lpstr>
      <vt:lpstr>E-kirjastohankkeen osaprojektit</vt:lpstr>
      <vt:lpstr>E-kirjastohanke Helsingillä päättyy</vt:lpstr>
      <vt:lpstr>Kohti yhteistä e-kirjastoa</vt:lpstr>
      <vt:lpstr>Uusi e-kirjasto avautuu 23.4.2024</vt:lpstr>
      <vt:lpstr>Pysyvän e-kirjasto-organisaation henkilökunta.</vt:lpstr>
      <vt:lpstr>Kiitos!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Pia Pitkänen</dc:creator>
  <cp:lastModifiedBy>Pirjo Sallmén</cp:lastModifiedBy>
  <cp:revision>3</cp:revision>
  <dcterms:created xsi:type="dcterms:W3CDTF">2023-12-14T11:49:04Z</dcterms:created>
  <dcterms:modified xsi:type="dcterms:W3CDTF">2023-12-14T11:53:01Z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35e945f-875f-47b7-87fa-10b3524d17f5_Enabled">
    <vt:lpwstr>true</vt:lpwstr>
  </property>
  <property fmtid="{D5CDD505-2E9C-101B-9397-08002B2CF9AE}" pid="3" name="MSIP_Label_f35e945f-875f-47b7-87fa-10b3524d17f5_SetDate">
    <vt:lpwstr>2023-05-05T11:39:08Z</vt:lpwstr>
  </property>
  <property fmtid="{D5CDD505-2E9C-101B-9397-08002B2CF9AE}" pid="4" name="MSIP_Label_f35e945f-875f-47b7-87fa-10b3524d17f5_Method">
    <vt:lpwstr>Standard</vt:lpwstr>
  </property>
  <property fmtid="{D5CDD505-2E9C-101B-9397-08002B2CF9AE}" pid="5" name="MSIP_Label_f35e945f-875f-47b7-87fa-10b3524d17f5_Name">
    <vt:lpwstr>Julkinen (harkinnanvaraisesti)</vt:lpwstr>
  </property>
  <property fmtid="{D5CDD505-2E9C-101B-9397-08002B2CF9AE}" pid="6" name="MSIP_Label_f35e945f-875f-47b7-87fa-10b3524d17f5_SiteId">
    <vt:lpwstr>3feb6bc1-d722-4726-966c-5b58b64df752</vt:lpwstr>
  </property>
  <property fmtid="{D5CDD505-2E9C-101B-9397-08002B2CF9AE}" pid="7" name="MSIP_Label_f35e945f-875f-47b7-87fa-10b3524d17f5_ActionId">
    <vt:lpwstr>5af77ea6-f226-462b-82e8-ea31dee383e9</vt:lpwstr>
  </property>
  <property fmtid="{D5CDD505-2E9C-101B-9397-08002B2CF9AE}" pid="8" name="MSIP_Label_f35e945f-875f-47b7-87fa-10b3524d17f5_ContentBits">
    <vt:lpwstr>0</vt:lpwstr>
  </property>
</Properties>
</file>