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256" r:id="rId5"/>
    <p:sldId id="308" r:id="rId6"/>
  </p:sldIdLst>
  <p:sldSz cx="12192000" cy="6858000"/>
  <p:notesSz cx="9947275" cy="6858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a Abrahamsson-Sipponen" userId="e4145f10-1bbb-4f15-806b-a0ba4977b888" providerId="ADAL" clId="{46D7C1EF-6384-4368-BC74-384940E98C1A}"/>
    <pc:docChg chg="custSel delSld modSld">
      <pc:chgData name="Minna Abrahamsson-Sipponen" userId="e4145f10-1bbb-4f15-806b-a0ba4977b888" providerId="ADAL" clId="{46D7C1EF-6384-4368-BC74-384940E98C1A}" dt="2024-12-03T10:42:53.053" v="561" actId="20577"/>
      <pc:docMkLst>
        <pc:docMk/>
      </pc:docMkLst>
      <pc:sldChg chg="modSp del mod">
        <pc:chgData name="Minna Abrahamsson-Sipponen" userId="e4145f10-1bbb-4f15-806b-a0ba4977b888" providerId="ADAL" clId="{46D7C1EF-6384-4368-BC74-384940E98C1A}" dt="2024-12-03T10:42:00.448" v="540" actId="47"/>
        <pc:sldMkLst>
          <pc:docMk/>
          <pc:sldMk cId="1014653913" sldId="304"/>
        </pc:sldMkLst>
        <pc:spChg chg="mod">
          <ac:chgData name="Minna Abrahamsson-Sipponen" userId="e4145f10-1bbb-4f15-806b-a0ba4977b888" providerId="ADAL" clId="{46D7C1EF-6384-4368-BC74-384940E98C1A}" dt="2024-12-03T10:39:47.110" v="424" actId="5793"/>
          <ac:spMkLst>
            <pc:docMk/>
            <pc:sldMk cId="1014653913" sldId="304"/>
            <ac:spMk id="3" creationId="{87F52641-FB50-4D80-90FB-977375CC026F}"/>
          </ac:spMkLst>
        </pc:spChg>
      </pc:sldChg>
      <pc:sldChg chg="modSp mod">
        <pc:chgData name="Minna Abrahamsson-Sipponen" userId="e4145f10-1bbb-4f15-806b-a0ba4977b888" providerId="ADAL" clId="{46D7C1EF-6384-4368-BC74-384940E98C1A}" dt="2024-12-03T10:42:53.053" v="561" actId="20577"/>
        <pc:sldMkLst>
          <pc:docMk/>
          <pc:sldMk cId="552769264" sldId="308"/>
        </pc:sldMkLst>
        <pc:spChg chg="mod">
          <ac:chgData name="Minna Abrahamsson-Sipponen" userId="e4145f10-1bbb-4f15-806b-a0ba4977b888" providerId="ADAL" clId="{46D7C1EF-6384-4368-BC74-384940E98C1A}" dt="2024-12-03T10:42:10.053" v="547" actId="20577"/>
          <ac:spMkLst>
            <pc:docMk/>
            <pc:sldMk cId="552769264" sldId="308"/>
            <ac:spMk id="2" creationId="{68D98436-F5F9-4B4B-9FA5-0C5DD7EC7CCC}"/>
          </ac:spMkLst>
        </pc:spChg>
        <pc:spChg chg="mod">
          <ac:chgData name="Minna Abrahamsson-Sipponen" userId="e4145f10-1bbb-4f15-806b-a0ba4977b888" providerId="ADAL" clId="{46D7C1EF-6384-4368-BC74-384940E98C1A}" dt="2024-12-03T10:42:53.053" v="561" actId="20577"/>
          <ac:spMkLst>
            <pc:docMk/>
            <pc:sldMk cId="552769264" sldId="308"/>
            <ac:spMk id="3" creationId="{87F52641-FB50-4D80-90FB-977375CC026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2F441-1FA7-49C7-8318-A5A9F6998A83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728" y="3300412"/>
            <a:ext cx="795782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BA622-D0F9-453E-AE66-3194C5D396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992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BA622-D0F9-453E-AE66-3194C5D3966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8555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7C0B-B6BA-401C-BCA4-1A4B957A37A6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81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41B14-ADFA-431E-A786-FD3D7D0D824D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49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E2F8-79E9-4290-93CA-198DAB4AED5C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872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A466-AA2A-460E-AC42-9D47FDFE173F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226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92B6E-4557-46F1-8BC7-2B46B3AD2E92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82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D177-A05B-4A13-9518-CECCEB7F17BE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88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94897-5527-4FC0-AE94-93A6F6D25C17}" type="datetime1">
              <a:rPr lang="fi-FI" smtClean="0"/>
              <a:t>3.12.2024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21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5DFA-2B93-48BA-B50A-28C4A5A8469C}" type="datetime1">
              <a:rPr lang="fi-FI" smtClean="0"/>
              <a:t>3.12.2024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746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1329-06BD-4495-84CD-56EF61343102}" type="datetime1">
              <a:rPr lang="fi-FI" smtClean="0"/>
              <a:t>3.12.2024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12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FAF2-79CA-4F63-B7A4-588936968B9F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82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D43E-9AA5-4FCE-9877-E178A70AE923}" type="datetime1">
              <a:rPr lang="fi-FI" smtClean="0"/>
              <a:t>3.12.2024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07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5DE54-33C5-4CAC-A3A5-440C6F3B83F9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FUN Suomen yliopistokirjastojen verkosto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9CD30-EB36-424A-941A-CE54EE8781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83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FUN Suomen yliopistokirjastojen verkosto – Tieteen käyttövoima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Koonnut Minna Abrahamsson-Sipponen</a:t>
            </a:r>
          </a:p>
          <a:p>
            <a:r>
              <a:rPr lang="fi-FI" dirty="0"/>
              <a:t>Oulun yliopiston kirjaston johtaja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729" y="5513921"/>
            <a:ext cx="4226541" cy="84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D98436-F5F9-4B4B-9FA5-0C5DD7EC7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961"/>
            <a:ext cx="10515600" cy="961039"/>
          </a:xfrm>
        </p:spPr>
        <p:txBody>
          <a:bodyPr/>
          <a:lstStyle/>
          <a:p>
            <a:r>
              <a:rPr lang="fi-FI" dirty="0"/>
              <a:t>		</a:t>
            </a:r>
            <a:r>
              <a:rPr lang="fi-FI" b="1" dirty="0"/>
              <a:t>Vuoden 2024 syksyn toimintaa</a:t>
            </a:r>
            <a:endParaRPr lang="fi-FI" sz="2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F52641-FB50-4D80-90FB-977375CC0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838" y="1143000"/>
            <a:ext cx="10735962" cy="50339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FUNin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strategia on kohta valmis ja uusi strategiakausi alkaa 2025. Totesimme työryhmässä että nyt strategia on </a:t>
            </a:r>
            <a:r>
              <a:rPr lang="fi-F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FUNin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strategia</a:t>
            </a:r>
          </a:p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 on kokoustanut vuoden 2024 aikana tähän mennessä viisi kertaa: kolme etänä ja kaksi kokousta Tampereella ja Kuopiossa nyt syksyllä. Meillä on vielä joulukuussa yksi etäkokous.</a:t>
            </a:r>
          </a:p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FUNin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verkkosivuja uudistetaan edelleen ja FUN uusii myös logonsa</a:t>
            </a:r>
          </a:p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FUNin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puheenjohtaja on kaudet 2025-2026 Riitta Lähdemäki Tampereen yliopiston kirjaston johtaja</a:t>
            </a:r>
          </a:p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Työvaliokunta on: Tommi Harju (Taideyliopisto), Yrsa Neumann (Åbo Akademi), Heli Kautonen (Turun yliopiston kirjasto) ja Tua Hindersson-Söderholm (Aalto yliopisto)</a:t>
            </a:r>
          </a:p>
          <a:p>
            <a:pPr>
              <a:lnSpc>
                <a:spcPct val="107000"/>
              </a:lnSpc>
              <a:buFontTx/>
              <a:buChar char="-"/>
            </a:pPr>
            <a:r>
              <a:rPr lang="fi-FI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FUNin</a:t>
            </a:r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varapuheenjohtaja (Riitta Lähdemäki) tapasi OKM:n edustajia nyt syksyllä</a:t>
            </a:r>
          </a:p>
          <a:p>
            <a:pPr>
              <a:lnSpc>
                <a:spcPct val="107000"/>
              </a:lnSpc>
              <a:buFontTx/>
              <a:buChar char="-"/>
            </a:pP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FontTx/>
              <a:buChar char="-"/>
            </a:pPr>
            <a:endParaRPr lang="fi-F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FontTx/>
              <a:buChar char="-"/>
            </a:pPr>
            <a:endParaRPr lang="fi-F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FontTx/>
              <a:buChar char="-"/>
            </a:pPr>
            <a:endParaRPr lang="fi-FI" sz="1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buFontTx/>
              <a:buChar char="-"/>
            </a:pP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buFontTx/>
              <a:buChar char="-"/>
            </a:pPr>
            <a:endParaRPr lang="fi-F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CC36CC-FE12-4304-9137-7FADFF3C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BA466-AA2A-460E-AC42-9D47FDFE173F}" type="datetime1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CB1C0D-A263-4CDC-BFE1-9FC2979E6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FUN Suomen yliopistokirjastojen verkosto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FA7C23-B138-4ED5-97DC-5F1428AB3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CD30-EB36-424A-941A-CE54EE878108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769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B9CAC296761D14187CF5EBC5F6EB08D" ma:contentTypeVersion="3" ma:contentTypeDescription="Luo uusi asiakirja." ma:contentTypeScope="" ma:versionID="b7d8f29538ee86e19dc8107ac8146296">
  <xsd:schema xmlns:xsd="http://www.w3.org/2001/XMLSchema" xmlns:xs="http://www.w3.org/2001/XMLSchema" xmlns:p="http://schemas.microsoft.com/office/2006/metadata/properties" xmlns:ns2="c4b811c3-9e32-46ce-b016-a753bf357d57" targetNamespace="http://schemas.microsoft.com/office/2006/metadata/properties" ma:root="true" ma:fieldsID="efcf754a8789649e6ff6724bd60f1210" ns2:_="">
    <xsd:import namespace="c4b811c3-9e32-46ce-b016-a753bf357d57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811c3-9e32-46ce-b016-a753bf357d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7459FC-8924-4DB8-86D0-0E8ACE440E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b811c3-9e32-46ce-b016-a753bf357d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F3078F-CD76-41B4-BD73-31FFBE1F69F9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c4b811c3-9e32-46ce-b016-a753bf357d57"/>
  </ds:schemaRefs>
</ds:datastoreItem>
</file>

<file path=customXml/itemProps3.xml><?xml version="1.0" encoding="utf-8"?>
<ds:datastoreItem xmlns:ds="http://schemas.openxmlformats.org/officeDocument/2006/customXml" ds:itemID="{6A8731B0-F7D7-43D0-9B47-FA7A9E0042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1481</TotalTime>
  <Words>136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FUN Suomen yliopistokirjastojen verkosto – Tieteen käyttövoima</vt:lpstr>
      <vt:lpstr>  Vuoden 2024 syksyn toimintaa</vt:lpstr>
    </vt:vector>
  </TitlesOfParts>
  <Company>University of Turku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Katja Halonen</dc:creator>
  <cp:lastModifiedBy>Minna Abrahamsson-Sipponen</cp:lastModifiedBy>
  <cp:revision>66</cp:revision>
  <cp:lastPrinted>2021-10-27T09:05:27Z</cp:lastPrinted>
  <dcterms:created xsi:type="dcterms:W3CDTF">2018-04-20T12:22:58Z</dcterms:created>
  <dcterms:modified xsi:type="dcterms:W3CDTF">2024-12-03T10:43:02Z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0x010100EB9CAC296761D14187CF5EBC5F6EB08D</vt:lpwstr>
  </property>
</Properties>
</file>