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 id="2147483648" r:id="rId2"/>
  </p:sldMasterIdLst>
  <p:sldIdLst>
    <p:sldId id="256" r:id="rId3"/>
    <p:sldId id="267" r:id="rId4"/>
    <p:sldId id="268" r:id="rId5"/>
    <p:sldId id="269" r:id="rId6"/>
    <p:sldId id="257" r:id="rId7"/>
    <p:sldId id="258"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409F2-93B0-4D9A-9FFD-635AF4537443}" v="2186" dt="2021-09-16T07:21:49.632"/>
    <p1510:client id="{9255D4D3-E26E-DC02-7DC3-9E3A868B9DE8}" v="1135" dt="2022-02-14T17:17:36.329"/>
    <p1510:client id="{BD792D6D-53AB-62E0-48D5-93F6C31E802F}" v="37" dt="2022-02-15T07:47:58.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4" d="100"/>
          <a:sy n="94" d="100"/>
        </p:scale>
        <p:origin x="5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en-US"/>
              <a:t>Click to edit Master title style</a:t>
            </a:r>
            <a:endParaRPr lang="fi-FI" dirty="0"/>
          </a:p>
        </p:txBody>
      </p:sp>
      <p:sp>
        <p:nvSpPr>
          <p:cNvPr id="3" name="Päivämäärän paikkamerkki 3">
            <a:extLst>
              <a:ext uri="{FF2B5EF4-FFF2-40B4-BE49-F238E27FC236}">
                <a16:creationId xmlns:a16="http://schemas.microsoft.com/office/drawing/2014/main" id="{B82DE116-CB3A-F04A-8B59-C84BA49206B7}"/>
              </a:ext>
            </a:extLst>
          </p:cNvPr>
          <p:cNvSpPr>
            <a:spLocks noGrp="1"/>
          </p:cNvSpPr>
          <p:nvPr>
            <p:ph type="dt" sz="half" idx="10"/>
          </p:nvPr>
        </p:nvSpPr>
        <p:spPr/>
        <p:txBody>
          <a:bodyPr/>
          <a:lstStyle>
            <a:lvl1pPr>
              <a:defRPr/>
            </a:lvl1pPr>
          </a:lstStyle>
          <a:p>
            <a:pPr>
              <a:defRPr/>
            </a:pPr>
            <a:fld id="{B0DCF9A3-46EE-DC4A-AD3C-CF70206DD62C}" type="datetime1">
              <a:rPr lang="fi-FI"/>
              <a:pPr>
                <a:defRPr/>
              </a:pPr>
              <a:t>21.2.2022</a:t>
            </a:fld>
            <a:endParaRPr lang="fi-FI" dirty="0"/>
          </a:p>
        </p:txBody>
      </p:sp>
      <p:sp>
        <p:nvSpPr>
          <p:cNvPr id="4" name="Alatunnisteen paikkamerkki 4">
            <a:extLst>
              <a:ext uri="{FF2B5EF4-FFF2-40B4-BE49-F238E27FC236}">
                <a16:creationId xmlns:a16="http://schemas.microsoft.com/office/drawing/2014/main" id="{70D1A60B-2FB7-654B-ABA8-B60914127129}"/>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BE1DB9DB-7196-0F49-9579-BEB6969C9AB0}"/>
              </a:ext>
            </a:extLst>
          </p:cNvPr>
          <p:cNvSpPr>
            <a:spLocks noGrp="1"/>
          </p:cNvSpPr>
          <p:nvPr>
            <p:ph type="sldNum" sz="quarter" idx="12"/>
          </p:nvPr>
        </p:nvSpPr>
        <p:spPr/>
        <p:txBody>
          <a:bodyPr/>
          <a:lstStyle>
            <a:lvl1pPr>
              <a:defRPr/>
            </a:lvl1pPr>
          </a:lstStyle>
          <a:p>
            <a:pPr>
              <a:defRPr/>
            </a:pPr>
            <a:fld id="{0B6E651A-6E85-3D4C-A186-90F2C053E4E7}" type="slidenum">
              <a:rPr lang="fi-FI"/>
              <a:pPr>
                <a:defRPr/>
              </a:pPr>
              <a:t>‹#›</a:t>
            </a:fld>
            <a:endParaRPr lang="fi-FI" dirty="0"/>
          </a:p>
        </p:txBody>
      </p:sp>
    </p:spTree>
    <p:extLst>
      <p:ext uri="{BB962C8B-B14F-4D97-AF65-F5344CB8AC3E}">
        <p14:creationId xmlns:p14="http://schemas.microsoft.com/office/powerpoint/2010/main" val="97955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9B583A7C-B533-F249-8A6F-F5B3813DBFB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862D501A-3C3C-E941-91F9-FAAF70931F7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B3139823-B6DD-0F45-8144-DF1A2645178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2FF6A60-FF79-C24A-BE46-46B4C79DD25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ABB815D3-132D-5146-933F-C76CF2B9F5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873BC15-51A6-A341-9FA2-8732DABA26E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83DE36DE-E7C2-214B-81FA-E0B24845A4F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5D4F2DB2-2E6B-0246-B275-BAAAB25C710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43A5D771-1CFE-C34F-B071-51881CD4AB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B24EAE92-C25B-E346-8C4B-E898F47B135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6424938-AE57-8742-B7D0-CBF782E08A98}"/>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1CA40401-0F5F-8D4F-AC5A-6A8B64007D5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E77716F9-BC04-F143-9906-22D86C5A650E}"/>
              </a:ext>
            </a:extLst>
          </p:cNvPr>
          <p:cNvSpPr>
            <a:spLocks noGrp="1"/>
          </p:cNvSpPr>
          <p:nvPr>
            <p:ph type="dt" sz="half" idx="10"/>
          </p:nvPr>
        </p:nvSpPr>
        <p:spPr/>
        <p:txBody>
          <a:bodyPr/>
          <a:lstStyle>
            <a:lvl1pPr>
              <a:defRPr>
                <a:solidFill>
                  <a:srgbClr val="FFFFFF"/>
                </a:solidFill>
              </a:defRPr>
            </a:lvl1pPr>
          </a:lstStyle>
          <a:p>
            <a:pPr>
              <a:defRPr/>
            </a:pPr>
            <a:fld id="{C4ACDAEB-EC74-E84E-BC45-EFFA93D6C548}" type="datetime1">
              <a:rPr lang="fi-FI"/>
              <a:pPr>
                <a:defRPr/>
              </a:pPr>
              <a:t>21.2.2022</a:t>
            </a:fld>
            <a:endParaRPr lang="fi-FI"/>
          </a:p>
        </p:txBody>
      </p:sp>
      <p:sp>
        <p:nvSpPr>
          <p:cNvPr id="16" name="Alatunnisteen paikkamerkki 4">
            <a:extLst>
              <a:ext uri="{FF2B5EF4-FFF2-40B4-BE49-F238E27FC236}">
                <a16:creationId xmlns:a16="http://schemas.microsoft.com/office/drawing/2014/main" id="{777C8E04-304D-2948-9A4A-A1DC2F9B6ACB}"/>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8FA25DFF-0757-8746-B645-6DB4010904D2}"/>
              </a:ext>
            </a:extLst>
          </p:cNvPr>
          <p:cNvSpPr>
            <a:spLocks noGrp="1"/>
          </p:cNvSpPr>
          <p:nvPr>
            <p:ph type="sldNum" sz="quarter" idx="12"/>
          </p:nvPr>
        </p:nvSpPr>
        <p:spPr/>
        <p:txBody>
          <a:bodyPr/>
          <a:lstStyle>
            <a:lvl1pPr>
              <a:defRPr>
                <a:solidFill>
                  <a:srgbClr val="FFFFFF"/>
                </a:solidFill>
              </a:defRPr>
            </a:lvl1pPr>
          </a:lstStyle>
          <a:p>
            <a:pPr>
              <a:defRPr/>
            </a:pPr>
            <a:fld id="{FEE3480A-4155-1240-A32F-AEBFF48CE6ED}" type="slidenum">
              <a:rPr lang="fi-FI"/>
              <a:pPr>
                <a:defRPr/>
              </a:pPr>
              <a:t>‹#›</a:t>
            </a:fld>
            <a:endParaRPr lang="fi-FI"/>
          </a:p>
        </p:txBody>
      </p:sp>
    </p:spTree>
    <p:extLst>
      <p:ext uri="{BB962C8B-B14F-4D97-AF65-F5344CB8AC3E}">
        <p14:creationId xmlns:p14="http://schemas.microsoft.com/office/powerpoint/2010/main" val="257281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0DE0211C-B42C-8B4A-80DB-C7241A87C0B8}"/>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C222CE07-887D-B244-82A4-75FAEFFC8FAF}"/>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924627B-BB7C-134B-B271-A69C620481BA}"/>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9CCBFDC5-C942-AE46-994F-094D396A1A6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4A3B34E-9669-8B46-875F-994E0CBBB3BD}"/>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17E87A06-A73C-3440-A048-9A1D07D7E5C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70DF8BED-E560-4042-A6B2-6999349C4D2C}"/>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1966B786-1310-A149-A9B6-159DFC5E383C}"/>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904F943-BAD9-9149-9131-D305884ECCD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20DC2B78-51EB-0B4D-AC20-69E81D0DE25D}"/>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AFBC24F6-D4F8-0A43-BDA6-513637AAE9B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A47FF552-E9E1-984E-A5E2-B54359B6C0A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FFC5383F-5190-5547-8209-63C2020F1AB7}"/>
              </a:ext>
            </a:extLst>
          </p:cNvPr>
          <p:cNvSpPr>
            <a:spLocks noGrp="1"/>
          </p:cNvSpPr>
          <p:nvPr>
            <p:ph type="dt" sz="half" idx="10"/>
          </p:nvPr>
        </p:nvSpPr>
        <p:spPr/>
        <p:txBody>
          <a:bodyPr/>
          <a:lstStyle>
            <a:lvl1pPr>
              <a:defRPr>
                <a:solidFill>
                  <a:srgbClr val="FFFFFF"/>
                </a:solidFill>
              </a:defRPr>
            </a:lvl1pPr>
          </a:lstStyle>
          <a:p>
            <a:pPr>
              <a:defRPr/>
            </a:pPr>
            <a:fld id="{5AE9EA5A-E51A-2748-AFF2-AC078549AF7E}" type="datetime1">
              <a:rPr lang="fi-FI"/>
              <a:pPr>
                <a:defRPr/>
              </a:pPr>
              <a:t>21.2.2022</a:t>
            </a:fld>
            <a:endParaRPr lang="fi-FI"/>
          </a:p>
        </p:txBody>
      </p:sp>
      <p:sp>
        <p:nvSpPr>
          <p:cNvPr id="16" name="Alatunnisteen paikkamerkki 4">
            <a:extLst>
              <a:ext uri="{FF2B5EF4-FFF2-40B4-BE49-F238E27FC236}">
                <a16:creationId xmlns:a16="http://schemas.microsoft.com/office/drawing/2014/main" id="{D7ABF062-CCA2-A545-8487-2B199588A58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CE131F75-8CD0-CB4E-AFF9-17569C0F01B6}"/>
              </a:ext>
            </a:extLst>
          </p:cNvPr>
          <p:cNvSpPr>
            <a:spLocks noGrp="1"/>
          </p:cNvSpPr>
          <p:nvPr>
            <p:ph type="sldNum" sz="quarter" idx="12"/>
          </p:nvPr>
        </p:nvSpPr>
        <p:spPr/>
        <p:txBody>
          <a:bodyPr/>
          <a:lstStyle>
            <a:lvl1pPr>
              <a:defRPr>
                <a:solidFill>
                  <a:srgbClr val="FFFFFF"/>
                </a:solidFill>
              </a:defRPr>
            </a:lvl1pPr>
          </a:lstStyle>
          <a:p>
            <a:pPr>
              <a:defRPr/>
            </a:pPr>
            <a:fld id="{5A4943CE-AF8C-9645-9DDB-2311F9CFE448}" type="slidenum">
              <a:rPr lang="fi-FI"/>
              <a:pPr>
                <a:defRPr/>
              </a:pPr>
              <a:t>‹#›</a:t>
            </a:fld>
            <a:endParaRPr lang="fi-FI"/>
          </a:p>
        </p:txBody>
      </p:sp>
    </p:spTree>
    <p:extLst>
      <p:ext uri="{BB962C8B-B14F-4D97-AF65-F5344CB8AC3E}">
        <p14:creationId xmlns:p14="http://schemas.microsoft.com/office/powerpoint/2010/main" val="1979866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23BF0FB7-0EB0-164D-8DE9-E1145C61B232}"/>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9CC9A082-984E-6C40-83BA-429A1BB240C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70062B96-93E1-D441-B449-033DB15EA2A4}"/>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30BA2355-11D9-1E47-9E5D-E29C74BE63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0D50614E-98F3-EF41-9C79-952694EDDB2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FAF527A3-74F8-B242-AF3F-F384DBDBBA8C}"/>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5ACD062F-147A-144A-B0DF-A0DE728AC47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BE4ABE4C-8D67-5A46-9344-7A27CE528C2B}"/>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11F6C65A-3A06-424D-8787-74EABB89E524}"/>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C993A04E-95ED-A14B-8A3C-4C5C6F7D5D2C}"/>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B2CFB702-37FD-2C42-AAD4-CEF9736C2AF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2F5248C-9797-CB43-A484-B14C627E3AFA}"/>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1EBABECF-22C8-6A42-BE57-5D5193A476B2}"/>
              </a:ext>
            </a:extLst>
          </p:cNvPr>
          <p:cNvSpPr>
            <a:spLocks noGrp="1"/>
          </p:cNvSpPr>
          <p:nvPr>
            <p:ph type="dt" sz="half" idx="10"/>
          </p:nvPr>
        </p:nvSpPr>
        <p:spPr/>
        <p:txBody>
          <a:bodyPr/>
          <a:lstStyle>
            <a:lvl1pPr>
              <a:defRPr>
                <a:solidFill>
                  <a:srgbClr val="FFFFFF"/>
                </a:solidFill>
              </a:defRPr>
            </a:lvl1pPr>
          </a:lstStyle>
          <a:p>
            <a:pPr>
              <a:defRPr/>
            </a:pPr>
            <a:fld id="{CDCC21D6-275D-ED44-876D-C7454EE4F4B1}" type="datetime1">
              <a:rPr lang="fi-FI"/>
              <a:pPr>
                <a:defRPr/>
              </a:pPr>
              <a:t>21.2.2022</a:t>
            </a:fld>
            <a:endParaRPr lang="fi-FI"/>
          </a:p>
        </p:txBody>
      </p:sp>
      <p:sp>
        <p:nvSpPr>
          <p:cNvPr id="16" name="Alatunnisteen paikkamerkki 4">
            <a:extLst>
              <a:ext uri="{FF2B5EF4-FFF2-40B4-BE49-F238E27FC236}">
                <a16:creationId xmlns:a16="http://schemas.microsoft.com/office/drawing/2014/main" id="{38DC849B-37B1-C245-AD33-EF63AC3261B2}"/>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232DE35-40DC-F94D-AF6B-F18DF94B3F9B}"/>
              </a:ext>
            </a:extLst>
          </p:cNvPr>
          <p:cNvSpPr>
            <a:spLocks noGrp="1"/>
          </p:cNvSpPr>
          <p:nvPr>
            <p:ph type="sldNum" sz="quarter" idx="12"/>
          </p:nvPr>
        </p:nvSpPr>
        <p:spPr/>
        <p:txBody>
          <a:bodyPr/>
          <a:lstStyle>
            <a:lvl1pPr>
              <a:defRPr>
                <a:solidFill>
                  <a:srgbClr val="FFFFFF"/>
                </a:solidFill>
              </a:defRPr>
            </a:lvl1pPr>
          </a:lstStyle>
          <a:p>
            <a:pPr>
              <a:defRPr/>
            </a:pPr>
            <a:fld id="{D81A1E6C-6968-2B48-9E19-4AC383BFAEDF}" type="slidenum">
              <a:rPr lang="fi-FI"/>
              <a:pPr>
                <a:defRPr/>
              </a:pPr>
              <a:t>‹#›</a:t>
            </a:fld>
            <a:endParaRPr lang="fi-FI"/>
          </a:p>
        </p:txBody>
      </p:sp>
    </p:spTree>
    <p:extLst>
      <p:ext uri="{BB962C8B-B14F-4D97-AF65-F5344CB8AC3E}">
        <p14:creationId xmlns:p14="http://schemas.microsoft.com/office/powerpoint/2010/main" val="253675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593CA356-E177-0F43-97AC-8C704F4FA0DE}"/>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254D8541-0949-0243-8275-A1E9BD53396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35A1974-627D-D648-835D-4F95C2A66E5E}"/>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42102F3C-F48E-D041-B57C-94BD2F64CBBD}"/>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19556AF-2923-D24B-860B-CF8A247495EF}"/>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9949E8AF-9D43-DF4C-BBAB-8AF9B09E31A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1174F93E-7381-6E4A-A70F-DEC24033CF2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D8C45D1D-CADB-5942-A259-7FDF2C360B3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0A16D9B-108C-5C4A-A304-C02186C7660D}"/>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5DB44975-9BFE-1145-AE56-0D5D15012E1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CC6BC2EC-BF9A-7344-8121-E4167C644AF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2D4AD8C8-AE8F-534E-83DE-9BF80D1987E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0ADFD305-8E6C-8E4B-A35F-7F2628FD0387}"/>
              </a:ext>
            </a:extLst>
          </p:cNvPr>
          <p:cNvSpPr>
            <a:spLocks noGrp="1"/>
          </p:cNvSpPr>
          <p:nvPr>
            <p:ph type="dt" sz="half" idx="10"/>
          </p:nvPr>
        </p:nvSpPr>
        <p:spPr/>
        <p:txBody>
          <a:bodyPr/>
          <a:lstStyle>
            <a:lvl1pPr>
              <a:defRPr>
                <a:solidFill>
                  <a:srgbClr val="FFFFFF"/>
                </a:solidFill>
              </a:defRPr>
            </a:lvl1pPr>
          </a:lstStyle>
          <a:p>
            <a:pPr>
              <a:defRPr/>
            </a:pPr>
            <a:fld id="{6468D5FA-3C7E-184E-9403-E2668FA67C40}" type="datetime1">
              <a:rPr lang="fi-FI"/>
              <a:pPr>
                <a:defRPr/>
              </a:pPr>
              <a:t>21.2.2022</a:t>
            </a:fld>
            <a:endParaRPr lang="fi-FI"/>
          </a:p>
        </p:txBody>
      </p:sp>
      <p:sp>
        <p:nvSpPr>
          <p:cNvPr id="16" name="Alatunnisteen paikkamerkki 4">
            <a:extLst>
              <a:ext uri="{FF2B5EF4-FFF2-40B4-BE49-F238E27FC236}">
                <a16:creationId xmlns:a16="http://schemas.microsoft.com/office/drawing/2014/main" id="{3CB86E5D-431D-E74C-935C-CD66E134A64A}"/>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4ECD76C1-92F4-C14C-8738-B40BDBFE1665}"/>
              </a:ext>
            </a:extLst>
          </p:cNvPr>
          <p:cNvSpPr>
            <a:spLocks noGrp="1"/>
          </p:cNvSpPr>
          <p:nvPr>
            <p:ph type="sldNum" sz="quarter" idx="12"/>
          </p:nvPr>
        </p:nvSpPr>
        <p:spPr/>
        <p:txBody>
          <a:bodyPr/>
          <a:lstStyle>
            <a:lvl1pPr>
              <a:defRPr>
                <a:solidFill>
                  <a:srgbClr val="FFFFFF"/>
                </a:solidFill>
              </a:defRPr>
            </a:lvl1pPr>
          </a:lstStyle>
          <a:p>
            <a:pPr>
              <a:defRPr/>
            </a:pPr>
            <a:fld id="{13CB3E92-6A96-8E4D-9A1F-FF1A0FD39426}" type="slidenum">
              <a:rPr lang="fi-FI"/>
              <a:pPr>
                <a:defRPr/>
              </a:pPr>
              <a:t>‹#›</a:t>
            </a:fld>
            <a:endParaRPr lang="fi-FI"/>
          </a:p>
        </p:txBody>
      </p:sp>
    </p:spTree>
    <p:extLst>
      <p:ext uri="{BB962C8B-B14F-4D97-AF65-F5344CB8AC3E}">
        <p14:creationId xmlns:p14="http://schemas.microsoft.com/office/powerpoint/2010/main" val="121375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39C16803-3DFD-2444-B137-C13C00D500AD}"/>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4D4AE324-A4A0-1742-AF85-B1A72AE72ED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6FBF3435-B4AD-5042-B3A8-AE5EBFD0D2E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D38D4AC0-FE35-1745-B88B-EAF82633B40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84CB9EAF-8B4D-284E-937B-D2514CDCC22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8373BE55-F2F5-3641-A4D3-F84540B4190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A710EE63-C713-974F-92A2-1071575ECB2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8A7B2164-4195-2445-A7B0-5BB4BA79A23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B437C67C-B22E-6641-8F7A-2949CBB5967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1E297872-C3D9-0E4B-B1C7-7447C5CCEF9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3D2D6358-65A0-3B46-BC14-88313C406BFB}"/>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42B43803-D00D-244C-9227-122DA6D6ADB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342F8A62-DFFF-7D45-BDD9-D5743AD6BE10}"/>
              </a:ext>
            </a:extLst>
          </p:cNvPr>
          <p:cNvSpPr>
            <a:spLocks noGrp="1"/>
          </p:cNvSpPr>
          <p:nvPr>
            <p:ph type="dt" sz="half" idx="10"/>
          </p:nvPr>
        </p:nvSpPr>
        <p:spPr/>
        <p:txBody>
          <a:bodyPr/>
          <a:lstStyle>
            <a:lvl1pPr>
              <a:defRPr>
                <a:solidFill>
                  <a:srgbClr val="FFFFFF"/>
                </a:solidFill>
              </a:defRPr>
            </a:lvl1pPr>
          </a:lstStyle>
          <a:p>
            <a:pPr>
              <a:defRPr/>
            </a:pPr>
            <a:fld id="{1BD1B6EC-D67A-334F-82DF-25F908628BCF}" type="datetime1">
              <a:rPr lang="fi-FI"/>
              <a:pPr>
                <a:defRPr/>
              </a:pPr>
              <a:t>21.2.2022</a:t>
            </a:fld>
            <a:endParaRPr lang="fi-FI"/>
          </a:p>
        </p:txBody>
      </p:sp>
      <p:sp>
        <p:nvSpPr>
          <p:cNvPr id="16" name="Alatunnisteen paikkamerkki 4">
            <a:extLst>
              <a:ext uri="{FF2B5EF4-FFF2-40B4-BE49-F238E27FC236}">
                <a16:creationId xmlns:a16="http://schemas.microsoft.com/office/drawing/2014/main" id="{6456A532-0813-3548-8E83-6F5D6C490F57}"/>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99AE858-E347-A74D-B9B2-3ADCE8D689C2}"/>
              </a:ext>
            </a:extLst>
          </p:cNvPr>
          <p:cNvSpPr>
            <a:spLocks noGrp="1"/>
          </p:cNvSpPr>
          <p:nvPr>
            <p:ph type="sldNum" sz="quarter" idx="12"/>
          </p:nvPr>
        </p:nvSpPr>
        <p:spPr/>
        <p:txBody>
          <a:bodyPr/>
          <a:lstStyle>
            <a:lvl1pPr>
              <a:defRPr>
                <a:solidFill>
                  <a:srgbClr val="FFFFFF"/>
                </a:solidFill>
              </a:defRPr>
            </a:lvl1pPr>
          </a:lstStyle>
          <a:p>
            <a:pPr>
              <a:defRPr/>
            </a:pPr>
            <a:fld id="{965EBF97-81AE-454F-B79D-33516FAD8CA8}" type="slidenum">
              <a:rPr lang="fi-FI"/>
              <a:pPr>
                <a:defRPr/>
              </a:pPr>
              <a:t>‹#›</a:t>
            </a:fld>
            <a:endParaRPr lang="fi-FI"/>
          </a:p>
        </p:txBody>
      </p:sp>
    </p:spTree>
    <p:extLst>
      <p:ext uri="{BB962C8B-B14F-4D97-AF65-F5344CB8AC3E}">
        <p14:creationId xmlns:p14="http://schemas.microsoft.com/office/powerpoint/2010/main" val="37673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C7A2BB8F-4C2B-0D44-B135-62BC4497B0A0}"/>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05CD37A7-26A4-0241-8C89-C5BD305F648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C990EC93-A1BA-B748-9823-97E03A929B9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6C0F144C-DDBB-CF4D-A564-676719D50C5F}"/>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D310538A-9E0E-2548-97C9-5FCD47181F8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B064EAED-E44B-3B45-A311-F630A333EF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8EAAE89-9802-2949-965D-3A1456957815}"/>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E2D26F96-564F-F34F-88E8-B8FA96800D1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FAC812F9-8129-7749-8748-D84967DFA75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E1C313F6-FEDE-2C4C-9705-32F3F7F7918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7A6607C3-DD2D-8148-8E46-3078585D94C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6373C8CF-D0DD-6844-9003-DBF1C16E3E2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815FED5F-74F0-774D-8349-1B8F7E716877}"/>
              </a:ext>
            </a:extLst>
          </p:cNvPr>
          <p:cNvSpPr>
            <a:spLocks noGrp="1"/>
          </p:cNvSpPr>
          <p:nvPr>
            <p:ph type="dt" sz="half" idx="10"/>
          </p:nvPr>
        </p:nvSpPr>
        <p:spPr/>
        <p:txBody>
          <a:bodyPr/>
          <a:lstStyle>
            <a:lvl1pPr>
              <a:defRPr>
                <a:solidFill>
                  <a:srgbClr val="FFFFFF"/>
                </a:solidFill>
              </a:defRPr>
            </a:lvl1pPr>
          </a:lstStyle>
          <a:p>
            <a:pPr>
              <a:defRPr/>
            </a:pPr>
            <a:fld id="{3CCF001B-6CF4-0E45-9A46-B7AF4A05ACBC}" type="datetime1">
              <a:rPr lang="fi-FI"/>
              <a:pPr>
                <a:defRPr/>
              </a:pPr>
              <a:t>21.2.2022</a:t>
            </a:fld>
            <a:endParaRPr lang="fi-FI"/>
          </a:p>
        </p:txBody>
      </p:sp>
      <p:sp>
        <p:nvSpPr>
          <p:cNvPr id="16" name="Alatunnisteen paikkamerkki 4">
            <a:extLst>
              <a:ext uri="{FF2B5EF4-FFF2-40B4-BE49-F238E27FC236}">
                <a16:creationId xmlns:a16="http://schemas.microsoft.com/office/drawing/2014/main" id="{F188DF62-0157-A643-A697-CE1E7862B30E}"/>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14EC941C-ED5E-EE43-9A99-ADC2DEC97B22}"/>
              </a:ext>
            </a:extLst>
          </p:cNvPr>
          <p:cNvSpPr>
            <a:spLocks noGrp="1"/>
          </p:cNvSpPr>
          <p:nvPr>
            <p:ph type="sldNum" sz="quarter" idx="12"/>
          </p:nvPr>
        </p:nvSpPr>
        <p:spPr/>
        <p:txBody>
          <a:bodyPr/>
          <a:lstStyle>
            <a:lvl1pPr>
              <a:defRPr>
                <a:solidFill>
                  <a:srgbClr val="FFFFFF"/>
                </a:solidFill>
              </a:defRPr>
            </a:lvl1pPr>
          </a:lstStyle>
          <a:p>
            <a:pPr>
              <a:defRPr/>
            </a:pPr>
            <a:fld id="{C1BD7A11-E96E-A647-A6EE-E88936E27E52}" type="slidenum">
              <a:rPr lang="fi-FI"/>
              <a:pPr>
                <a:defRPr/>
              </a:pPr>
              <a:t>‹#›</a:t>
            </a:fld>
            <a:endParaRPr lang="fi-FI"/>
          </a:p>
        </p:txBody>
      </p:sp>
    </p:spTree>
    <p:extLst>
      <p:ext uri="{BB962C8B-B14F-4D97-AF65-F5344CB8AC3E}">
        <p14:creationId xmlns:p14="http://schemas.microsoft.com/office/powerpoint/2010/main" val="330674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a:extLst>
              <a:ext uri="{FF2B5EF4-FFF2-40B4-BE49-F238E27FC236}">
                <a16:creationId xmlns:a16="http://schemas.microsoft.com/office/drawing/2014/main" id="{D3BCF45F-058B-F54B-864B-4384C94D5594}"/>
              </a:ext>
            </a:extLst>
          </p:cNvPr>
          <p:cNvGrpSpPr/>
          <p:nvPr userDrawn="1"/>
        </p:nvGrpSpPr>
        <p:grpSpPr bwMode="black">
          <a:xfrm>
            <a:off x="465667" y="6222027"/>
            <a:ext cx="804333" cy="373549"/>
            <a:chOff x="228601" y="704851"/>
            <a:chExt cx="11734800" cy="5449888"/>
          </a:xfrm>
          <a:solidFill>
            <a:srgbClr val="FFFFFF"/>
          </a:solidFill>
        </p:grpSpPr>
        <p:sp>
          <p:nvSpPr>
            <p:cNvPr id="4" name="Freeform 5">
              <a:extLst>
                <a:ext uri="{FF2B5EF4-FFF2-40B4-BE49-F238E27FC236}">
                  <a16:creationId xmlns:a16="http://schemas.microsoft.com/office/drawing/2014/main" id="{D7BEB1A6-BDF9-B549-A569-D84503CBAC9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a:extLst>
                <a:ext uri="{FF2B5EF4-FFF2-40B4-BE49-F238E27FC236}">
                  <a16:creationId xmlns:a16="http://schemas.microsoft.com/office/drawing/2014/main" id="{4CAA62F5-2744-BA48-BB9B-8AED188DAD71}"/>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a:extLst>
                <a:ext uri="{FF2B5EF4-FFF2-40B4-BE49-F238E27FC236}">
                  <a16:creationId xmlns:a16="http://schemas.microsoft.com/office/drawing/2014/main" id="{CCD41613-CE7B-DB4F-895E-CA034746A96C}"/>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a:extLst>
                <a:ext uri="{FF2B5EF4-FFF2-40B4-BE49-F238E27FC236}">
                  <a16:creationId xmlns:a16="http://schemas.microsoft.com/office/drawing/2014/main" id="{BB25BB9C-C565-894C-B40C-7F6FD8613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a:extLst>
                <a:ext uri="{FF2B5EF4-FFF2-40B4-BE49-F238E27FC236}">
                  <a16:creationId xmlns:a16="http://schemas.microsoft.com/office/drawing/2014/main" id="{7D332ED0-3A61-AA43-B232-616A336C99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a:extLst>
                <a:ext uri="{FF2B5EF4-FFF2-40B4-BE49-F238E27FC236}">
                  <a16:creationId xmlns:a16="http://schemas.microsoft.com/office/drawing/2014/main" id="{47E88615-EB04-1A4F-923F-96F9FC27204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a:extLst>
                <a:ext uri="{FF2B5EF4-FFF2-40B4-BE49-F238E27FC236}">
                  <a16:creationId xmlns:a16="http://schemas.microsoft.com/office/drawing/2014/main" id="{3839D75D-4484-2848-BCDC-EF364FB2CFC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a:extLst>
                <a:ext uri="{FF2B5EF4-FFF2-40B4-BE49-F238E27FC236}">
                  <a16:creationId xmlns:a16="http://schemas.microsoft.com/office/drawing/2014/main" id="{A44A91D2-4267-E24E-A342-3C432562889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a:extLst>
                <a:ext uri="{FF2B5EF4-FFF2-40B4-BE49-F238E27FC236}">
                  <a16:creationId xmlns:a16="http://schemas.microsoft.com/office/drawing/2014/main" id="{4F8575DC-3F85-324B-BB50-B164E98381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a:extLst>
                <a:ext uri="{FF2B5EF4-FFF2-40B4-BE49-F238E27FC236}">
                  <a16:creationId xmlns:a16="http://schemas.microsoft.com/office/drawing/2014/main" id="{2DB2E5B7-E8AE-BA4F-8632-E690AA6A80F0}"/>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a:extLst>
                <a:ext uri="{FF2B5EF4-FFF2-40B4-BE49-F238E27FC236}">
                  <a16:creationId xmlns:a16="http://schemas.microsoft.com/office/drawing/2014/main" id="{D5A4ABDC-B8EE-6E4A-88DF-8EE4F8C27E83}"/>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5" name="Päivämäärän paikkamerkki 3">
            <a:extLst>
              <a:ext uri="{FF2B5EF4-FFF2-40B4-BE49-F238E27FC236}">
                <a16:creationId xmlns:a16="http://schemas.microsoft.com/office/drawing/2014/main" id="{4831BCAE-0148-C84C-84AD-B60B49894405}"/>
              </a:ext>
            </a:extLst>
          </p:cNvPr>
          <p:cNvSpPr>
            <a:spLocks noGrp="1"/>
          </p:cNvSpPr>
          <p:nvPr>
            <p:ph type="dt" sz="half" idx="10"/>
          </p:nvPr>
        </p:nvSpPr>
        <p:spPr/>
        <p:txBody>
          <a:bodyPr/>
          <a:lstStyle>
            <a:lvl1pPr>
              <a:defRPr>
                <a:solidFill>
                  <a:srgbClr val="FFFFFF"/>
                </a:solidFill>
              </a:defRPr>
            </a:lvl1pPr>
          </a:lstStyle>
          <a:p>
            <a:pPr>
              <a:defRPr/>
            </a:pPr>
            <a:fld id="{982B1B97-CB45-BD44-9898-23484FB75DC1}" type="datetime1">
              <a:rPr lang="fi-FI"/>
              <a:pPr>
                <a:defRPr/>
              </a:pPr>
              <a:t>21.2.2022</a:t>
            </a:fld>
            <a:endParaRPr lang="fi-FI"/>
          </a:p>
        </p:txBody>
      </p:sp>
      <p:sp>
        <p:nvSpPr>
          <p:cNvPr id="16" name="Alatunnisteen paikkamerkki 4">
            <a:extLst>
              <a:ext uri="{FF2B5EF4-FFF2-40B4-BE49-F238E27FC236}">
                <a16:creationId xmlns:a16="http://schemas.microsoft.com/office/drawing/2014/main" id="{F5C5C293-3B83-5F41-8443-3863C5AF3630}"/>
              </a:ext>
            </a:extLst>
          </p:cNvPr>
          <p:cNvSpPr>
            <a:spLocks noGrp="1"/>
          </p:cNvSpPr>
          <p:nvPr>
            <p:ph type="ftr" sz="quarter" idx="11"/>
          </p:nvPr>
        </p:nvSpPr>
        <p:spPr/>
        <p:txBody>
          <a:bodyPr/>
          <a:lstStyle>
            <a:lvl1pPr>
              <a:defRPr>
                <a:solidFill>
                  <a:srgbClr val="FFFFFF"/>
                </a:solidFill>
              </a:defRPr>
            </a:lvl1pPr>
          </a:lstStyle>
          <a:p>
            <a:pPr>
              <a:defRPr/>
            </a:pPr>
            <a:r>
              <a:rPr lang="fi-FI"/>
              <a:t>Etunimi Sukunimi</a:t>
            </a:r>
          </a:p>
        </p:txBody>
      </p:sp>
      <p:sp>
        <p:nvSpPr>
          <p:cNvPr id="17" name="Dian numeron paikkamerkki 5">
            <a:extLst>
              <a:ext uri="{FF2B5EF4-FFF2-40B4-BE49-F238E27FC236}">
                <a16:creationId xmlns:a16="http://schemas.microsoft.com/office/drawing/2014/main" id="{FEEF590B-916C-D745-8A4E-429A850521C1}"/>
              </a:ext>
            </a:extLst>
          </p:cNvPr>
          <p:cNvSpPr>
            <a:spLocks noGrp="1"/>
          </p:cNvSpPr>
          <p:nvPr>
            <p:ph type="sldNum" sz="quarter" idx="12"/>
          </p:nvPr>
        </p:nvSpPr>
        <p:spPr/>
        <p:txBody>
          <a:bodyPr/>
          <a:lstStyle>
            <a:lvl1pPr>
              <a:defRPr>
                <a:solidFill>
                  <a:srgbClr val="FFFFFF"/>
                </a:solidFill>
              </a:defRPr>
            </a:lvl1pPr>
          </a:lstStyle>
          <a:p>
            <a:pPr>
              <a:defRPr/>
            </a:pPr>
            <a:fld id="{B6BD388D-F077-C146-BDB8-5E4EB72EE779}" type="slidenum">
              <a:rPr lang="fi-FI"/>
              <a:pPr>
                <a:defRPr/>
              </a:pPr>
              <a:t>‹#›</a:t>
            </a:fld>
            <a:endParaRPr lang="fi-FI"/>
          </a:p>
        </p:txBody>
      </p:sp>
    </p:spTree>
    <p:extLst>
      <p:ext uri="{BB962C8B-B14F-4D97-AF65-F5344CB8AC3E}">
        <p14:creationId xmlns:p14="http://schemas.microsoft.com/office/powerpoint/2010/main" val="423290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046DBEE-5EEA-E144-9BE0-61E37DC47A8C}"/>
              </a:ext>
            </a:extLst>
          </p:cNvPr>
          <p:cNvSpPr>
            <a:spLocks noGrp="1"/>
          </p:cNvSpPr>
          <p:nvPr>
            <p:ph type="dt" sz="half" idx="10"/>
          </p:nvPr>
        </p:nvSpPr>
        <p:spPr/>
        <p:txBody>
          <a:bodyPr/>
          <a:lstStyle>
            <a:lvl1pPr>
              <a:defRPr/>
            </a:lvl1pPr>
          </a:lstStyle>
          <a:p>
            <a:pPr>
              <a:defRPr/>
            </a:pPr>
            <a:fld id="{FFE302EC-7F9B-CD4E-987A-B617735BAB2E}" type="datetime1">
              <a:rPr lang="fi-FI"/>
              <a:pPr>
                <a:defRPr/>
              </a:pPr>
              <a:t>21.2.2022</a:t>
            </a:fld>
            <a:endParaRPr lang="fi-FI" dirty="0"/>
          </a:p>
        </p:txBody>
      </p:sp>
      <p:sp>
        <p:nvSpPr>
          <p:cNvPr id="5" name="Alatunnisteen paikkamerkki 4">
            <a:extLst>
              <a:ext uri="{FF2B5EF4-FFF2-40B4-BE49-F238E27FC236}">
                <a16:creationId xmlns:a16="http://schemas.microsoft.com/office/drawing/2014/main" id="{31609C4C-D7A8-A34A-90B1-C281BFE9B300}"/>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A6F7C551-6520-4341-A009-AD993B871FA5}"/>
              </a:ext>
            </a:extLst>
          </p:cNvPr>
          <p:cNvSpPr>
            <a:spLocks noGrp="1"/>
          </p:cNvSpPr>
          <p:nvPr>
            <p:ph type="sldNum" sz="quarter" idx="12"/>
          </p:nvPr>
        </p:nvSpPr>
        <p:spPr/>
        <p:txBody>
          <a:bodyPr/>
          <a:lstStyle>
            <a:lvl1pPr>
              <a:defRPr/>
            </a:lvl1pPr>
          </a:lstStyle>
          <a:p>
            <a:pPr>
              <a:defRPr/>
            </a:pPr>
            <a:fld id="{B74D04B3-9A60-014C-B5BF-7AE59B5410A5}" type="slidenum">
              <a:rPr lang="fi-FI"/>
              <a:pPr>
                <a:defRPr/>
              </a:pPr>
              <a:t>‹#›</a:t>
            </a:fld>
            <a:endParaRPr lang="fi-FI" dirty="0"/>
          </a:p>
        </p:txBody>
      </p:sp>
    </p:spTree>
    <p:extLst>
      <p:ext uri="{BB962C8B-B14F-4D97-AF65-F5344CB8AC3E}">
        <p14:creationId xmlns:p14="http://schemas.microsoft.com/office/powerpoint/2010/main" val="3060559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A46EF94-EBE5-514D-9468-3D0E8A3107E8}"/>
              </a:ext>
            </a:extLst>
          </p:cNvPr>
          <p:cNvSpPr>
            <a:spLocks noChangeAspect="1"/>
          </p:cNvSpPr>
          <p:nvPr userDrawn="1"/>
        </p:nvSpPr>
        <p:spPr bwMode="auto">
          <a:xfrm>
            <a:off x="11018838" y="0"/>
            <a:ext cx="1189037" cy="6858000"/>
          </a:xfrm>
          <a:custGeom>
            <a:avLst/>
            <a:gdLst>
              <a:gd name="T0" fmla="*/ 51852164 w 2460"/>
              <a:gd name="T1" fmla="*/ 0 h 14300"/>
              <a:gd name="T2" fmla="*/ 0 w 2460"/>
              <a:gd name="T3" fmla="*/ 163068373 h 14300"/>
              <a:gd name="T4" fmla="*/ 55822870 w 2460"/>
              <a:gd name="T5" fmla="*/ 370065833 h 14300"/>
              <a:gd name="T6" fmla="*/ 0 w 2460"/>
              <a:gd name="T7" fmla="*/ 577063293 h 14300"/>
              <a:gd name="T8" fmla="*/ 55822870 w 2460"/>
              <a:gd name="T9" fmla="*/ 784061232 h 14300"/>
              <a:gd name="T10" fmla="*/ 0 w 2460"/>
              <a:gd name="T11" fmla="*/ 990828493 h 14300"/>
              <a:gd name="T12" fmla="*/ 55822870 w 2460"/>
              <a:gd name="T13" fmla="*/ 1197826433 h 14300"/>
              <a:gd name="T14" fmla="*/ 55822870 w 2460"/>
              <a:gd name="T15" fmla="*/ 1208406457 h 14300"/>
              <a:gd name="T16" fmla="*/ 0 w 2460"/>
              <a:gd name="T17" fmla="*/ 1415403916 h 14300"/>
              <a:gd name="T18" fmla="*/ 55822870 w 2460"/>
              <a:gd name="T19" fmla="*/ 1622171657 h 14300"/>
              <a:gd name="T20" fmla="*/ 0 w 2460"/>
              <a:gd name="T21" fmla="*/ 1829169117 h 14300"/>
              <a:gd name="T22" fmla="*/ 55822870 w 2460"/>
              <a:gd name="T23" fmla="*/ 2036166577 h 14300"/>
              <a:gd name="T24" fmla="*/ 0 w 2460"/>
              <a:gd name="T25" fmla="*/ 2147483646 h 14300"/>
              <a:gd name="T26" fmla="*/ 55822870 w 2460"/>
              <a:gd name="T27" fmla="*/ 2147483646 h 14300"/>
              <a:gd name="T28" fmla="*/ 0 w 2460"/>
              <a:gd name="T29" fmla="*/ 2147483646 h 14300"/>
              <a:gd name="T30" fmla="*/ 55822870 w 2460"/>
              <a:gd name="T31" fmla="*/ 2147483646 h 14300"/>
              <a:gd name="T32" fmla="*/ 0 w 2460"/>
              <a:gd name="T33" fmla="*/ 2147483646 h 14300"/>
              <a:gd name="T34" fmla="*/ 55822870 w 2460"/>
              <a:gd name="T35" fmla="*/ 2147483646 h 14300"/>
              <a:gd name="T36" fmla="*/ 55589413 w 2460"/>
              <a:gd name="T37" fmla="*/ 2147483646 h 14300"/>
              <a:gd name="T38" fmla="*/ 574579896 w 2460"/>
              <a:gd name="T39" fmla="*/ 2147483646 h 14300"/>
              <a:gd name="T40" fmla="*/ 574579896 w 2460"/>
              <a:gd name="T41" fmla="*/ 0 h 14300"/>
              <a:gd name="T42" fmla="*/ 51852164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FDBEA4A-18CA-3B41-8321-ECDD9C75EE99}"/>
              </a:ext>
            </a:extLst>
          </p:cNvPr>
          <p:cNvSpPr>
            <a:spLocks noGrp="1"/>
          </p:cNvSpPr>
          <p:nvPr>
            <p:ph type="dt" sz="half" idx="10"/>
          </p:nvPr>
        </p:nvSpPr>
        <p:spPr/>
        <p:txBody>
          <a:bodyPr/>
          <a:lstStyle>
            <a:lvl1pPr>
              <a:defRPr/>
            </a:lvl1pPr>
          </a:lstStyle>
          <a:p>
            <a:pPr>
              <a:defRPr/>
            </a:pPr>
            <a:fld id="{A6E96F06-665B-6847-9EEB-5323358BCD94}" type="datetime1">
              <a:rPr lang="fi-FI"/>
              <a:pPr>
                <a:defRPr/>
              </a:pPr>
              <a:t>21.2.2022</a:t>
            </a:fld>
            <a:endParaRPr lang="fi-FI"/>
          </a:p>
        </p:txBody>
      </p:sp>
      <p:sp>
        <p:nvSpPr>
          <p:cNvPr id="6" name="Alatunnisteen paikkamerkki 4">
            <a:extLst>
              <a:ext uri="{FF2B5EF4-FFF2-40B4-BE49-F238E27FC236}">
                <a16:creationId xmlns:a16="http://schemas.microsoft.com/office/drawing/2014/main" id="{F6E84878-C6F0-1943-9E1D-E8B98CAE42E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A9280EB4-8049-2140-8866-6177041155A8}"/>
              </a:ext>
            </a:extLst>
          </p:cNvPr>
          <p:cNvSpPr>
            <a:spLocks noGrp="1"/>
          </p:cNvSpPr>
          <p:nvPr>
            <p:ph type="sldNum" sz="quarter" idx="12"/>
          </p:nvPr>
        </p:nvSpPr>
        <p:spPr/>
        <p:txBody>
          <a:bodyPr/>
          <a:lstStyle>
            <a:lvl1pPr>
              <a:defRPr/>
            </a:lvl1pPr>
          </a:lstStyle>
          <a:p>
            <a:pPr>
              <a:defRPr/>
            </a:pPr>
            <a:fld id="{E0F457B4-D315-D24A-9B7E-0AEA94DF1582}" type="slidenum">
              <a:rPr lang="fi-FI"/>
              <a:pPr>
                <a:defRPr/>
              </a:pPr>
              <a:t>‹#›</a:t>
            </a:fld>
            <a:endParaRPr lang="fi-FI"/>
          </a:p>
        </p:txBody>
      </p:sp>
    </p:spTree>
    <p:extLst>
      <p:ext uri="{BB962C8B-B14F-4D97-AF65-F5344CB8AC3E}">
        <p14:creationId xmlns:p14="http://schemas.microsoft.com/office/powerpoint/2010/main" val="307673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2EF9DA39-29EC-F544-9AC2-B2DFD21DD18C}"/>
              </a:ext>
            </a:extLst>
          </p:cNvPr>
          <p:cNvSpPr>
            <a:spLocks noChangeAspect="1"/>
          </p:cNvSpPr>
          <p:nvPr userDrawn="1"/>
        </p:nvSpPr>
        <p:spPr bwMode="auto">
          <a:xfrm>
            <a:off x="11077575" y="0"/>
            <a:ext cx="1112838" cy="6858000"/>
          </a:xfrm>
          <a:custGeom>
            <a:avLst/>
            <a:gdLst>
              <a:gd name="T0" fmla="*/ 14695837 w 2304"/>
              <a:gd name="T1" fmla="*/ 0 h 14300"/>
              <a:gd name="T2" fmla="*/ 8864064 w 2304"/>
              <a:gd name="T3" fmla="*/ 5750169 h 14300"/>
              <a:gd name="T4" fmla="*/ 138329531 w 2304"/>
              <a:gd name="T5" fmla="*/ 132708535 h 14300"/>
              <a:gd name="T6" fmla="*/ 8864064 w 2304"/>
              <a:gd name="T7" fmla="*/ 259437181 h 14300"/>
              <a:gd name="T8" fmla="*/ 129464984 w 2304"/>
              <a:gd name="T9" fmla="*/ 377885871 h 14300"/>
              <a:gd name="T10" fmla="*/ 0 w 2304"/>
              <a:gd name="T11" fmla="*/ 504614038 h 14300"/>
              <a:gd name="T12" fmla="*/ 129464984 w 2304"/>
              <a:gd name="T13" fmla="*/ 631572883 h 14300"/>
              <a:gd name="T14" fmla="*/ 0 w 2304"/>
              <a:gd name="T15" fmla="*/ 758531248 h 14300"/>
              <a:gd name="T16" fmla="*/ 129464984 w 2304"/>
              <a:gd name="T17" fmla="*/ 885490093 h 14300"/>
              <a:gd name="T18" fmla="*/ 0 w 2304"/>
              <a:gd name="T19" fmla="*/ 1012448458 h 14300"/>
              <a:gd name="T20" fmla="*/ 129464984 w 2304"/>
              <a:gd name="T21" fmla="*/ 1139406824 h 14300"/>
              <a:gd name="T22" fmla="*/ 0 w 2304"/>
              <a:gd name="T23" fmla="*/ 1266365669 h 14300"/>
              <a:gd name="T24" fmla="*/ 129464984 w 2304"/>
              <a:gd name="T25" fmla="*/ 1393324034 h 14300"/>
              <a:gd name="T26" fmla="*/ 0 w 2304"/>
              <a:gd name="T27" fmla="*/ 1520282879 h 14300"/>
              <a:gd name="T28" fmla="*/ 135763338 w 2304"/>
              <a:gd name="T29" fmla="*/ 1653451331 h 14300"/>
              <a:gd name="T30" fmla="*/ 8864064 w 2304"/>
              <a:gd name="T31" fmla="*/ 1777649711 h 14300"/>
              <a:gd name="T32" fmla="*/ 138329531 w 2304"/>
              <a:gd name="T33" fmla="*/ 1904608076 h 14300"/>
              <a:gd name="T34" fmla="*/ 8864064 w 2304"/>
              <a:gd name="T35" fmla="*/ 2031566921 h 14300"/>
              <a:gd name="T36" fmla="*/ 138329531 w 2304"/>
              <a:gd name="T37" fmla="*/ 2147483646 h 14300"/>
              <a:gd name="T38" fmla="*/ 8864064 w 2304"/>
              <a:gd name="T39" fmla="*/ 2147483646 h 14300"/>
              <a:gd name="T40" fmla="*/ 138329531 w 2304"/>
              <a:gd name="T41" fmla="*/ 2147483646 h 14300"/>
              <a:gd name="T42" fmla="*/ 8864064 w 2304"/>
              <a:gd name="T43" fmla="*/ 2147483646 h 14300"/>
              <a:gd name="T44" fmla="*/ 129464984 w 2304"/>
              <a:gd name="T45" fmla="*/ 2147483646 h 14300"/>
              <a:gd name="T46" fmla="*/ 0 w 2304"/>
              <a:gd name="T47" fmla="*/ 2147483646 h 14300"/>
              <a:gd name="T48" fmla="*/ 129464984 w 2304"/>
              <a:gd name="T49" fmla="*/ 2147483646 h 14300"/>
              <a:gd name="T50" fmla="*/ 0 w 2304"/>
              <a:gd name="T51" fmla="*/ 2147483646 h 14300"/>
              <a:gd name="T52" fmla="*/ 129464984 w 2304"/>
              <a:gd name="T53" fmla="*/ 2147483646 h 14300"/>
              <a:gd name="T54" fmla="*/ 3498871 w 2304"/>
              <a:gd name="T55" fmla="*/ 2147483646 h 14300"/>
              <a:gd name="T56" fmla="*/ 537454869 w 2304"/>
              <a:gd name="T57" fmla="*/ 2147483646 h 14300"/>
              <a:gd name="T58" fmla="*/ 537454869 w 2304"/>
              <a:gd name="T59" fmla="*/ 0 h 14300"/>
              <a:gd name="T60" fmla="*/ 14695837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8061D68-00C2-0645-B5E8-BE1A73438316}"/>
              </a:ext>
            </a:extLst>
          </p:cNvPr>
          <p:cNvSpPr>
            <a:spLocks noGrp="1"/>
          </p:cNvSpPr>
          <p:nvPr>
            <p:ph type="dt" sz="half" idx="10"/>
          </p:nvPr>
        </p:nvSpPr>
        <p:spPr/>
        <p:txBody>
          <a:bodyPr/>
          <a:lstStyle>
            <a:lvl1pPr>
              <a:defRPr/>
            </a:lvl1pPr>
          </a:lstStyle>
          <a:p>
            <a:pPr>
              <a:defRPr/>
            </a:pPr>
            <a:fld id="{F6B89727-6483-7540-B969-751A8728B4EC}" type="datetime1">
              <a:rPr lang="fi-FI"/>
              <a:pPr>
                <a:defRPr/>
              </a:pPr>
              <a:t>21.2.2022</a:t>
            </a:fld>
            <a:endParaRPr lang="fi-FI"/>
          </a:p>
        </p:txBody>
      </p:sp>
      <p:sp>
        <p:nvSpPr>
          <p:cNvPr id="6" name="Alatunnisteen paikkamerkki 4">
            <a:extLst>
              <a:ext uri="{FF2B5EF4-FFF2-40B4-BE49-F238E27FC236}">
                <a16:creationId xmlns:a16="http://schemas.microsoft.com/office/drawing/2014/main" id="{F7926BF8-A34F-6045-8D9A-C5D378E1C544}"/>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48508DF5-AB63-1548-92B6-2D4E4AD7AB22}"/>
              </a:ext>
            </a:extLst>
          </p:cNvPr>
          <p:cNvSpPr>
            <a:spLocks noGrp="1"/>
          </p:cNvSpPr>
          <p:nvPr>
            <p:ph type="sldNum" sz="quarter" idx="12"/>
          </p:nvPr>
        </p:nvSpPr>
        <p:spPr/>
        <p:txBody>
          <a:bodyPr/>
          <a:lstStyle>
            <a:lvl1pPr>
              <a:defRPr/>
            </a:lvl1pPr>
          </a:lstStyle>
          <a:p>
            <a:pPr>
              <a:defRPr/>
            </a:pPr>
            <a:fld id="{498D1D1B-0F5B-6848-A86A-204C17E8DD0D}" type="slidenum">
              <a:rPr lang="fi-FI"/>
              <a:pPr>
                <a:defRPr/>
              </a:pPr>
              <a:t>‹#›</a:t>
            </a:fld>
            <a:endParaRPr lang="fi-FI"/>
          </a:p>
        </p:txBody>
      </p:sp>
    </p:spTree>
    <p:extLst>
      <p:ext uri="{BB962C8B-B14F-4D97-AF65-F5344CB8AC3E}">
        <p14:creationId xmlns:p14="http://schemas.microsoft.com/office/powerpoint/2010/main" val="817253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AAC5E211-6BEE-FD4C-B8EB-17B9066CC9F5}"/>
              </a:ext>
            </a:extLst>
          </p:cNvPr>
          <p:cNvSpPr>
            <a:spLocks noChangeAspect="1"/>
          </p:cNvSpPr>
          <p:nvPr userDrawn="1"/>
        </p:nvSpPr>
        <p:spPr bwMode="auto">
          <a:xfrm>
            <a:off x="10964863" y="0"/>
            <a:ext cx="1228725" cy="6858000"/>
          </a:xfrm>
          <a:custGeom>
            <a:avLst/>
            <a:gdLst>
              <a:gd name="T0" fmla="*/ 0 w 2539"/>
              <a:gd name="T1" fmla="*/ 2026276670 h 14300"/>
              <a:gd name="T2" fmla="*/ 0 w 2539"/>
              <a:gd name="T3" fmla="*/ 2026276670 h 14300"/>
              <a:gd name="T4" fmla="*/ 84321314 w 2539"/>
              <a:gd name="T5" fmla="*/ 2147483646 h 14300"/>
              <a:gd name="T6" fmla="*/ 0 w 2539"/>
              <a:gd name="T7" fmla="*/ 2147483646 h 14300"/>
              <a:gd name="T8" fmla="*/ 0 w 2539"/>
              <a:gd name="T9" fmla="*/ 2147483646 h 14300"/>
              <a:gd name="T10" fmla="*/ 0 w 2539"/>
              <a:gd name="T11" fmla="*/ 2147483646 h 14300"/>
              <a:gd name="T12" fmla="*/ 84321314 w 2539"/>
              <a:gd name="T13" fmla="*/ 2147483646 h 14300"/>
              <a:gd name="T14" fmla="*/ 0 w 2539"/>
              <a:gd name="T15" fmla="*/ 2147483646 h 14300"/>
              <a:gd name="T16" fmla="*/ 0 w 2539"/>
              <a:gd name="T17" fmla="*/ 2147483646 h 14300"/>
              <a:gd name="T18" fmla="*/ 0 w 2539"/>
              <a:gd name="T19" fmla="*/ 2147483646 h 14300"/>
              <a:gd name="T20" fmla="*/ 85023995 w 2539"/>
              <a:gd name="T21" fmla="*/ 2147483646 h 14300"/>
              <a:gd name="T22" fmla="*/ 0 w 2539"/>
              <a:gd name="T23" fmla="*/ 2147483646 h 14300"/>
              <a:gd name="T24" fmla="*/ 85023995 w 2539"/>
              <a:gd name="T25" fmla="*/ 2147483646 h 14300"/>
              <a:gd name="T26" fmla="*/ 0 w 2539"/>
              <a:gd name="T27" fmla="*/ 2147483646 h 14300"/>
              <a:gd name="T28" fmla="*/ 85023995 w 2539"/>
              <a:gd name="T29" fmla="*/ 2147483646 h 14300"/>
              <a:gd name="T30" fmla="*/ 0 w 2539"/>
              <a:gd name="T31" fmla="*/ 2147483646 h 14300"/>
              <a:gd name="T32" fmla="*/ 594698061 w 2539"/>
              <a:gd name="T33" fmla="*/ 2147483646 h 14300"/>
              <a:gd name="T34" fmla="*/ 594698061 w 2539"/>
              <a:gd name="T35" fmla="*/ 0 h 14300"/>
              <a:gd name="T36" fmla="*/ 0 w 2539"/>
              <a:gd name="T37" fmla="*/ 0 h 14300"/>
              <a:gd name="T38" fmla="*/ 85023995 w 2539"/>
              <a:gd name="T39" fmla="*/ 126728646 h 14300"/>
              <a:gd name="T40" fmla="*/ 0 w 2539"/>
              <a:gd name="T41" fmla="*/ 253227094 h 14300"/>
              <a:gd name="T42" fmla="*/ 85023995 w 2539"/>
              <a:gd name="T43" fmla="*/ 379725542 h 14300"/>
              <a:gd name="T44" fmla="*/ 0 w 2539"/>
              <a:gd name="T45" fmla="*/ 506454188 h 14300"/>
              <a:gd name="T46" fmla="*/ 85023995 w 2539"/>
              <a:gd name="T47" fmla="*/ 632952636 h 14300"/>
              <a:gd name="T48" fmla="*/ 0 w 2539"/>
              <a:gd name="T49" fmla="*/ 759681282 h 14300"/>
              <a:gd name="T50" fmla="*/ 85023995 w 2539"/>
              <a:gd name="T51" fmla="*/ 886179730 h 14300"/>
              <a:gd name="T52" fmla="*/ 0 w 2539"/>
              <a:gd name="T53" fmla="*/ 1012908376 h 14300"/>
              <a:gd name="T54" fmla="*/ 85023995 w 2539"/>
              <a:gd name="T55" fmla="*/ 1139406824 h 14300"/>
              <a:gd name="T56" fmla="*/ 0 w 2539"/>
              <a:gd name="T57" fmla="*/ 1266135470 h 14300"/>
              <a:gd name="T58" fmla="*/ 85023995 w 2539"/>
              <a:gd name="T59" fmla="*/ 1392633918 h 14300"/>
              <a:gd name="T60" fmla="*/ 0 w 2539"/>
              <a:gd name="T61" fmla="*/ 1519362564 h 14300"/>
              <a:gd name="T62" fmla="*/ 85023995 w 2539"/>
              <a:gd name="T63" fmla="*/ 1645861012 h 14300"/>
              <a:gd name="T64" fmla="*/ 0 w 2539"/>
              <a:gd name="T65" fmla="*/ 1772359939 h 14300"/>
              <a:gd name="T66" fmla="*/ 85023995 w 2539"/>
              <a:gd name="T67" fmla="*/ 1899088585 h 14300"/>
              <a:gd name="T68" fmla="*/ 0 w 2539"/>
              <a:gd name="T69" fmla="*/ 2025587033 h 14300"/>
              <a:gd name="T70" fmla="*/ 0 w 2539"/>
              <a:gd name="T71" fmla="*/ 2026276670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0A566105-9149-3D40-B0F0-3B35700747DB}"/>
              </a:ext>
            </a:extLst>
          </p:cNvPr>
          <p:cNvSpPr>
            <a:spLocks noGrp="1"/>
          </p:cNvSpPr>
          <p:nvPr>
            <p:ph type="dt" sz="half" idx="10"/>
          </p:nvPr>
        </p:nvSpPr>
        <p:spPr/>
        <p:txBody>
          <a:bodyPr/>
          <a:lstStyle>
            <a:lvl1pPr>
              <a:defRPr/>
            </a:lvl1pPr>
          </a:lstStyle>
          <a:p>
            <a:pPr>
              <a:defRPr/>
            </a:pPr>
            <a:fld id="{810B91FC-4EA7-2046-B8CA-A77208F1FCB8}" type="datetime1">
              <a:rPr lang="fi-FI"/>
              <a:pPr>
                <a:defRPr/>
              </a:pPr>
              <a:t>21.2.2022</a:t>
            </a:fld>
            <a:endParaRPr lang="fi-FI"/>
          </a:p>
        </p:txBody>
      </p:sp>
      <p:sp>
        <p:nvSpPr>
          <p:cNvPr id="6" name="Alatunnisteen paikkamerkki 4">
            <a:extLst>
              <a:ext uri="{FF2B5EF4-FFF2-40B4-BE49-F238E27FC236}">
                <a16:creationId xmlns:a16="http://schemas.microsoft.com/office/drawing/2014/main" id="{8436F6DD-802E-C14D-B7F0-1160ACFBE129}"/>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C3D17B6D-02CC-D044-BE4F-A058BFF6F687}"/>
              </a:ext>
            </a:extLst>
          </p:cNvPr>
          <p:cNvSpPr>
            <a:spLocks noGrp="1"/>
          </p:cNvSpPr>
          <p:nvPr>
            <p:ph type="sldNum" sz="quarter" idx="12"/>
          </p:nvPr>
        </p:nvSpPr>
        <p:spPr/>
        <p:txBody>
          <a:bodyPr/>
          <a:lstStyle>
            <a:lvl1pPr>
              <a:defRPr/>
            </a:lvl1pPr>
          </a:lstStyle>
          <a:p>
            <a:pPr>
              <a:defRPr/>
            </a:pPr>
            <a:fld id="{C64F5B31-2932-9445-88BA-1325345EA68D}" type="slidenum">
              <a:rPr lang="fi-FI"/>
              <a:pPr>
                <a:defRPr/>
              </a:pPr>
              <a:t>‹#›</a:t>
            </a:fld>
            <a:endParaRPr lang="fi-FI"/>
          </a:p>
        </p:txBody>
      </p:sp>
    </p:spTree>
    <p:extLst>
      <p:ext uri="{BB962C8B-B14F-4D97-AF65-F5344CB8AC3E}">
        <p14:creationId xmlns:p14="http://schemas.microsoft.com/office/powerpoint/2010/main" val="3637504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FB5F1144-9BAE-994D-AD19-B5E62736DE74}"/>
              </a:ext>
            </a:extLst>
          </p:cNvPr>
          <p:cNvSpPr>
            <a:spLocks noChangeAspect="1"/>
          </p:cNvSpPr>
          <p:nvPr userDrawn="1"/>
        </p:nvSpPr>
        <p:spPr bwMode="auto">
          <a:xfrm>
            <a:off x="10887075" y="0"/>
            <a:ext cx="1304925" cy="6858000"/>
          </a:xfrm>
          <a:custGeom>
            <a:avLst/>
            <a:gdLst>
              <a:gd name="T0" fmla="*/ 0 w 2700"/>
              <a:gd name="T1" fmla="*/ 7820038 h 14300"/>
              <a:gd name="T2" fmla="*/ 102773476 w 2700"/>
              <a:gd name="T3" fmla="*/ 69229352 h 14300"/>
              <a:gd name="T4" fmla="*/ 102773476 w 2700"/>
              <a:gd name="T5" fmla="*/ 139378539 h 14300"/>
              <a:gd name="T6" fmla="*/ 0 w 2700"/>
              <a:gd name="T7" fmla="*/ 200787853 h 14300"/>
              <a:gd name="T8" fmla="*/ 102773476 w 2700"/>
              <a:gd name="T9" fmla="*/ 262197166 h 14300"/>
              <a:gd name="T10" fmla="*/ 102773476 w 2700"/>
              <a:gd name="T11" fmla="*/ 332346353 h 14300"/>
              <a:gd name="T12" fmla="*/ 0 w 2700"/>
              <a:gd name="T13" fmla="*/ 393295749 h 14300"/>
              <a:gd name="T14" fmla="*/ 102773476 w 2700"/>
              <a:gd name="T15" fmla="*/ 454704583 h 14300"/>
              <a:gd name="T16" fmla="*/ 102773476 w 2700"/>
              <a:gd name="T17" fmla="*/ 524854250 h 14300"/>
              <a:gd name="T18" fmla="*/ 0 w 2700"/>
              <a:gd name="T19" fmla="*/ 586033365 h 14300"/>
              <a:gd name="T20" fmla="*/ 102773476 w 2700"/>
              <a:gd name="T21" fmla="*/ 647442678 h 14300"/>
              <a:gd name="T22" fmla="*/ 102773476 w 2700"/>
              <a:gd name="T23" fmla="*/ 717591866 h 14300"/>
              <a:gd name="T24" fmla="*/ 0 w 2700"/>
              <a:gd name="T25" fmla="*/ 779001179 h 14300"/>
              <a:gd name="T26" fmla="*/ 102773476 w 2700"/>
              <a:gd name="T27" fmla="*/ 840410493 h 14300"/>
              <a:gd name="T28" fmla="*/ 102773476 w 2700"/>
              <a:gd name="T29" fmla="*/ 910559680 h 14300"/>
              <a:gd name="T30" fmla="*/ 0 w 2700"/>
              <a:gd name="T31" fmla="*/ 971968993 h 14300"/>
              <a:gd name="T32" fmla="*/ 102773476 w 2700"/>
              <a:gd name="T33" fmla="*/ 1033378307 h 14300"/>
              <a:gd name="T34" fmla="*/ 102773476 w 2700"/>
              <a:gd name="T35" fmla="*/ 1103527494 h 14300"/>
              <a:gd name="T36" fmla="*/ 0 w 2700"/>
              <a:gd name="T37" fmla="*/ 1165166527 h 14300"/>
              <a:gd name="T38" fmla="*/ 102773476 w 2700"/>
              <a:gd name="T39" fmla="*/ 1226575840 h 14300"/>
              <a:gd name="T40" fmla="*/ 102773476 w 2700"/>
              <a:gd name="T41" fmla="*/ 1296725027 h 14300"/>
              <a:gd name="T42" fmla="*/ 0 w 2700"/>
              <a:gd name="T43" fmla="*/ 1357904622 h 14300"/>
              <a:gd name="T44" fmla="*/ 102773476 w 2700"/>
              <a:gd name="T45" fmla="*/ 1419543655 h 14300"/>
              <a:gd name="T46" fmla="*/ 102773476 w 2700"/>
              <a:gd name="T47" fmla="*/ 1489463123 h 14300"/>
              <a:gd name="T48" fmla="*/ 0 w 2700"/>
              <a:gd name="T49" fmla="*/ 1550412519 h 14300"/>
              <a:gd name="T50" fmla="*/ 102773476 w 2700"/>
              <a:gd name="T51" fmla="*/ 1611821832 h 14300"/>
              <a:gd name="T52" fmla="*/ 102773476 w 2700"/>
              <a:gd name="T53" fmla="*/ 1681971019 h 14300"/>
              <a:gd name="T54" fmla="*/ 0 w 2700"/>
              <a:gd name="T55" fmla="*/ 1743380333 h 14300"/>
              <a:gd name="T56" fmla="*/ 102773476 w 2700"/>
              <a:gd name="T57" fmla="*/ 1804789646 h 14300"/>
              <a:gd name="T58" fmla="*/ 102773476 w 2700"/>
              <a:gd name="T59" fmla="*/ 1874938834 h 14300"/>
              <a:gd name="T60" fmla="*/ 0 w 2700"/>
              <a:gd name="T61" fmla="*/ 1936348147 h 14300"/>
              <a:gd name="T62" fmla="*/ 102773476 w 2700"/>
              <a:gd name="T63" fmla="*/ 1997757461 h 14300"/>
              <a:gd name="T64" fmla="*/ 102773476 w 2700"/>
              <a:gd name="T65" fmla="*/ 2067906648 h 14300"/>
              <a:gd name="T66" fmla="*/ 0 w 2700"/>
              <a:gd name="T67" fmla="*/ 2129085763 h 14300"/>
              <a:gd name="T68" fmla="*/ 102773476 w 2700"/>
              <a:gd name="T69" fmla="*/ 2147483646 h 14300"/>
              <a:gd name="T70" fmla="*/ 126831460 w 2700"/>
              <a:gd name="T71" fmla="*/ 2147483646 h 14300"/>
              <a:gd name="T72" fmla="*/ 21489215 w 2700"/>
              <a:gd name="T73" fmla="*/ 2147483646 h 14300"/>
              <a:gd name="T74" fmla="*/ 23591111 w 2700"/>
              <a:gd name="T75" fmla="*/ 2147483646 h 14300"/>
              <a:gd name="T76" fmla="*/ 126831460 w 2700"/>
              <a:gd name="T77" fmla="*/ 2147483646 h 14300"/>
              <a:gd name="T78" fmla="*/ 22423445 w 2700"/>
              <a:gd name="T79" fmla="*/ 2147483646 h 14300"/>
              <a:gd name="T80" fmla="*/ 23591111 w 2700"/>
              <a:gd name="T81" fmla="*/ 2147483646 h 14300"/>
              <a:gd name="T82" fmla="*/ 126831460 w 2700"/>
              <a:gd name="T83" fmla="*/ 2147483646 h 14300"/>
              <a:gd name="T84" fmla="*/ 22423445 w 2700"/>
              <a:gd name="T85" fmla="*/ 2147483646 h 14300"/>
              <a:gd name="T86" fmla="*/ 23591111 w 2700"/>
              <a:gd name="T87" fmla="*/ 2147483646 h 14300"/>
              <a:gd name="T88" fmla="*/ 126831460 w 2700"/>
              <a:gd name="T89" fmla="*/ 2147483646 h 14300"/>
              <a:gd name="T90" fmla="*/ 22423445 w 2700"/>
              <a:gd name="T91" fmla="*/ 2147483646 h 14300"/>
              <a:gd name="T92" fmla="*/ 23591111 w 2700"/>
              <a:gd name="T93" fmla="*/ 2147483646 h 14300"/>
              <a:gd name="T94" fmla="*/ 126831460 w 2700"/>
              <a:gd name="T95" fmla="*/ 2147483646 h 14300"/>
              <a:gd name="T96" fmla="*/ 22423445 w 2700"/>
              <a:gd name="T97" fmla="*/ 2147483646 h 14300"/>
              <a:gd name="T98" fmla="*/ 23591111 w 2700"/>
              <a:gd name="T99" fmla="*/ 2147483646 h 14300"/>
              <a:gd name="T100" fmla="*/ 126831460 w 2700"/>
              <a:gd name="T101" fmla="*/ 2147483646 h 14300"/>
              <a:gd name="T102" fmla="*/ 22423445 w 2700"/>
              <a:gd name="T103" fmla="*/ 2147483646 h 14300"/>
              <a:gd name="T104" fmla="*/ 630654787 w 2700"/>
              <a:gd name="T105" fmla="*/ 2147483646 h 14300"/>
              <a:gd name="T106" fmla="*/ 700793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78097F4C-6F0F-FB49-8272-39F3855D52C1}"/>
              </a:ext>
            </a:extLst>
          </p:cNvPr>
          <p:cNvSpPr>
            <a:spLocks noGrp="1"/>
          </p:cNvSpPr>
          <p:nvPr>
            <p:ph type="dt" sz="half" idx="10"/>
          </p:nvPr>
        </p:nvSpPr>
        <p:spPr/>
        <p:txBody>
          <a:bodyPr/>
          <a:lstStyle>
            <a:lvl1pPr>
              <a:defRPr/>
            </a:lvl1pPr>
          </a:lstStyle>
          <a:p>
            <a:pPr>
              <a:defRPr/>
            </a:pPr>
            <a:fld id="{13ECDEE2-F82A-C94A-BD77-C0A4A66A33D7}" type="datetime1">
              <a:rPr lang="fi-FI"/>
              <a:pPr>
                <a:defRPr/>
              </a:pPr>
              <a:t>21.2.2022</a:t>
            </a:fld>
            <a:endParaRPr lang="fi-FI"/>
          </a:p>
        </p:txBody>
      </p:sp>
      <p:sp>
        <p:nvSpPr>
          <p:cNvPr id="6" name="Alatunnisteen paikkamerkki 4">
            <a:extLst>
              <a:ext uri="{FF2B5EF4-FFF2-40B4-BE49-F238E27FC236}">
                <a16:creationId xmlns:a16="http://schemas.microsoft.com/office/drawing/2014/main" id="{A4775DF1-4138-E64C-9D04-52753103087A}"/>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77A65C74-26CE-9B47-8F86-229E9C82AFCC}"/>
              </a:ext>
            </a:extLst>
          </p:cNvPr>
          <p:cNvSpPr>
            <a:spLocks noGrp="1"/>
          </p:cNvSpPr>
          <p:nvPr>
            <p:ph type="sldNum" sz="quarter" idx="12"/>
          </p:nvPr>
        </p:nvSpPr>
        <p:spPr/>
        <p:txBody>
          <a:bodyPr/>
          <a:lstStyle>
            <a:lvl1pPr>
              <a:defRPr/>
            </a:lvl1pPr>
          </a:lstStyle>
          <a:p>
            <a:pPr>
              <a:defRPr/>
            </a:pPr>
            <a:fld id="{90B684B0-CDAE-8C48-8F42-43DB05ACEE07}" type="slidenum">
              <a:rPr lang="fi-FI"/>
              <a:pPr>
                <a:defRPr/>
              </a:pPr>
              <a:t>‹#›</a:t>
            </a:fld>
            <a:endParaRPr lang="fi-FI"/>
          </a:p>
        </p:txBody>
      </p:sp>
    </p:spTree>
    <p:extLst>
      <p:ext uri="{BB962C8B-B14F-4D97-AF65-F5344CB8AC3E}">
        <p14:creationId xmlns:p14="http://schemas.microsoft.com/office/powerpoint/2010/main" val="3247531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DE3422-873B-344F-8AA7-9322CF082061}"/>
              </a:ext>
            </a:extLst>
          </p:cNvPr>
          <p:cNvSpPr>
            <a:spLocks noChangeAspect="1"/>
          </p:cNvSpPr>
          <p:nvPr userDrawn="1"/>
        </p:nvSpPr>
        <p:spPr bwMode="auto">
          <a:xfrm>
            <a:off x="10902950" y="0"/>
            <a:ext cx="1290638" cy="6858000"/>
          </a:xfrm>
          <a:custGeom>
            <a:avLst/>
            <a:gdLst>
              <a:gd name="T0" fmla="*/ 85333119 w 2658"/>
              <a:gd name="T1" fmla="*/ 0 h 14271"/>
              <a:gd name="T2" fmla="*/ 0 w 2658"/>
              <a:gd name="T3" fmla="*/ 126782415 h 14271"/>
              <a:gd name="T4" fmla="*/ 85333119 w 2658"/>
              <a:gd name="T5" fmla="*/ 253564350 h 14271"/>
              <a:gd name="T6" fmla="*/ 0 w 2658"/>
              <a:gd name="T7" fmla="*/ 380346766 h 14271"/>
              <a:gd name="T8" fmla="*/ 85333119 w 2658"/>
              <a:gd name="T9" fmla="*/ 507129181 h 14271"/>
              <a:gd name="T10" fmla="*/ 0 w 2658"/>
              <a:gd name="T11" fmla="*/ 633911116 h 14271"/>
              <a:gd name="T12" fmla="*/ 85333119 w 2658"/>
              <a:gd name="T13" fmla="*/ 760462865 h 14271"/>
              <a:gd name="T14" fmla="*/ 0 w 2658"/>
              <a:gd name="T15" fmla="*/ 887244800 h 14271"/>
              <a:gd name="T16" fmla="*/ 85333119 w 2658"/>
              <a:gd name="T17" fmla="*/ 1014027215 h 14271"/>
              <a:gd name="T18" fmla="*/ 0 w 2658"/>
              <a:gd name="T19" fmla="*/ 1140809630 h 14271"/>
              <a:gd name="T20" fmla="*/ 85333119 w 2658"/>
              <a:gd name="T21" fmla="*/ 1267591565 h 14271"/>
              <a:gd name="T22" fmla="*/ 0 w 2658"/>
              <a:gd name="T23" fmla="*/ 1394373981 h 14271"/>
              <a:gd name="T24" fmla="*/ 85333119 w 2658"/>
              <a:gd name="T25" fmla="*/ 1521156396 h 14271"/>
              <a:gd name="T26" fmla="*/ 0 w 2658"/>
              <a:gd name="T27" fmla="*/ 1647938331 h 14271"/>
              <a:gd name="T28" fmla="*/ 85333119 w 2658"/>
              <a:gd name="T29" fmla="*/ 1774720746 h 14271"/>
              <a:gd name="T30" fmla="*/ 0 w 2658"/>
              <a:gd name="T31" fmla="*/ 1901503162 h 14271"/>
              <a:gd name="T32" fmla="*/ 85333119 w 2658"/>
              <a:gd name="T33" fmla="*/ 2028054430 h 14271"/>
              <a:gd name="T34" fmla="*/ 0 w 2658"/>
              <a:gd name="T35" fmla="*/ 2147483646 h 14271"/>
              <a:gd name="T36" fmla="*/ 85333119 w 2658"/>
              <a:gd name="T37" fmla="*/ 2147483646 h 14271"/>
              <a:gd name="T38" fmla="*/ 0 w 2658"/>
              <a:gd name="T39" fmla="*/ 2147483646 h 14271"/>
              <a:gd name="T40" fmla="*/ 85333119 w 2658"/>
              <a:gd name="T41" fmla="*/ 2147483646 h 14271"/>
              <a:gd name="T42" fmla="*/ 0 w 2658"/>
              <a:gd name="T43" fmla="*/ 2147483646 h 14271"/>
              <a:gd name="T44" fmla="*/ 85333119 w 2658"/>
              <a:gd name="T45" fmla="*/ 2147483646 h 14271"/>
              <a:gd name="T46" fmla="*/ 0 w 2658"/>
              <a:gd name="T47" fmla="*/ 2147483646 h 14271"/>
              <a:gd name="T48" fmla="*/ 85333119 w 2658"/>
              <a:gd name="T49" fmla="*/ 2147483646 h 14271"/>
              <a:gd name="T50" fmla="*/ 0 w 2658"/>
              <a:gd name="T51" fmla="*/ 2147483646 h 14271"/>
              <a:gd name="T52" fmla="*/ 85333119 w 2658"/>
              <a:gd name="T53" fmla="*/ 2147483646 h 14271"/>
              <a:gd name="T54" fmla="*/ 626561534 w 2658"/>
              <a:gd name="T55" fmla="*/ 2147483646 h 14271"/>
              <a:gd name="T56" fmla="*/ 626561534 w 2658"/>
              <a:gd name="T57" fmla="*/ 231147 h 14271"/>
              <a:gd name="T58" fmla="*/ 8533311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3">
            <a:extLst>
              <a:ext uri="{FF2B5EF4-FFF2-40B4-BE49-F238E27FC236}">
                <a16:creationId xmlns:a16="http://schemas.microsoft.com/office/drawing/2014/main" id="{8513331A-7AF0-7E4D-83BC-EDB3F2230D1B}"/>
              </a:ext>
            </a:extLst>
          </p:cNvPr>
          <p:cNvSpPr>
            <a:spLocks noGrp="1"/>
          </p:cNvSpPr>
          <p:nvPr>
            <p:ph type="dt" sz="half" idx="10"/>
          </p:nvPr>
        </p:nvSpPr>
        <p:spPr/>
        <p:txBody>
          <a:bodyPr/>
          <a:lstStyle>
            <a:lvl1pPr>
              <a:defRPr/>
            </a:lvl1pPr>
          </a:lstStyle>
          <a:p>
            <a:pPr>
              <a:defRPr/>
            </a:pPr>
            <a:fld id="{A9E54A13-B268-804E-AD87-FE0A6EC97B5B}" type="datetime1">
              <a:rPr lang="fi-FI"/>
              <a:pPr>
                <a:defRPr/>
              </a:pPr>
              <a:t>21.2.2022</a:t>
            </a:fld>
            <a:endParaRPr lang="fi-FI"/>
          </a:p>
        </p:txBody>
      </p:sp>
      <p:sp>
        <p:nvSpPr>
          <p:cNvPr id="6" name="Alatunnisteen paikkamerkki 4">
            <a:extLst>
              <a:ext uri="{FF2B5EF4-FFF2-40B4-BE49-F238E27FC236}">
                <a16:creationId xmlns:a16="http://schemas.microsoft.com/office/drawing/2014/main" id="{E4F89B1F-4A77-A542-A0D5-5DCB76CD7C10}"/>
              </a:ext>
            </a:extLst>
          </p:cNvPr>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a:extLst>
              <a:ext uri="{FF2B5EF4-FFF2-40B4-BE49-F238E27FC236}">
                <a16:creationId xmlns:a16="http://schemas.microsoft.com/office/drawing/2014/main" id="{DA1623E7-A75B-7D4D-B01F-65376456287A}"/>
              </a:ext>
            </a:extLst>
          </p:cNvPr>
          <p:cNvSpPr>
            <a:spLocks noGrp="1"/>
          </p:cNvSpPr>
          <p:nvPr>
            <p:ph type="sldNum" sz="quarter" idx="12"/>
          </p:nvPr>
        </p:nvSpPr>
        <p:spPr/>
        <p:txBody>
          <a:bodyPr/>
          <a:lstStyle>
            <a:lvl1pPr>
              <a:defRPr/>
            </a:lvl1pPr>
          </a:lstStyle>
          <a:p>
            <a:pPr>
              <a:defRPr/>
            </a:pPr>
            <a:fld id="{3590D260-8ABE-DF41-AF19-876C029952DC}" type="slidenum">
              <a:rPr lang="fi-FI"/>
              <a:pPr>
                <a:defRPr/>
              </a:pPr>
              <a:t>‹#›</a:t>
            </a:fld>
            <a:endParaRPr lang="fi-FI"/>
          </a:p>
        </p:txBody>
      </p:sp>
    </p:spTree>
    <p:extLst>
      <p:ext uri="{BB962C8B-B14F-4D97-AF65-F5344CB8AC3E}">
        <p14:creationId xmlns:p14="http://schemas.microsoft.com/office/powerpoint/2010/main" val="1909991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3">
            <a:extLst>
              <a:ext uri="{FF2B5EF4-FFF2-40B4-BE49-F238E27FC236}">
                <a16:creationId xmlns:a16="http://schemas.microsoft.com/office/drawing/2014/main" id="{EC0D08CB-D0A2-874F-95DC-26F8F1617E2E}"/>
              </a:ext>
            </a:extLst>
          </p:cNvPr>
          <p:cNvSpPr>
            <a:spLocks noGrp="1"/>
          </p:cNvSpPr>
          <p:nvPr>
            <p:ph type="dt" sz="half" idx="10"/>
          </p:nvPr>
        </p:nvSpPr>
        <p:spPr/>
        <p:txBody>
          <a:bodyPr/>
          <a:lstStyle>
            <a:lvl1pPr>
              <a:defRPr/>
            </a:lvl1pPr>
          </a:lstStyle>
          <a:p>
            <a:pPr>
              <a:defRPr/>
            </a:pPr>
            <a:fld id="{DD23830C-CB2D-7843-B0EA-80F55B02C2F1}" type="datetime1">
              <a:rPr lang="fi-FI"/>
              <a:pPr>
                <a:defRPr/>
              </a:pPr>
              <a:t>21.2.2022</a:t>
            </a:fld>
            <a:endParaRPr lang="fi-FI" dirty="0"/>
          </a:p>
        </p:txBody>
      </p:sp>
      <p:sp>
        <p:nvSpPr>
          <p:cNvPr id="6" name="Alatunnisteen paikkamerkki 4">
            <a:extLst>
              <a:ext uri="{FF2B5EF4-FFF2-40B4-BE49-F238E27FC236}">
                <a16:creationId xmlns:a16="http://schemas.microsoft.com/office/drawing/2014/main" id="{7739D509-1D28-5242-A2CE-BEDB492531A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3B4FCCA6-7E54-5D4A-9173-D061561F40B8}"/>
              </a:ext>
            </a:extLst>
          </p:cNvPr>
          <p:cNvSpPr>
            <a:spLocks noGrp="1"/>
          </p:cNvSpPr>
          <p:nvPr>
            <p:ph type="sldNum" sz="quarter" idx="12"/>
          </p:nvPr>
        </p:nvSpPr>
        <p:spPr/>
        <p:txBody>
          <a:bodyPr/>
          <a:lstStyle>
            <a:lvl1pPr>
              <a:defRPr/>
            </a:lvl1pPr>
          </a:lstStyle>
          <a:p>
            <a:pPr>
              <a:defRPr/>
            </a:pPr>
            <a:fld id="{65E1E749-18FB-D049-92AA-3E08CD2DFDA3}" type="slidenum">
              <a:rPr lang="fi-FI"/>
              <a:pPr>
                <a:defRPr/>
              </a:pPr>
              <a:t>‹#›</a:t>
            </a:fld>
            <a:endParaRPr lang="fi-FI" dirty="0"/>
          </a:p>
        </p:txBody>
      </p:sp>
    </p:spTree>
    <p:extLst>
      <p:ext uri="{BB962C8B-B14F-4D97-AF65-F5344CB8AC3E}">
        <p14:creationId xmlns:p14="http://schemas.microsoft.com/office/powerpoint/2010/main" val="762755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a:extLst>
              <a:ext uri="{FF2B5EF4-FFF2-40B4-BE49-F238E27FC236}">
                <a16:creationId xmlns:a16="http://schemas.microsoft.com/office/drawing/2014/main" id="{F0FBC089-BA33-2B46-9EF5-32D78733493B}"/>
              </a:ext>
            </a:extLst>
          </p:cNvPr>
          <p:cNvSpPr>
            <a:spLocks noGrp="1"/>
          </p:cNvSpPr>
          <p:nvPr>
            <p:ph type="dt" sz="half" idx="15"/>
          </p:nvPr>
        </p:nvSpPr>
        <p:spPr/>
        <p:txBody>
          <a:bodyPr/>
          <a:lstStyle>
            <a:lvl1pPr>
              <a:defRPr/>
            </a:lvl1pPr>
          </a:lstStyle>
          <a:p>
            <a:pPr>
              <a:defRPr/>
            </a:pPr>
            <a:fld id="{73DD32F8-42EA-2042-8C55-03E88AC15314}" type="datetime1">
              <a:rPr lang="fi-FI"/>
              <a:pPr>
                <a:defRPr/>
              </a:pPr>
              <a:t>21.2.2022</a:t>
            </a:fld>
            <a:endParaRPr lang="fi-FI" dirty="0"/>
          </a:p>
        </p:txBody>
      </p:sp>
      <p:sp>
        <p:nvSpPr>
          <p:cNvPr id="8" name="Alatunnisteen paikkamerkki 4">
            <a:extLst>
              <a:ext uri="{FF2B5EF4-FFF2-40B4-BE49-F238E27FC236}">
                <a16:creationId xmlns:a16="http://schemas.microsoft.com/office/drawing/2014/main" id="{6A31815B-C589-5847-8271-DB4424AE9F38}"/>
              </a:ext>
            </a:extLst>
          </p:cNvPr>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5DE50650-B962-C844-A7C7-90E961C06BAA}"/>
              </a:ext>
            </a:extLst>
          </p:cNvPr>
          <p:cNvSpPr>
            <a:spLocks noGrp="1"/>
          </p:cNvSpPr>
          <p:nvPr>
            <p:ph type="sldNum" sz="quarter" idx="17"/>
          </p:nvPr>
        </p:nvSpPr>
        <p:spPr/>
        <p:txBody>
          <a:bodyPr/>
          <a:lstStyle>
            <a:lvl1pPr>
              <a:defRPr/>
            </a:lvl1pPr>
          </a:lstStyle>
          <a:p>
            <a:pPr>
              <a:defRPr/>
            </a:pPr>
            <a:fld id="{6A013851-F671-F344-9634-D31A2F030CCB}" type="slidenum">
              <a:rPr lang="fi-FI"/>
              <a:pPr>
                <a:defRPr/>
              </a:pPr>
              <a:t>‹#›</a:t>
            </a:fld>
            <a:endParaRPr lang="fi-FI" dirty="0"/>
          </a:p>
        </p:txBody>
      </p:sp>
    </p:spTree>
    <p:extLst>
      <p:ext uri="{BB962C8B-B14F-4D97-AF65-F5344CB8AC3E}">
        <p14:creationId xmlns:p14="http://schemas.microsoft.com/office/powerpoint/2010/main" val="1675236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en-US"/>
              <a:t>Click to edit Master title style</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en-US" noProof="0"/>
              <a:t>Drag picture to placeholder or click icon to add</a:t>
            </a:r>
            <a:endParaRPr lang="fi-FI" noProof="0"/>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a:lstStyle>
            <a:lvl1pPr>
              <a:defRPr/>
            </a:lvl1pPr>
          </a:lstStyle>
          <a:p>
            <a:pPr>
              <a:defRPr/>
            </a:pPr>
            <a:fld id="{25493082-0381-D443-A079-E739CABCC45B}" type="datetime1">
              <a:rPr lang="fi-FI"/>
              <a:pPr>
                <a:defRPr/>
              </a:pPr>
              <a:t>21.2.2022</a:t>
            </a:fld>
            <a:endParaRPr lang="fi-FI" dirty="0"/>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a:lstStyle>
            <a:lvl1pPr>
              <a:defRPr/>
            </a:lvl1pPr>
          </a:lstStyle>
          <a:p>
            <a:pPr>
              <a:defRPr/>
            </a:pPr>
            <a:fld id="{23344C64-584D-384B-9C48-C2BF421D092D}" type="slidenum">
              <a:rPr lang="fi-FI"/>
              <a:pPr>
                <a:defRPr/>
              </a:pPr>
              <a:t>‹#›</a:t>
            </a:fld>
            <a:endParaRPr lang="fi-FI" dirty="0"/>
          </a:p>
        </p:txBody>
      </p:sp>
    </p:spTree>
    <p:extLst>
      <p:ext uri="{BB962C8B-B14F-4D97-AF65-F5344CB8AC3E}">
        <p14:creationId xmlns:p14="http://schemas.microsoft.com/office/powerpoint/2010/main" val="165752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4" name="Päivämäärän paikkamerkki 3">
            <a:extLst>
              <a:ext uri="{FF2B5EF4-FFF2-40B4-BE49-F238E27FC236}">
                <a16:creationId xmlns:a16="http://schemas.microsoft.com/office/drawing/2014/main" id="{66513AE8-4E40-4742-9B9A-39902E4FCD0A}"/>
              </a:ext>
            </a:extLst>
          </p:cNvPr>
          <p:cNvSpPr>
            <a:spLocks noGrp="1"/>
          </p:cNvSpPr>
          <p:nvPr>
            <p:ph type="dt" sz="half" idx="14"/>
          </p:nvPr>
        </p:nvSpPr>
        <p:spPr/>
        <p:txBody>
          <a:bodyPr/>
          <a:lstStyle>
            <a:lvl1pPr>
              <a:defRPr/>
            </a:lvl1pPr>
          </a:lstStyle>
          <a:p>
            <a:pPr>
              <a:defRPr/>
            </a:pPr>
            <a:fld id="{2FB4734F-E757-A741-BCDE-1F898094FB65}" type="datetime1">
              <a:rPr lang="fi-FI"/>
              <a:pPr>
                <a:defRPr/>
              </a:pPr>
              <a:t>21.2.2022</a:t>
            </a:fld>
            <a:endParaRPr lang="fi-FI" dirty="0"/>
          </a:p>
        </p:txBody>
      </p:sp>
      <p:sp>
        <p:nvSpPr>
          <p:cNvPr id="5" name="Alatunnisteen paikkamerkki 4">
            <a:extLst>
              <a:ext uri="{FF2B5EF4-FFF2-40B4-BE49-F238E27FC236}">
                <a16:creationId xmlns:a16="http://schemas.microsoft.com/office/drawing/2014/main" id="{EF5BFA7B-189A-564D-99D2-67026E16CE02}"/>
              </a:ext>
            </a:extLst>
          </p:cNvPr>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C0BE255C-B05A-3A4E-B309-661E264DD65A}"/>
              </a:ext>
            </a:extLst>
          </p:cNvPr>
          <p:cNvSpPr>
            <a:spLocks noGrp="1"/>
          </p:cNvSpPr>
          <p:nvPr>
            <p:ph type="sldNum" sz="quarter" idx="16"/>
          </p:nvPr>
        </p:nvSpPr>
        <p:spPr/>
        <p:txBody>
          <a:bodyPr/>
          <a:lstStyle>
            <a:lvl1pPr>
              <a:defRPr/>
            </a:lvl1pPr>
          </a:lstStyle>
          <a:p>
            <a:pPr>
              <a:defRPr/>
            </a:pPr>
            <a:fld id="{AC5C3D74-6895-B141-8D40-CFEAD2E4A755}" type="slidenum">
              <a:rPr lang="fi-FI"/>
              <a:pPr>
                <a:defRPr/>
              </a:pPr>
              <a:t>‹#›</a:t>
            </a:fld>
            <a:endParaRPr lang="fi-FI" dirty="0"/>
          </a:p>
        </p:txBody>
      </p:sp>
    </p:spTree>
    <p:extLst>
      <p:ext uri="{BB962C8B-B14F-4D97-AF65-F5344CB8AC3E}">
        <p14:creationId xmlns:p14="http://schemas.microsoft.com/office/powerpoint/2010/main" val="282995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6" name="Päivämäärän paikkamerkki 3">
            <a:extLst>
              <a:ext uri="{FF2B5EF4-FFF2-40B4-BE49-F238E27FC236}">
                <a16:creationId xmlns:a16="http://schemas.microsoft.com/office/drawing/2014/main" id="{9F68AC27-5FEC-7E4E-8F1D-7A13CC4142EC}"/>
              </a:ext>
            </a:extLst>
          </p:cNvPr>
          <p:cNvSpPr>
            <a:spLocks noGrp="1"/>
          </p:cNvSpPr>
          <p:nvPr>
            <p:ph type="dt" sz="half" idx="16"/>
          </p:nvPr>
        </p:nvSpPr>
        <p:spPr/>
        <p:txBody>
          <a:bodyPr/>
          <a:lstStyle>
            <a:lvl1pPr>
              <a:defRPr/>
            </a:lvl1pPr>
          </a:lstStyle>
          <a:p>
            <a:pPr>
              <a:defRPr/>
            </a:pPr>
            <a:fld id="{7048F55E-150A-BE4A-A328-B2982B52FFCD}" type="datetime1">
              <a:rPr lang="fi-FI"/>
              <a:pPr>
                <a:defRPr/>
              </a:pPr>
              <a:t>21.2.2022</a:t>
            </a:fld>
            <a:endParaRPr lang="fi-FI" dirty="0"/>
          </a:p>
        </p:txBody>
      </p:sp>
      <p:sp>
        <p:nvSpPr>
          <p:cNvPr id="7" name="Alatunnisteen paikkamerkki 4">
            <a:extLst>
              <a:ext uri="{FF2B5EF4-FFF2-40B4-BE49-F238E27FC236}">
                <a16:creationId xmlns:a16="http://schemas.microsoft.com/office/drawing/2014/main" id="{BCFCA869-BD97-7F4A-A31A-16A3F1CBAA51}"/>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a:extLst>
              <a:ext uri="{FF2B5EF4-FFF2-40B4-BE49-F238E27FC236}">
                <a16:creationId xmlns:a16="http://schemas.microsoft.com/office/drawing/2014/main" id="{B1AEC53E-0A64-2147-99EC-05F40E16FD32}"/>
              </a:ext>
            </a:extLst>
          </p:cNvPr>
          <p:cNvSpPr>
            <a:spLocks noGrp="1"/>
          </p:cNvSpPr>
          <p:nvPr>
            <p:ph type="sldNum" sz="quarter" idx="18"/>
          </p:nvPr>
        </p:nvSpPr>
        <p:spPr/>
        <p:txBody>
          <a:bodyPr/>
          <a:lstStyle>
            <a:lvl1pPr>
              <a:defRPr/>
            </a:lvl1pPr>
          </a:lstStyle>
          <a:p>
            <a:pPr>
              <a:defRPr/>
            </a:pPr>
            <a:fld id="{ECCFEC95-1ECF-2948-96FD-11E459A223AC}" type="slidenum">
              <a:rPr lang="fi-FI"/>
              <a:pPr>
                <a:defRPr/>
              </a:pPr>
              <a:t>‹#›</a:t>
            </a:fld>
            <a:endParaRPr lang="fi-FI" dirty="0"/>
          </a:p>
        </p:txBody>
      </p:sp>
    </p:spTree>
    <p:extLst>
      <p:ext uri="{BB962C8B-B14F-4D97-AF65-F5344CB8AC3E}">
        <p14:creationId xmlns:p14="http://schemas.microsoft.com/office/powerpoint/2010/main" val="4001604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6" name="Päivämäärän paikkamerkki 3">
            <a:extLst>
              <a:ext uri="{FF2B5EF4-FFF2-40B4-BE49-F238E27FC236}">
                <a16:creationId xmlns:a16="http://schemas.microsoft.com/office/drawing/2014/main" id="{4D5B7689-0758-204A-8473-2CDE4A7AC6CA}"/>
              </a:ext>
            </a:extLst>
          </p:cNvPr>
          <p:cNvSpPr>
            <a:spLocks noGrp="1"/>
          </p:cNvSpPr>
          <p:nvPr>
            <p:ph type="dt" sz="half" idx="16"/>
          </p:nvPr>
        </p:nvSpPr>
        <p:spPr/>
        <p:txBody>
          <a:bodyPr/>
          <a:lstStyle>
            <a:lvl1pPr>
              <a:defRPr/>
            </a:lvl1pPr>
          </a:lstStyle>
          <a:p>
            <a:pPr>
              <a:defRPr/>
            </a:pPr>
            <a:fld id="{B780B1E6-9E5E-9842-B3B4-4CC3E84FA232}" type="datetime1">
              <a:rPr lang="fi-FI"/>
              <a:pPr>
                <a:defRPr/>
              </a:pPr>
              <a:t>21.2.2022</a:t>
            </a:fld>
            <a:endParaRPr lang="fi-FI" dirty="0"/>
          </a:p>
        </p:txBody>
      </p:sp>
      <p:sp>
        <p:nvSpPr>
          <p:cNvPr id="7" name="Alatunnisteen paikkamerkki 4">
            <a:extLst>
              <a:ext uri="{FF2B5EF4-FFF2-40B4-BE49-F238E27FC236}">
                <a16:creationId xmlns:a16="http://schemas.microsoft.com/office/drawing/2014/main" id="{7FE9E56F-5A59-EC4E-A09F-47BF8F6BF612}"/>
              </a:ext>
            </a:extLst>
          </p:cNvPr>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a:extLst>
              <a:ext uri="{FF2B5EF4-FFF2-40B4-BE49-F238E27FC236}">
                <a16:creationId xmlns:a16="http://schemas.microsoft.com/office/drawing/2014/main" id="{A916D3D9-C997-034F-AF4E-75D0285930C9}"/>
              </a:ext>
            </a:extLst>
          </p:cNvPr>
          <p:cNvSpPr>
            <a:spLocks noGrp="1"/>
          </p:cNvSpPr>
          <p:nvPr>
            <p:ph type="sldNum" sz="quarter" idx="18"/>
          </p:nvPr>
        </p:nvSpPr>
        <p:spPr/>
        <p:txBody>
          <a:bodyPr/>
          <a:lstStyle>
            <a:lvl1pPr>
              <a:defRPr/>
            </a:lvl1pPr>
          </a:lstStyle>
          <a:p>
            <a:pPr>
              <a:defRPr/>
            </a:pPr>
            <a:fld id="{96A4AF40-BB26-7F47-B167-18D326EF24F8}" type="slidenum">
              <a:rPr lang="fi-FI"/>
              <a:pPr>
                <a:defRPr/>
              </a:pPr>
              <a:t>‹#›</a:t>
            </a:fld>
            <a:endParaRPr lang="fi-FI" dirty="0"/>
          </a:p>
        </p:txBody>
      </p:sp>
    </p:spTree>
    <p:extLst>
      <p:ext uri="{BB962C8B-B14F-4D97-AF65-F5344CB8AC3E}">
        <p14:creationId xmlns:p14="http://schemas.microsoft.com/office/powerpoint/2010/main" val="396007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0" name="Päivämäärän paikkamerkki 3">
            <a:extLst>
              <a:ext uri="{FF2B5EF4-FFF2-40B4-BE49-F238E27FC236}">
                <a16:creationId xmlns:a16="http://schemas.microsoft.com/office/drawing/2014/main" id="{C34074B6-8CC2-B94B-98DB-3BA0EEB32EA0}"/>
              </a:ext>
            </a:extLst>
          </p:cNvPr>
          <p:cNvSpPr>
            <a:spLocks noGrp="1"/>
          </p:cNvSpPr>
          <p:nvPr>
            <p:ph type="dt" sz="half" idx="19"/>
          </p:nvPr>
        </p:nvSpPr>
        <p:spPr/>
        <p:txBody>
          <a:bodyPr/>
          <a:lstStyle>
            <a:lvl1pPr>
              <a:defRPr/>
            </a:lvl1pPr>
          </a:lstStyle>
          <a:p>
            <a:pPr>
              <a:defRPr/>
            </a:pPr>
            <a:fld id="{5AF1754A-BEE4-2044-9FAA-E05661EE20EC}" type="datetime1">
              <a:rPr lang="fi-FI"/>
              <a:pPr>
                <a:defRPr/>
              </a:pPr>
              <a:t>21.2.2022</a:t>
            </a:fld>
            <a:endParaRPr lang="fi-FI" dirty="0"/>
          </a:p>
        </p:txBody>
      </p:sp>
      <p:sp>
        <p:nvSpPr>
          <p:cNvPr id="15" name="Alatunnisteen paikkamerkki 4">
            <a:extLst>
              <a:ext uri="{FF2B5EF4-FFF2-40B4-BE49-F238E27FC236}">
                <a16:creationId xmlns:a16="http://schemas.microsoft.com/office/drawing/2014/main" id="{63A32408-9B53-D141-9ED4-B6D15B643CAA}"/>
              </a:ext>
            </a:extLst>
          </p:cNvPr>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a:extLst>
              <a:ext uri="{FF2B5EF4-FFF2-40B4-BE49-F238E27FC236}">
                <a16:creationId xmlns:a16="http://schemas.microsoft.com/office/drawing/2014/main" id="{8EFF14D4-0DA1-A841-AC5B-E1F4D6FE7EC7}"/>
              </a:ext>
            </a:extLst>
          </p:cNvPr>
          <p:cNvSpPr>
            <a:spLocks noGrp="1"/>
          </p:cNvSpPr>
          <p:nvPr>
            <p:ph type="sldNum" sz="quarter" idx="21"/>
          </p:nvPr>
        </p:nvSpPr>
        <p:spPr/>
        <p:txBody>
          <a:bodyPr/>
          <a:lstStyle>
            <a:lvl1pPr>
              <a:defRPr/>
            </a:lvl1pPr>
          </a:lstStyle>
          <a:p>
            <a:pPr>
              <a:defRPr/>
            </a:pPr>
            <a:fld id="{4D8DB79A-C706-9B4C-986C-F7B5559A06A8}" type="slidenum">
              <a:rPr lang="fi-FI"/>
              <a:pPr>
                <a:defRPr/>
              </a:pPr>
              <a:t>‹#›</a:t>
            </a:fld>
            <a:endParaRPr lang="fi-FI" dirty="0"/>
          </a:p>
        </p:txBody>
      </p:sp>
    </p:spTree>
    <p:extLst>
      <p:ext uri="{BB962C8B-B14F-4D97-AF65-F5344CB8AC3E}">
        <p14:creationId xmlns:p14="http://schemas.microsoft.com/office/powerpoint/2010/main" val="2425217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26808852-8589-9A4C-AF62-EE5D05D5C7CF}"/>
              </a:ext>
            </a:extLst>
          </p:cNvPr>
          <p:cNvSpPr>
            <a:spLocks/>
          </p:cNvSpPr>
          <p:nvPr userDrawn="1"/>
        </p:nvSpPr>
        <p:spPr bwMode="auto">
          <a:xfrm>
            <a:off x="0" y="5199063"/>
            <a:ext cx="12193588" cy="1646237"/>
          </a:xfrm>
          <a:custGeom>
            <a:avLst/>
            <a:gdLst>
              <a:gd name="T0" fmla="*/ 2147483646 w 25400"/>
              <a:gd name="T1" fmla="*/ 42150134 h 3411"/>
              <a:gd name="T2" fmla="*/ 2147483646 w 25400"/>
              <a:gd name="T3" fmla="*/ 104793048 h 3411"/>
              <a:gd name="T4" fmla="*/ 2147483646 w 25400"/>
              <a:gd name="T5" fmla="*/ 104793048 h 3411"/>
              <a:gd name="T6" fmla="*/ 2147483646 w 25400"/>
              <a:gd name="T7" fmla="*/ 0 h 3411"/>
              <a:gd name="T8" fmla="*/ 2147483646 w 25400"/>
              <a:gd name="T9" fmla="*/ 104793048 h 3411"/>
              <a:gd name="T10" fmla="*/ 2147483646 w 25400"/>
              <a:gd name="T11" fmla="*/ 0 h 3411"/>
              <a:gd name="T12" fmla="*/ 2147483646 w 25400"/>
              <a:gd name="T13" fmla="*/ 104793048 h 3411"/>
              <a:gd name="T14" fmla="*/ 2147483646 w 25400"/>
              <a:gd name="T15" fmla="*/ 0 h 3411"/>
              <a:gd name="T16" fmla="*/ 2147483646 w 25400"/>
              <a:gd name="T17" fmla="*/ 104793048 h 3411"/>
              <a:gd name="T18" fmla="*/ 2147483646 w 25400"/>
              <a:gd name="T19" fmla="*/ 0 h 3411"/>
              <a:gd name="T20" fmla="*/ 2147483646 w 25400"/>
              <a:gd name="T21" fmla="*/ 104793048 h 3411"/>
              <a:gd name="T22" fmla="*/ 2107950683 w 25400"/>
              <a:gd name="T23" fmla="*/ 0 h 3411"/>
              <a:gd name="T24" fmla="*/ 1717794272 w 25400"/>
              <a:gd name="T25" fmla="*/ 104793048 h 3411"/>
              <a:gd name="T26" fmla="*/ 1327637861 w 25400"/>
              <a:gd name="T27" fmla="*/ 0 h 3411"/>
              <a:gd name="T28" fmla="*/ 937481450 w 25400"/>
              <a:gd name="T29" fmla="*/ 104793048 h 3411"/>
              <a:gd name="T30" fmla="*/ 547555469 w 25400"/>
              <a:gd name="T31" fmla="*/ 0 h 3411"/>
              <a:gd name="T32" fmla="*/ 157399058 w 25400"/>
              <a:gd name="T33" fmla="*/ 104793048 h 3411"/>
              <a:gd name="T34" fmla="*/ 0 w 25400"/>
              <a:gd name="T35" fmla="*/ 71724968 h 3411"/>
              <a:gd name="T36" fmla="*/ 0 w 25400"/>
              <a:gd name="T37" fmla="*/ 794331795 h 3411"/>
              <a:gd name="T38" fmla="*/ 2147483646 w 25400"/>
              <a:gd name="T39" fmla="*/ 794331795 h 3411"/>
              <a:gd name="T40" fmla="*/ 2147483646 w 25400"/>
              <a:gd name="T41" fmla="*/ 42150134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a:extLst>
              <a:ext uri="{FF2B5EF4-FFF2-40B4-BE49-F238E27FC236}">
                <a16:creationId xmlns:a16="http://schemas.microsoft.com/office/drawing/2014/main" id="{BC76F231-2454-0D48-838F-B831AF2A417A}"/>
              </a:ext>
            </a:extLst>
          </p:cNvPr>
          <p:cNvGrpSpPr>
            <a:grpSpLocks/>
          </p:cNvGrpSpPr>
          <p:nvPr userDrawn="1"/>
        </p:nvGrpSpPr>
        <p:grpSpPr bwMode="auto">
          <a:xfrm>
            <a:off x="465138" y="6221413"/>
            <a:ext cx="804862" cy="374650"/>
            <a:chOff x="228601" y="704851"/>
            <a:chExt cx="11734800" cy="5449888"/>
          </a:xfrm>
        </p:grpSpPr>
        <p:sp>
          <p:nvSpPr>
            <p:cNvPr id="5" name="Freeform 5">
              <a:extLst>
                <a:ext uri="{FF2B5EF4-FFF2-40B4-BE49-F238E27FC236}">
                  <a16:creationId xmlns:a16="http://schemas.microsoft.com/office/drawing/2014/main" id="{5763C677-2222-C548-9910-AF8C02A9996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a:extLst>
                <a:ext uri="{FF2B5EF4-FFF2-40B4-BE49-F238E27FC236}">
                  <a16:creationId xmlns:a16="http://schemas.microsoft.com/office/drawing/2014/main" id="{46E4F29D-1C95-514F-A58C-6AD1F4E1CCD5}"/>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a:extLst>
                <a:ext uri="{FF2B5EF4-FFF2-40B4-BE49-F238E27FC236}">
                  <a16:creationId xmlns:a16="http://schemas.microsoft.com/office/drawing/2014/main" id="{91CDC3D3-F0F7-9C49-B495-4CFFD602FBCF}"/>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8" name="Freeform 8">
              <a:extLst>
                <a:ext uri="{FF2B5EF4-FFF2-40B4-BE49-F238E27FC236}">
                  <a16:creationId xmlns:a16="http://schemas.microsoft.com/office/drawing/2014/main" id="{CD6C5EF3-A5AC-5645-850F-67C43249616C}"/>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a:extLst>
                <a:ext uri="{FF2B5EF4-FFF2-40B4-BE49-F238E27FC236}">
                  <a16:creationId xmlns:a16="http://schemas.microsoft.com/office/drawing/2014/main" id="{378772F9-7161-3346-971A-8835CFE179AD}"/>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a:extLst>
                <a:ext uri="{FF2B5EF4-FFF2-40B4-BE49-F238E27FC236}">
                  <a16:creationId xmlns:a16="http://schemas.microsoft.com/office/drawing/2014/main" id="{1CBAD699-A5CE-B740-B390-E8AA101AF566}"/>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a:extLst>
                <a:ext uri="{FF2B5EF4-FFF2-40B4-BE49-F238E27FC236}">
                  <a16:creationId xmlns:a16="http://schemas.microsoft.com/office/drawing/2014/main" id="{446B0E7E-88C5-E040-BACF-173E5A489727}"/>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2" name="Freeform 12">
              <a:extLst>
                <a:ext uri="{FF2B5EF4-FFF2-40B4-BE49-F238E27FC236}">
                  <a16:creationId xmlns:a16="http://schemas.microsoft.com/office/drawing/2014/main" id="{D86F38AF-A5A8-3B4D-B95B-F4DA55FB8403}"/>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a:extLst>
                <a:ext uri="{FF2B5EF4-FFF2-40B4-BE49-F238E27FC236}">
                  <a16:creationId xmlns:a16="http://schemas.microsoft.com/office/drawing/2014/main" id="{F7B1A11A-D3EC-CC4C-B432-8BBDCF80BB4D}"/>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a:extLst>
                <a:ext uri="{FF2B5EF4-FFF2-40B4-BE49-F238E27FC236}">
                  <a16:creationId xmlns:a16="http://schemas.microsoft.com/office/drawing/2014/main" id="{C2A9BF00-AA5F-714A-BA8B-6906F4A94C31}"/>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a:extLst>
                <a:ext uri="{FF2B5EF4-FFF2-40B4-BE49-F238E27FC236}">
                  <a16:creationId xmlns:a16="http://schemas.microsoft.com/office/drawing/2014/main" id="{9C74ACAC-AD22-E74A-9857-379BBA606158}"/>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en-US"/>
              <a:t>Click to edit Master title style</a:t>
            </a:r>
            <a:endParaRPr lang="fi-FI" dirty="0"/>
          </a:p>
        </p:txBody>
      </p:sp>
      <p:sp>
        <p:nvSpPr>
          <p:cNvPr id="16" name="Päivämäärän paikkamerkki 2">
            <a:extLst>
              <a:ext uri="{FF2B5EF4-FFF2-40B4-BE49-F238E27FC236}">
                <a16:creationId xmlns:a16="http://schemas.microsoft.com/office/drawing/2014/main" id="{FA6E5DAF-9998-ED49-B83A-F78D330203EF}"/>
              </a:ext>
            </a:extLst>
          </p:cNvPr>
          <p:cNvSpPr>
            <a:spLocks noGrp="1"/>
          </p:cNvSpPr>
          <p:nvPr>
            <p:ph type="dt" sz="half" idx="10"/>
          </p:nvPr>
        </p:nvSpPr>
        <p:spPr/>
        <p:txBody>
          <a:bodyPr/>
          <a:lstStyle>
            <a:lvl1pPr>
              <a:defRPr/>
            </a:lvl1pPr>
          </a:lstStyle>
          <a:p>
            <a:pPr>
              <a:defRPr/>
            </a:pPr>
            <a:fld id="{14A07915-BFA7-ED48-952F-058B1D178A48}" type="datetime1">
              <a:rPr lang="fi-FI"/>
              <a:pPr>
                <a:defRPr/>
              </a:pPr>
              <a:t>21.2.2022</a:t>
            </a:fld>
            <a:endParaRPr lang="fi-FI"/>
          </a:p>
        </p:txBody>
      </p:sp>
      <p:sp>
        <p:nvSpPr>
          <p:cNvPr id="17" name="Alatunnisteen paikkamerkki 3">
            <a:extLst>
              <a:ext uri="{FF2B5EF4-FFF2-40B4-BE49-F238E27FC236}">
                <a16:creationId xmlns:a16="http://schemas.microsoft.com/office/drawing/2014/main" id="{42456D95-1F73-D740-82D0-3B397868D6D1}"/>
              </a:ext>
            </a:extLst>
          </p:cNvPr>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a:extLst>
              <a:ext uri="{FF2B5EF4-FFF2-40B4-BE49-F238E27FC236}">
                <a16:creationId xmlns:a16="http://schemas.microsoft.com/office/drawing/2014/main" id="{7657348D-0DB4-E841-8BB7-B5446425FE06}"/>
              </a:ext>
            </a:extLst>
          </p:cNvPr>
          <p:cNvSpPr>
            <a:spLocks noGrp="1"/>
          </p:cNvSpPr>
          <p:nvPr>
            <p:ph type="sldNum" sz="quarter" idx="12"/>
          </p:nvPr>
        </p:nvSpPr>
        <p:spPr/>
        <p:txBody>
          <a:bodyPr/>
          <a:lstStyle>
            <a:lvl1pPr>
              <a:defRPr/>
            </a:lvl1pPr>
          </a:lstStyle>
          <a:p>
            <a:pPr>
              <a:defRPr/>
            </a:pPr>
            <a:fld id="{FD5E6CA6-40AC-4C48-A2DA-1F36577B87A2}" type="slidenum">
              <a:rPr lang="fi-FI"/>
              <a:pPr>
                <a:defRPr/>
              </a:pPr>
              <a:t>‹#›</a:t>
            </a:fld>
            <a:endParaRPr lang="fi-FI"/>
          </a:p>
        </p:txBody>
      </p:sp>
    </p:spTree>
    <p:extLst>
      <p:ext uri="{BB962C8B-B14F-4D97-AF65-F5344CB8AC3E}">
        <p14:creationId xmlns:p14="http://schemas.microsoft.com/office/powerpoint/2010/main" val="3561489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8BBB089-65BA-E149-BC75-7F810CC76781}"/>
              </a:ext>
            </a:extLst>
          </p:cNvPr>
          <p:cNvSpPr>
            <a:spLocks/>
          </p:cNvSpPr>
          <p:nvPr userDrawn="1"/>
        </p:nvSpPr>
        <p:spPr bwMode="auto">
          <a:xfrm>
            <a:off x="8715375" y="3384550"/>
            <a:ext cx="3460750" cy="3475038"/>
          </a:xfrm>
          <a:custGeom>
            <a:avLst/>
            <a:gdLst>
              <a:gd name="T0" fmla="*/ 0 w 7208"/>
              <a:gd name="T1" fmla="*/ 1665556615 h 7249"/>
              <a:gd name="T2" fmla="*/ 1661062054 w 7208"/>
              <a:gd name="T3" fmla="*/ 1665556615 h 7249"/>
              <a:gd name="T4" fmla="*/ 1661062054 w 7208"/>
              <a:gd name="T5" fmla="*/ 0 h 7249"/>
              <a:gd name="T6" fmla="*/ 1541229744 w 7208"/>
              <a:gd name="T7" fmla="*/ 228614740 h 7249"/>
              <a:gd name="T8" fmla="*/ 1541229744 w 7208"/>
              <a:gd name="T9" fmla="*/ 228614740 h 7249"/>
              <a:gd name="T10" fmla="*/ 1191872121 w 7208"/>
              <a:gd name="T11" fmla="*/ 430577294 h 7249"/>
              <a:gd name="T12" fmla="*/ 1191872121 w 7208"/>
              <a:gd name="T13" fmla="*/ 430577294 h 7249"/>
              <a:gd name="T14" fmla="*/ 989309258 w 7208"/>
              <a:gd name="T15" fmla="*/ 778668816 h 7249"/>
              <a:gd name="T16" fmla="*/ 989309258 w 7208"/>
              <a:gd name="T17" fmla="*/ 778668816 h 7249"/>
              <a:gd name="T18" fmla="*/ 640181615 w 7208"/>
              <a:gd name="T19" fmla="*/ 980631371 h 7249"/>
              <a:gd name="T20" fmla="*/ 640181615 w 7208"/>
              <a:gd name="T21" fmla="*/ 980631371 h 7249"/>
              <a:gd name="T22" fmla="*/ 437618751 w 7208"/>
              <a:gd name="T23" fmla="*/ 1328722893 h 7249"/>
              <a:gd name="T24" fmla="*/ 437618751 w 7208"/>
              <a:gd name="T25" fmla="*/ 1328722893 h 7249"/>
              <a:gd name="T26" fmla="*/ 88491589 w 7208"/>
              <a:gd name="T27" fmla="*/ 1530685448 h 7249"/>
              <a:gd name="T28" fmla="*/ 88491589 w 7208"/>
              <a:gd name="T29" fmla="*/ 1530685448 h 7249"/>
              <a:gd name="T30" fmla="*/ 0 w 7208"/>
              <a:gd name="T31" fmla="*/ 166555661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a:extLst>
              <a:ext uri="{FF2B5EF4-FFF2-40B4-BE49-F238E27FC236}">
                <a16:creationId xmlns:a16="http://schemas.microsoft.com/office/drawing/2014/main" id="{CC7C4028-DA4C-1F4E-902B-91ACD77D6690}"/>
              </a:ext>
            </a:extLst>
          </p:cNvPr>
          <p:cNvGrpSpPr/>
          <p:nvPr userDrawn="1"/>
        </p:nvGrpSpPr>
        <p:grpSpPr bwMode="black">
          <a:xfrm>
            <a:off x="472152" y="6228511"/>
            <a:ext cx="804333" cy="373549"/>
            <a:chOff x="228601" y="704851"/>
            <a:chExt cx="11734800" cy="5449888"/>
          </a:xfrm>
          <a:solidFill>
            <a:schemeClr val="bg1"/>
          </a:solidFill>
        </p:grpSpPr>
        <p:sp>
          <p:nvSpPr>
            <p:cNvPr id="5" name="Freeform 5">
              <a:extLst>
                <a:ext uri="{FF2B5EF4-FFF2-40B4-BE49-F238E27FC236}">
                  <a16:creationId xmlns:a16="http://schemas.microsoft.com/office/drawing/2014/main" id="{D5B590C1-6AC4-5341-A2E9-37F3F25F0FBC}"/>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a:extLst>
                <a:ext uri="{FF2B5EF4-FFF2-40B4-BE49-F238E27FC236}">
                  <a16:creationId xmlns:a16="http://schemas.microsoft.com/office/drawing/2014/main" id="{DAB72EA9-C54E-6B43-8794-F7718A53B8CF}"/>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a:extLst>
                <a:ext uri="{FF2B5EF4-FFF2-40B4-BE49-F238E27FC236}">
                  <a16:creationId xmlns:a16="http://schemas.microsoft.com/office/drawing/2014/main" id="{250072EB-7799-5048-8298-2CD4AC39BC0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a:extLst>
                <a:ext uri="{FF2B5EF4-FFF2-40B4-BE49-F238E27FC236}">
                  <a16:creationId xmlns:a16="http://schemas.microsoft.com/office/drawing/2014/main" id="{B711140C-3C36-8746-9E91-4186402540D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a:extLst>
                <a:ext uri="{FF2B5EF4-FFF2-40B4-BE49-F238E27FC236}">
                  <a16:creationId xmlns:a16="http://schemas.microsoft.com/office/drawing/2014/main" id="{3555C548-38EC-A04A-A98D-99C3EC89A8F1}"/>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a:extLst>
                <a:ext uri="{FF2B5EF4-FFF2-40B4-BE49-F238E27FC236}">
                  <a16:creationId xmlns:a16="http://schemas.microsoft.com/office/drawing/2014/main" id="{83E9F0C8-D6D9-F448-A124-A7913439681E}"/>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a:extLst>
                <a:ext uri="{FF2B5EF4-FFF2-40B4-BE49-F238E27FC236}">
                  <a16:creationId xmlns:a16="http://schemas.microsoft.com/office/drawing/2014/main" id="{7E393D51-693F-2742-A52D-881C6743B6D2}"/>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a:extLst>
                <a:ext uri="{FF2B5EF4-FFF2-40B4-BE49-F238E27FC236}">
                  <a16:creationId xmlns:a16="http://schemas.microsoft.com/office/drawing/2014/main" id="{D9D5A929-F201-9643-A3AC-42564F8F302E}"/>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a:extLst>
                <a:ext uri="{FF2B5EF4-FFF2-40B4-BE49-F238E27FC236}">
                  <a16:creationId xmlns:a16="http://schemas.microsoft.com/office/drawing/2014/main" id="{6BFC2381-EC8C-EB42-9377-850E292117AF}"/>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a:extLst>
                <a:ext uri="{FF2B5EF4-FFF2-40B4-BE49-F238E27FC236}">
                  <a16:creationId xmlns:a16="http://schemas.microsoft.com/office/drawing/2014/main" id="{671D0E4B-8EDB-BE45-AC59-E00D7A16BB71}"/>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a:extLst>
                <a:ext uri="{FF2B5EF4-FFF2-40B4-BE49-F238E27FC236}">
                  <a16:creationId xmlns:a16="http://schemas.microsoft.com/office/drawing/2014/main" id="{51A90733-3ABC-A243-BE24-EBF73A950A2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en-US"/>
              <a:t>Click to edit Master title style</a:t>
            </a:r>
            <a:endParaRPr lang="fi-FI" dirty="0"/>
          </a:p>
        </p:txBody>
      </p:sp>
    </p:spTree>
    <p:extLst>
      <p:ext uri="{BB962C8B-B14F-4D97-AF65-F5344CB8AC3E}">
        <p14:creationId xmlns:p14="http://schemas.microsoft.com/office/powerpoint/2010/main" val="2170913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en-US" noProof="0"/>
              <a:t>Drag picture to placeholder or click icon to add</a:t>
            </a:r>
            <a:endParaRPr lang="en-GB" noProof="0"/>
          </a:p>
        </p:txBody>
      </p:sp>
      <p:sp>
        <p:nvSpPr>
          <p:cNvPr id="2" name="Otsikko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595079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Päivämäärän paikkamerkki 3">
            <a:extLst>
              <a:ext uri="{FF2B5EF4-FFF2-40B4-BE49-F238E27FC236}">
                <a16:creationId xmlns:a16="http://schemas.microsoft.com/office/drawing/2014/main" id="{5976CFA2-914B-784B-886C-72CA84C53DF6}"/>
              </a:ext>
            </a:extLst>
          </p:cNvPr>
          <p:cNvSpPr>
            <a:spLocks noGrp="1"/>
          </p:cNvSpPr>
          <p:nvPr>
            <p:ph type="dt" sz="half" idx="10"/>
          </p:nvPr>
        </p:nvSpPr>
        <p:spPr/>
        <p:txBody>
          <a:bodyPr/>
          <a:lstStyle>
            <a:lvl1pPr>
              <a:defRPr/>
            </a:lvl1pPr>
          </a:lstStyle>
          <a:p>
            <a:pPr>
              <a:defRPr/>
            </a:pPr>
            <a:fld id="{141F337E-68BE-6D42-A088-35F37D0F44B3}" type="datetime1">
              <a:rPr lang="fi-FI"/>
              <a:pPr>
                <a:defRPr/>
              </a:pPr>
              <a:t>21.2.2022</a:t>
            </a:fld>
            <a:endParaRPr lang="fi-FI" dirty="0"/>
          </a:p>
        </p:txBody>
      </p:sp>
      <p:sp>
        <p:nvSpPr>
          <p:cNvPr id="4" name="Alatunnisteen paikkamerkki 4">
            <a:extLst>
              <a:ext uri="{FF2B5EF4-FFF2-40B4-BE49-F238E27FC236}">
                <a16:creationId xmlns:a16="http://schemas.microsoft.com/office/drawing/2014/main" id="{2DEFE140-0393-4A41-A011-1E60C8645465}"/>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a:extLst>
              <a:ext uri="{FF2B5EF4-FFF2-40B4-BE49-F238E27FC236}">
                <a16:creationId xmlns:a16="http://schemas.microsoft.com/office/drawing/2014/main" id="{4CEA60C7-A1DF-FD4B-928B-4C9E1D2B5D8B}"/>
              </a:ext>
            </a:extLst>
          </p:cNvPr>
          <p:cNvSpPr>
            <a:spLocks noGrp="1"/>
          </p:cNvSpPr>
          <p:nvPr>
            <p:ph type="sldNum" sz="quarter" idx="12"/>
          </p:nvPr>
        </p:nvSpPr>
        <p:spPr/>
        <p:txBody>
          <a:bodyPr/>
          <a:lstStyle>
            <a:lvl1pPr>
              <a:defRPr/>
            </a:lvl1pPr>
          </a:lstStyle>
          <a:p>
            <a:pPr>
              <a:defRPr/>
            </a:pPr>
            <a:fld id="{3D48B7AF-44D1-E648-8F5D-6AF12D57ABB3}" type="slidenum">
              <a:rPr lang="fi-FI"/>
              <a:pPr>
                <a:defRPr/>
              </a:pPr>
              <a:t>‹#›</a:t>
            </a:fld>
            <a:endParaRPr lang="fi-FI" dirty="0"/>
          </a:p>
        </p:txBody>
      </p:sp>
    </p:spTree>
    <p:extLst>
      <p:ext uri="{BB962C8B-B14F-4D97-AF65-F5344CB8AC3E}">
        <p14:creationId xmlns:p14="http://schemas.microsoft.com/office/powerpoint/2010/main" val="3138757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A55B05F8-6A5B-E741-97E3-76E5200DFDFA}"/>
              </a:ext>
            </a:extLst>
          </p:cNvPr>
          <p:cNvSpPr>
            <a:spLocks noGrp="1"/>
          </p:cNvSpPr>
          <p:nvPr>
            <p:ph type="dt" sz="half" idx="10"/>
          </p:nvPr>
        </p:nvSpPr>
        <p:spPr/>
        <p:txBody>
          <a:bodyPr/>
          <a:lstStyle>
            <a:lvl1pPr>
              <a:defRPr/>
            </a:lvl1pPr>
          </a:lstStyle>
          <a:p>
            <a:pPr>
              <a:defRPr/>
            </a:pPr>
            <a:fld id="{6B6FD2CF-8A88-C342-A5E5-A90820F9FEBB}" type="datetime1">
              <a:rPr lang="fi-FI"/>
              <a:pPr>
                <a:defRPr/>
              </a:pPr>
              <a:t>21.2.2022</a:t>
            </a:fld>
            <a:endParaRPr lang="fi-FI" dirty="0"/>
          </a:p>
        </p:txBody>
      </p:sp>
      <p:sp>
        <p:nvSpPr>
          <p:cNvPr id="3" name="Alatunnisteen paikkamerkki 4">
            <a:extLst>
              <a:ext uri="{FF2B5EF4-FFF2-40B4-BE49-F238E27FC236}">
                <a16:creationId xmlns:a16="http://schemas.microsoft.com/office/drawing/2014/main" id="{FE298273-1C47-1845-B6EA-E9E51E957F18}"/>
              </a:ext>
            </a:extLst>
          </p:cNvPr>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a:extLst>
              <a:ext uri="{FF2B5EF4-FFF2-40B4-BE49-F238E27FC236}">
                <a16:creationId xmlns:a16="http://schemas.microsoft.com/office/drawing/2014/main" id="{275900AB-6408-324D-AA9C-8162B8446B66}"/>
              </a:ext>
            </a:extLst>
          </p:cNvPr>
          <p:cNvSpPr>
            <a:spLocks noGrp="1"/>
          </p:cNvSpPr>
          <p:nvPr>
            <p:ph type="sldNum" sz="quarter" idx="12"/>
          </p:nvPr>
        </p:nvSpPr>
        <p:spPr/>
        <p:txBody>
          <a:bodyPr/>
          <a:lstStyle>
            <a:lvl1pPr>
              <a:defRPr/>
            </a:lvl1pPr>
          </a:lstStyle>
          <a:p>
            <a:pPr>
              <a:defRPr/>
            </a:pPr>
            <a:fld id="{93B956C2-3DDB-1D49-BAEF-212D90203EDA}" type="slidenum">
              <a:rPr lang="fi-FI"/>
              <a:pPr>
                <a:defRPr/>
              </a:pPr>
              <a:t>‹#›</a:t>
            </a:fld>
            <a:endParaRPr lang="fi-FI" dirty="0"/>
          </a:p>
        </p:txBody>
      </p:sp>
    </p:spTree>
    <p:extLst>
      <p:ext uri="{BB962C8B-B14F-4D97-AF65-F5344CB8AC3E}">
        <p14:creationId xmlns:p14="http://schemas.microsoft.com/office/powerpoint/2010/main" val="1975552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D0FC123-48CD-534C-80BB-2030DFD743A2}"/>
              </a:ext>
            </a:extLst>
          </p:cNvPr>
          <p:cNvSpPr>
            <a:spLocks/>
          </p:cNvSpPr>
          <p:nvPr userDrawn="1"/>
        </p:nvSpPr>
        <p:spPr bwMode="white">
          <a:xfrm>
            <a:off x="0" y="0"/>
            <a:ext cx="9393238" cy="6858000"/>
          </a:xfrm>
          <a:custGeom>
            <a:avLst/>
            <a:gdLst>
              <a:gd name="T0" fmla="*/ 1202620694 w 19559"/>
              <a:gd name="T1" fmla="*/ 2147483646 h 14300"/>
              <a:gd name="T2" fmla="*/ 1302493304 w 19559"/>
              <a:gd name="T3" fmla="*/ 2147483646 h 14300"/>
              <a:gd name="T4" fmla="*/ 1651931459 w 19559"/>
              <a:gd name="T5" fmla="*/ 2147483646 h 14300"/>
              <a:gd name="T6" fmla="*/ 1854674889 w 19559"/>
              <a:gd name="T7" fmla="*/ 2147483646 h 14300"/>
              <a:gd name="T8" fmla="*/ 2147483646 w 19559"/>
              <a:gd name="T9" fmla="*/ 2147483646 h 14300"/>
              <a:gd name="T10" fmla="*/ 2147483646 w 19559"/>
              <a:gd name="T11" fmla="*/ 2018686830 h 14300"/>
              <a:gd name="T12" fmla="*/ 2147483646 w 19559"/>
              <a:gd name="T13" fmla="*/ 1816519224 h 14300"/>
              <a:gd name="T14" fmla="*/ 2147483646 w 19559"/>
              <a:gd name="T15" fmla="*/ 1467843158 h 14300"/>
              <a:gd name="T16" fmla="*/ 2147483646 w 19559"/>
              <a:gd name="T17" fmla="*/ 1265675552 h 14300"/>
              <a:gd name="T18" fmla="*/ 2147483646 w 19559"/>
              <a:gd name="T19" fmla="*/ 917229684 h 14300"/>
              <a:gd name="T20" fmla="*/ 2147483646 w 19559"/>
              <a:gd name="T21" fmla="*/ 715062079 h 14300"/>
              <a:gd name="T22" fmla="*/ 2147483646 w 19559"/>
              <a:gd name="T23" fmla="*/ 366615731 h 14300"/>
              <a:gd name="T24" fmla="*/ 2147483646 w 19559"/>
              <a:gd name="T25" fmla="*/ 164678324 h 14300"/>
              <a:gd name="T26" fmla="*/ 2147483646 w 19559"/>
              <a:gd name="T27" fmla="*/ 0 h 14300"/>
              <a:gd name="T28" fmla="*/ 0 w 19559"/>
              <a:gd name="T29" fmla="*/ 0 h 14300"/>
              <a:gd name="T30" fmla="*/ 0 w 19559"/>
              <a:gd name="T31" fmla="*/ 2147483646 h 14300"/>
              <a:gd name="T32" fmla="*/ 1202620694 w 19559"/>
              <a:gd name="T33" fmla="*/ 2147483646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8AA5EE16-F358-EA49-AD52-309A6890C850}"/>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7B5368D4-D7A7-DF49-9A42-D4817D29F459}"/>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203FE9F-D413-5B41-86F8-D0D0ED2A8C90}"/>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EF32EE7-DCC8-C846-841F-2B992839B67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21026838-A55F-A348-B1BC-B44A4362A0B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DE07877-B1D6-6148-86B5-834345DBFD7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0BE3AB3D-25AF-B340-AADF-F444137E897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3A1EE864-7857-6143-A187-BA137D09A8D6}"/>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09CCF304-90AD-7D45-9039-62E90F47CC8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126BC1B9-2C9B-A841-A849-215F4B31BA9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515C5923-9023-AE4D-B45E-EC50054ACB7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228E8A9-7396-074E-96D9-C98695290B8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147821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7289A74D-8237-0448-B8BA-9253117F9D9F}"/>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15DAC98-0F82-B44D-9B8F-464F56296F2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51DE7A58-20C6-BE4C-9DAD-F4598525D2D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EC844C73-5A68-8540-A666-970B1E160FB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51AB21C-6F48-B74A-B33F-1B5AAC2580EE}"/>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AAE4D77-4223-7E4C-B393-A3DA47BAF42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3E084152-53E0-1745-9748-03FC85703417}"/>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C7480E8-B16D-D445-BFA5-5DA147720E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B4D00001-8B05-9742-84FF-037A1DF204BA}"/>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BDE5082-EB6F-A246-9CF5-2FB1E41E5BC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E7ECA8EE-1530-794E-BB52-F9F4E3F79F69}"/>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A8DD3A5-D81F-BB43-9710-6BFD1A4CB8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223958E-ED15-8246-99C6-3B5599FC89E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5042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C58BEE1E-F5E1-374A-96BE-4D0665BF4027}"/>
              </a:ext>
            </a:extLst>
          </p:cNvPr>
          <p:cNvSpPr>
            <a:spLocks/>
          </p:cNvSpPr>
          <p:nvPr userDrawn="1"/>
        </p:nvSpPr>
        <p:spPr bwMode="white">
          <a:xfrm>
            <a:off x="0" y="0"/>
            <a:ext cx="12192000" cy="3887788"/>
          </a:xfrm>
          <a:custGeom>
            <a:avLst/>
            <a:gdLst>
              <a:gd name="T0" fmla="*/ 0 w 25400"/>
              <a:gd name="T1" fmla="*/ 1484978791 h 8063"/>
              <a:gd name="T2" fmla="*/ 585216000 w 25400"/>
              <a:gd name="T3" fmla="*/ 1874942780 h 8063"/>
              <a:gd name="T4" fmla="*/ 1170432000 w 25400"/>
              <a:gd name="T5" fmla="*/ 1484978791 h 8063"/>
              <a:gd name="T6" fmla="*/ 1755648000 w 25400"/>
              <a:gd name="T7" fmla="*/ 1874942780 h 8063"/>
              <a:gd name="T8" fmla="*/ 2147483646 w 25400"/>
              <a:gd name="T9" fmla="*/ 1484978791 h 8063"/>
              <a:gd name="T10" fmla="*/ 2147483646 w 25400"/>
              <a:gd name="T11" fmla="*/ 1874942780 h 8063"/>
              <a:gd name="T12" fmla="*/ 2147483646 w 25400"/>
              <a:gd name="T13" fmla="*/ 1484978791 h 8063"/>
              <a:gd name="T14" fmla="*/ 2147483646 w 25400"/>
              <a:gd name="T15" fmla="*/ 1874942780 h 8063"/>
              <a:gd name="T16" fmla="*/ 2147483646 w 25400"/>
              <a:gd name="T17" fmla="*/ 1484978791 h 8063"/>
              <a:gd name="T18" fmla="*/ 2147483646 w 25400"/>
              <a:gd name="T19" fmla="*/ 1874942780 h 8063"/>
              <a:gd name="T20" fmla="*/ 2147483646 w 25400"/>
              <a:gd name="T21" fmla="*/ 1484978791 h 8063"/>
              <a:gd name="T22" fmla="*/ 2147483646 w 25400"/>
              <a:gd name="T23" fmla="*/ 0 h 8063"/>
              <a:gd name="T24" fmla="*/ 0 w 25400"/>
              <a:gd name="T25" fmla="*/ 0 h 8063"/>
              <a:gd name="T26" fmla="*/ 0 w 25400"/>
              <a:gd name="T27" fmla="*/ 1484978791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1E07C2C7-F69E-F440-B87F-34D0E1FDF58D}"/>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302E1F0-A05E-DE45-ABB1-6638B5663BA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27E16A8-7D94-494B-A92F-1C96EB1DBD68}"/>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D3D603D6-3774-B742-AC81-1DDCA1AFFA4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5846C060-9BA5-424F-A44F-F32B72168BFC}"/>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A7C72C87-C94E-0D4F-BF8D-3CDD9F0E9B29}"/>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8FF6C613-AF8F-634D-A255-4275AC076CA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825E4C0-AA46-E948-9032-B5AD65322561}"/>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1B134536-341A-2440-BBF4-40AB88FCC411}"/>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87EB8D0-973D-9D44-AB5F-BDB43A28A97B}"/>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36BDE164-4D25-A24B-A613-C7438C71E1B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21809EA1-32DE-B449-B5EF-B7522442BF3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209686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05B68A2-C462-2C49-A47B-8A211807D727}"/>
              </a:ext>
            </a:extLst>
          </p:cNvPr>
          <p:cNvSpPr>
            <a:spLocks/>
          </p:cNvSpPr>
          <p:nvPr userDrawn="1"/>
        </p:nvSpPr>
        <p:spPr bwMode="auto">
          <a:xfrm>
            <a:off x="0" y="0"/>
            <a:ext cx="12193588" cy="5572125"/>
          </a:xfrm>
          <a:custGeom>
            <a:avLst/>
            <a:gdLst>
              <a:gd name="T0" fmla="*/ 0 w 25400"/>
              <a:gd name="T1" fmla="*/ 2147483646 h 11590"/>
              <a:gd name="T2" fmla="*/ 585349832 w 25400"/>
              <a:gd name="T3" fmla="*/ 2147483646 h 11590"/>
              <a:gd name="T4" fmla="*/ 1170699663 w 25400"/>
              <a:gd name="T5" fmla="*/ 2147483646 h 11590"/>
              <a:gd name="T6" fmla="*/ 1756049495 w 25400"/>
              <a:gd name="T7" fmla="*/ 2147483646 h 11590"/>
              <a:gd name="T8" fmla="*/ 2147483646 w 25400"/>
              <a:gd name="T9" fmla="*/ 2147483646 h 11590"/>
              <a:gd name="T10" fmla="*/ 2147483646 w 25400"/>
              <a:gd name="T11" fmla="*/ 2147483646 h 11590"/>
              <a:gd name="T12" fmla="*/ 2147483646 w 25400"/>
              <a:gd name="T13" fmla="*/ 2147483646 h 11590"/>
              <a:gd name="T14" fmla="*/ 2147483646 w 25400"/>
              <a:gd name="T15" fmla="*/ 2147483646 h 11590"/>
              <a:gd name="T16" fmla="*/ 2147483646 w 25400"/>
              <a:gd name="T17" fmla="*/ 2147483646 h 11590"/>
              <a:gd name="T18" fmla="*/ 2147483646 w 25400"/>
              <a:gd name="T19" fmla="*/ 2147483646 h 11590"/>
              <a:gd name="T20" fmla="*/ 2147483646 w 25400"/>
              <a:gd name="T21" fmla="*/ 2147483646 h 11590"/>
              <a:gd name="T22" fmla="*/ 2147483646 w 25400"/>
              <a:gd name="T23" fmla="*/ 0 h 11590"/>
              <a:gd name="T24" fmla="*/ 0 w 25400"/>
              <a:gd name="T25" fmla="*/ 0 h 11590"/>
              <a:gd name="T26" fmla="*/ 0 w 25400"/>
              <a:gd name="T27" fmla="*/ 2147483646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C70C95C2-C154-FA49-AA2C-947486204EE1}"/>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2A851B45-D61D-6E47-A970-44C6603CF96A}"/>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3CC1289C-FCC9-EF41-BDC9-047380FB54B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993F42DE-F40D-CB42-BFC7-DEA9AF5A31E4}"/>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E4F2E86C-C9FE-2F47-8D05-FBF17BF2E1C0}"/>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785671F-77FE-9644-B032-D2B680E25DDF}"/>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2249F3-8262-9545-87E1-669C4AEE86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0AE5BA1-F494-7F44-9769-D0BAC7EEA0B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CEA8C6A9-9221-154F-9285-EA5799BC7BF5}"/>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F6D8D34F-292D-9040-96BD-FF5B231009D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F8218D8-4935-A842-B887-337BB5172863}"/>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3AEB112-D717-5A4B-A9D9-2847AD5578E0}"/>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705400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3B92F6B-5854-0D4C-B67C-ED969610CBE6}"/>
              </a:ext>
            </a:extLst>
          </p:cNvPr>
          <p:cNvSpPr>
            <a:spLocks/>
          </p:cNvSpPr>
          <p:nvPr userDrawn="1"/>
        </p:nvSpPr>
        <p:spPr bwMode="white">
          <a:xfrm>
            <a:off x="0" y="0"/>
            <a:ext cx="7305675" cy="6858000"/>
          </a:xfrm>
          <a:custGeom>
            <a:avLst/>
            <a:gdLst>
              <a:gd name="T0" fmla="*/ 2147483646 w 15203"/>
              <a:gd name="T1" fmla="*/ 2147483646 h 14300"/>
              <a:gd name="T2" fmla="*/ 2147483646 w 15203"/>
              <a:gd name="T3" fmla="*/ 2147483646 h 14300"/>
              <a:gd name="T4" fmla="*/ 2147483646 w 15203"/>
              <a:gd name="T5" fmla="*/ 2147483646 h 14300"/>
              <a:gd name="T6" fmla="*/ 2147483646 w 15203"/>
              <a:gd name="T7" fmla="*/ 2052956687 h 14300"/>
              <a:gd name="T8" fmla="*/ 2147483646 w 15203"/>
              <a:gd name="T9" fmla="*/ 1640111322 h 14300"/>
              <a:gd name="T10" fmla="*/ 2147483646 w 15203"/>
              <a:gd name="T11" fmla="*/ 1227036237 h 14300"/>
              <a:gd name="T12" fmla="*/ 2147483646 w 15203"/>
              <a:gd name="T13" fmla="*/ 814190872 h 14300"/>
              <a:gd name="T14" fmla="*/ 2147483646 w 15203"/>
              <a:gd name="T15" fmla="*/ 401115308 h 14300"/>
              <a:gd name="T16" fmla="*/ 2147483646 w 15203"/>
              <a:gd name="T17" fmla="*/ 0 h 14300"/>
              <a:gd name="T18" fmla="*/ 0 w 15203"/>
              <a:gd name="T19" fmla="*/ 0 h 14300"/>
              <a:gd name="T20" fmla="*/ 0 w 15203"/>
              <a:gd name="T21" fmla="*/ 752321641 h 14300"/>
              <a:gd name="T22" fmla="*/ 0 w 15203"/>
              <a:gd name="T23" fmla="*/ 2147483646 h 14300"/>
              <a:gd name="T24" fmla="*/ 2147483646 w 15203"/>
              <a:gd name="T25" fmla="*/ 2147483646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45C1B0A-14B5-1243-AA62-02D50B40BC2F}"/>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4E1E4A6E-9ED5-CA47-BF4E-D8FDE9C998E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F1F3282-BC26-A24C-A7A6-C62E38D600C2}"/>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ECB4ECB6-9239-1049-A639-388DA039090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DE6E8E20-8446-8043-9ADC-3A3523B0A6AB}"/>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C8E9166-5796-A64B-BCA4-C780A9B0A764}"/>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F845C36E-3781-E540-8D0F-4B09B0CFCBFF}"/>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7216D16C-428D-9745-A479-BA8174CB54D8}"/>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2ED16343-49BD-8B4E-9E36-B253201CBB4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55DE7C8-FD40-DD4B-AF3C-CC0B6140C475}"/>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44E67A0C-3E15-0140-BE1B-EB418FFFE9EC}"/>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FF1653C3-A676-1342-80CB-CE3ABB40EA5F}"/>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970458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DF0A92B6-0F04-5A47-87E2-DC42CB1CB7B1}"/>
              </a:ext>
            </a:extLst>
          </p:cNvPr>
          <p:cNvSpPr>
            <a:spLocks/>
          </p:cNvSpPr>
          <p:nvPr userDrawn="1"/>
        </p:nvSpPr>
        <p:spPr bwMode="auto">
          <a:xfrm>
            <a:off x="0" y="0"/>
            <a:ext cx="9678988" cy="6858000"/>
          </a:xfrm>
          <a:custGeom>
            <a:avLst/>
            <a:gdLst>
              <a:gd name="T0" fmla="*/ 0 w 20142"/>
              <a:gd name="T1" fmla="*/ 0 h 14300"/>
              <a:gd name="T2" fmla="*/ 0 w 20142"/>
              <a:gd name="T3" fmla="*/ 2147483646 h 14300"/>
              <a:gd name="T4" fmla="*/ 2147483646 w 20142"/>
              <a:gd name="T5" fmla="*/ 2147483646 h 14300"/>
              <a:gd name="T6" fmla="*/ 2147483646 w 20142"/>
              <a:gd name="T7" fmla="*/ 2147483646 h 14300"/>
              <a:gd name="T8" fmla="*/ 2147483646 w 20142"/>
              <a:gd name="T9" fmla="*/ 2147483646 h 14300"/>
              <a:gd name="T10" fmla="*/ 2147483646 w 20142"/>
              <a:gd name="T11" fmla="*/ 2052956687 h 14300"/>
              <a:gd name="T12" fmla="*/ 2147483646 w 20142"/>
              <a:gd name="T13" fmla="*/ 1640111322 h 14300"/>
              <a:gd name="T14" fmla="*/ 2147483646 w 20142"/>
              <a:gd name="T15" fmla="*/ 1227036237 h 14300"/>
              <a:gd name="T16" fmla="*/ 2147483646 w 20142"/>
              <a:gd name="T17" fmla="*/ 814190872 h 14300"/>
              <a:gd name="T18" fmla="*/ 2147483646 w 20142"/>
              <a:gd name="T19" fmla="*/ 401115308 h 14300"/>
              <a:gd name="T20" fmla="*/ 2147483646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F58888F1-58E0-CC43-BACA-B03FCDCF0594}"/>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6605985B-CA75-8744-B725-1E77F7869B84}"/>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85CE20E-C54C-D140-A2C1-C10360E3D0B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6DEB9912-E28E-1C47-8B5E-BA628F3213C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42EBA7B3-58F1-E64C-ABD0-3FEBA9248B71}"/>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112DC70E-3C9C-FC4A-AC07-EBFF9CD0F8E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47792FA-D23C-D848-BA68-135C4F22FE1D}"/>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982CDA5-F4CC-194E-93F0-4C76A08885E3}"/>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DC76EFD2-3137-8748-8ACC-F8338C9DB6A2}"/>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EB73489-7183-8E43-9145-6DE5742BDE20}"/>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7F82CA5-35C3-2D4B-9EB6-3B39B976C6E2}"/>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BA69AA85-9418-CC42-A415-9C4296356794}"/>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330268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AA854A71-43D0-9845-92C6-6BCC5CB22AF0}"/>
              </a:ext>
            </a:extLst>
          </p:cNvPr>
          <p:cNvSpPr>
            <a:spLocks/>
          </p:cNvSpPr>
          <p:nvPr userDrawn="1"/>
        </p:nvSpPr>
        <p:spPr bwMode="white">
          <a:xfrm>
            <a:off x="0" y="0"/>
            <a:ext cx="9815513" cy="6858000"/>
          </a:xfrm>
          <a:custGeom>
            <a:avLst/>
            <a:gdLst>
              <a:gd name="T0" fmla="*/ 0 w 20470"/>
              <a:gd name="T1" fmla="*/ 2147483646 h 14293"/>
              <a:gd name="T2" fmla="*/ 1306865788 w 20470"/>
              <a:gd name="T3" fmla="*/ 2147483646 h 14293"/>
              <a:gd name="T4" fmla="*/ 1219956061 w 20470"/>
              <a:gd name="T5" fmla="*/ 2147483646 h 14293"/>
              <a:gd name="T6" fmla="*/ 1258122439 w 20470"/>
              <a:gd name="T7" fmla="*/ 2147483646 h 14293"/>
              <a:gd name="T8" fmla="*/ 1458842727 w 20470"/>
              <a:gd name="T9" fmla="*/ 2147483646 h 14293"/>
              <a:gd name="T10" fmla="*/ 1820277056 w 20470"/>
              <a:gd name="T11" fmla="*/ 2147483646 h 14293"/>
              <a:gd name="T12" fmla="*/ 2012030559 w 20470"/>
              <a:gd name="T13" fmla="*/ 2147483646 h 14293"/>
              <a:gd name="T14" fmla="*/ 2051117111 w 20470"/>
              <a:gd name="T15" fmla="*/ 2147483646 h 14293"/>
              <a:gd name="T16" fmla="*/ 1877067495 w 20470"/>
              <a:gd name="T17" fmla="*/ 2147483646 h 14293"/>
              <a:gd name="T18" fmla="*/ 1915234352 w 20470"/>
              <a:gd name="T19" fmla="*/ 2147483646 h 14293"/>
              <a:gd name="T20" fmla="*/ 2115954161 w 20470"/>
              <a:gd name="T21" fmla="*/ 2147483646 h 14293"/>
              <a:gd name="T22" fmla="*/ 2147483646 w 20470"/>
              <a:gd name="T23" fmla="*/ 2147483646 h 14293"/>
              <a:gd name="T24" fmla="*/ 2147483646 w 20470"/>
              <a:gd name="T25" fmla="*/ 2147483646 h 14293"/>
              <a:gd name="T26" fmla="*/ 2147483646 w 20470"/>
              <a:gd name="T27" fmla="*/ 2147483646 h 14293"/>
              <a:gd name="T28" fmla="*/ 2147483646 w 20470"/>
              <a:gd name="T29" fmla="*/ 1795967359 h 14293"/>
              <a:gd name="T30" fmla="*/ 2147483646 w 20470"/>
              <a:gd name="T31" fmla="*/ 1594752977 h 14293"/>
              <a:gd name="T32" fmla="*/ 2147483646 w 20470"/>
              <a:gd name="T33" fmla="*/ 1556766000 h 14293"/>
              <a:gd name="T34" fmla="*/ 2147483646 w 20470"/>
              <a:gd name="T35" fmla="*/ 1734037599 h 14293"/>
              <a:gd name="T36" fmla="*/ 2147483646 w 20470"/>
              <a:gd name="T37" fmla="*/ 1693748468 h 14293"/>
              <a:gd name="T38" fmla="*/ 2147483646 w 20470"/>
              <a:gd name="T39" fmla="*/ 1496447460 h 14293"/>
              <a:gd name="T40" fmla="*/ 2147483646 w 20470"/>
              <a:gd name="T41" fmla="*/ 1139141965 h 14293"/>
              <a:gd name="T42" fmla="*/ 2147483646 w 20470"/>
              <a:gd name="T43" fmla="*/ 938157415 h 14293"/>
              <a:gd name="T44" fmla="*/ 2147483646 w 20470"/>
              <a:gd name="T45" fmla="*/ 900170918 h 14293"/>
              <a:gd name="T46" fmla="*/ 2147483646 w 20470"/>
              <a:gd name="T47" fmla="*/ 1076521271 h 14293"/>
              <a:gd name="T48" fmla="*/ 2147483646 w 20470"/>
              <a:gd name="T49" fmla="*/ 1035771998 h 14293"/>
              <a:gd name="T50" fmla="*/ 2147483646 w 20470"/>
              <a:gd name="T51" fmla="*/ 838470989 h 14293"/>
              <a:gd name="T52" fmla="*/ 2147483646 w 20470"/>
              <a:gd name="T53" fmla="*/ 481165494 h 14293"/>
              <a:gd name="T54" fmla="*/ 2147483646 w 20470"/>
              <a:gd name="T55" fmla="*/ 280180944 h 14293"/>
              <a:gd name="T56" fmla="*/ 2147483646 w 20470"/>
              <a:gd name="T57" fmla="*/ 241964135 h 14293"/>
              <a:gd name="T58" fmla="*/ 2147483646 w 20470"/>
              <a:gd name="T59" fmla="*/ 418544800 h 14293"/>
              <a:gd name="T60" fmla="*/ 2147483646 w 20470"/>
              <a:gd name="T61" fmla="*/ 377334904 h 14293"/>
              <a:gd name="T62" fmla="*/ 2147483646 w 20470"/>
              <a:gd name="T63" fmla="*/ 180264207 h 14293"/>
              <a:gd name="T64" fmla="*/ 2147483646 w 20470"/>
              <a:gd name="T65" fmla="*/ 0 h 14293"/>
              <a:gd name="T66" fmla="*/ 0 w 20470"/>
              <a:gd name="T67" fmla="*/ 0 h 14293"/>
              <a:gd name="T68" fmla="*/ 0 w 20470"/>
              <a:gd name="T69" fmla="*/ 2147483646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988A391-1F69-974A-8419-C8FDF0709EC2}"/>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7C732B7F-BAA0-A64E-B88D-066458AEB1D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D239F9A7-6A92-A846-9F47-10169A31DAA9}"/>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539A8D24-B919-E649-A40A-0ED2E325BE13}"/>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022A7C70-EEAA-B54A-8F8C-D2F9FAEDCD16}"/>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D80FD919-BDF5-C647-92E4-1F582B3D974D}"/>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1909F2D3-42A8-664C-9708-1F8A108F5057}"/>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9424FB92-FC37-6943-A5DC-248AAED48F15}"/>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64DAC726-8A1B-1948-A331-3058457C2C56}"/>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71306877-0035-9E4A-8676-902F843E0B72}"/>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25C8F58D-CF64-D542-BA0E-A52299F6282D}"/>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47630E89-F652-0947-837C-E1D9C71DC629}"/>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166243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0FEB988D-1805-DF42-BAAA-B48015F55D44}"/>
              </a:ext>
            </a:extLst>
          </p:cNvPr>
          <p:cNvSpPr>
            <a:spLocks/>
          </p:cNvSpPr>
          <p:nvPr userDrawn="1"/>
        </p:nvSpPr>
        <p:spPr bwMode="auto">
          <a:xfrm>
            <a:off x="0" y="0"/>
            <a:ext cx="12193588" cy="6858000"/>
          </a:xfrm>
          <a:custGeom>
            <a:avLst/>
            <a:gdLst>
              <a:gd name="T0" fmla="*/ 0 w 25400"/>
              <a:gd name="T1" fmla="*/ 2147483646 h 14293"/>
              <a:gd name="T2" fmla="*/ 2147483646 w 25400"/>
              <a:gd name="T3" fmla="*/ 2147483646 h 14293"/>
              <a:gd name="T4" fmla="*/ 2147483646 w 25400"/>
              <a:gd name="T5" fmla="*/ 2147483646 h 14293"/>
              <a:gd name="T6" fmla="*/ 2147483646 w 25400"/>
              <a:gd name="T7" fmla="*/ 2147483646 h 14293"/>
              <a:gd name="T8" fmla="*/ 2147483646 w 25400"/>
              <a:gd name="T9" fmla="*/ 2147483646 h 14293"/>
              <a:gd name="T10" fmla="*/ 2147483646 w 25400"/>
              <a:gd name="T11" fmla="*/ 2147483646 h 14293"/>
              <a:gd name="T12" fmla="*/ 2147483646 w 25400"/>
              <a:gd name="T13" fmla="*/ 2147483646 h 14293"/>
              <a:gd name="T14" fmla="*/ 2147483646 w 25400"/>
              <a:gd name="T15" fmla="*/ 2147483646 h 14293"/>
              <a:gd name="T16" fmla="*/ 2147483646 w 25400"/>
              <a:gd name="T17" fmla="*/ 2147483646 h 14293"/>
              <a:gd name="T18" fmla="*/ 2147483646 w 25400"/>
              <a:gd name="T19" fmla="*/ 2147483646 h 14293"/>
              <a:gd name="T20" fmla="*/ 2147483646 w 25400"/>
              <a:gd name="T21" fmla="*/ 2147483646 h 14293"/>
              <a:gd name="T22" fmla="*/ 2147483646 w 25400"/>
              <a:gd name="T23" fmla="*/ 2147483646 h 14293"/>
              <a:gd name="T24" fmla="*/ 2147483646 w 25400"/>
              <a:gd name="T25" fmla="*/ 2147483646 h 14293"/>
              <a:gd name="T26" fmla="*/ 2147483646 w 25400"/>
              <a:gd name="T27" fmla="*/ 2147483646 h 14293"/>
              <a:gd name="T28" fmla="*/ 2147483646 w 25400"/>
              <a:gd name="T29" fmla="*/ 1795967359 h 14293"/>
              <a:gd name="T30" fmla="*/ 2147483646 w 25400"/>
              <a:gd name="T31" fmla="*/ 1594752977 h 14293"/>
              <a:gd name="T32" fmla="*/ 2147483646 w 25400"/>
              <a:gd name="T33" fmla="*/ 1556766000 h 14293"/>
              <a:gd name="T34" fmla="*/ 2147483646 w 25400"/>
              <a:gd name="T35" fmla="*/ 1734037599 h 14293"/>
              <a:gd name="T36" fmla="*/ 2147483646 w 25400"/>
              <a:gd name="T37" fmla="*/ 1693748468 h 14293"/>
              <a:gd name="T38" fmla="*/ 2147483646 w 25400"/>
              <a:gd name="T39" fmla="*/ 1496447460 h 14293"/>
              <a:gd name="T40" fmla="*/ 2147483646 w 25400"/>
              <a:gd name="T41" fmla="*/ 1139141965 h 14293"/>
              <a:gd name="T42" fmla="*/ 2147483646 w 25400"/>
              <a:gd name="T43" fmla="*/ 938157415 h 14293"/>
              <a:gd name="T44" fmla="*/ 2147483646 w 25400"/>
              <a:gd name="T45" fmla="*/ 900170918 h 14293"/>
              <a:gd name="T46" fmla="*/ 2147483646 w 25400"/>
              <a:gd name="T47" fmla="*/ 1076521271 h 14293"/>
              <a:gd name="T48" fmla="*/ 2147483646 w 25400"/>
              <a:gd name="T49" fmla="*/ 1035771998 h 14293"/>
              <a:gd name="T50" fmla="*/ 2147483646 w 25400"/>
              <a:gd name="T51" fmla="*/ 838470989 h 14293"/>
              <a:gd name="T52" fmla="*/ 2147483646 w 25400"/>
              <a:gd name="T53" fmla="*/ 481165494 h 14293"/>
              <a:gd name="T54" fmla="*/ 2147483646 w 25400"/>
              <a:gd name="T55" fmla="*/ 280180944 h 14293"/>
              <a:gd name="T56" fmla="*/ 2147483646 w 25400"/>
              <a:gd name="T57" fmla="*/ 241964135 h 14293"/>
              <a:gd name="T58" fmla="*/ 2147483646 w 25400"/>
              <a:gd name="T59" fmla="*/ 418544800 h 14293"/>
              <a:gd name="T60" fmla="*/ 2147483646 w 25400"/>
              <a:gd name="T61" fmla="*/ 422919276 h 14293"/>
              <a:gd name="T62" fmla="*/ 2147483646 w 25400"/>
              <a:gd name="T63" fmla="*/ 0 h 14293"/>
              <a:gd name="T64" fmla="*/ 0 w 25400"/>
              <a:gd name="T65" fmla="*/ 0 h 14293"/>
              <a:gd name="T66" fmla="*/ 0 w 25400"/>
              <a:gd name="T67" fmla="*/ 2147483646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EB330C6A-3042-D940-89FB-E9C87AB6D8A4}"/>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D4B69375-4353-6440-95CA-FB7856A973A3}"/>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581E5E26-F3C4-4247-8DC4-4B909E2C6B67}"/>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F3C35A74-C823-E744-AF4F-898C231052E9}"/>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DFBA349-96B1-A346-BE74-19BB3B13D189}"/>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70DED2E2-D7C8-CD4F-8938-10AB88EE162B}"/>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D4D08EEB-14CB-0443-8654-60E66414EC34}"/>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A6BF7231-5F3F-D44D-963A-00EF67B2A52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EA28A515-F8C6-F94A-AD46-B7CFC02CD7E7}"/>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91EAD7EA-B89A-524F-AE25-995AB7E08D0A}"/>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7CF6D9E7-3105-594D-B019-FD87FEE6E90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6D2ABBEB-E90D-F34C-86DD-E514C9AD09BB}"/>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2950091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4B4BCA79-F285-6948-B990-8C06D70C0A51}"/>
              </a:ext>
            </a:extLst>
          </p:cNvPr>
          <p:cNvSpPr>
            <a:spLocks noChangeAspect="1"/>
          </p:cNvSpPr>
          <p:nvPr userDrawn="1"/>
        </p:nvSpPr>
        <p:spPr bwMode="auto">
          <a:xfrm>
            <a:off x="-17463" y="-17463"/>
            <a:ext cx="9726613" cy="6875463"/>
          </a:xfrm>
          <a:custGeom>
            <a:avLst/>
            <a:gdLst>
              <a:gd name="T0" fmla="*/ 6240358 w 20233"/>
              <a:gd name="T1" fmla="*/ 3005491 h 14300"/>
              <a:gd name="T2" fmla="*/ 6240358 w 20233"/>
              <a:gd name="T3" fmla="*/ 2147483646 h 14300"/>
              <a:gd name="T4" fmla="*/ 1735565616 w 20233"/>
              <a:gd name="T5" fmla="*/ 2147483646 h 14300"/>
              <a:gd name="T6" fmla="*/ 1734641172 w 20233"/>
              <a:gd name="T7" fmla="*/ 2147483646 h 14300"/>
              <a:gd name="T8" fmla="*/ 2147483646 w 20233"/>
              <a:gd name="T9" fmla="*/ 2147483646 h 14300"/>
              <a:gd name="T10" fmla="*/ 2147483646 w 20233"/>
              <a:gd name="T11" fmla="*/ 2147483646 h 14300"/>
              <a:gd name="T12" fmla="*/ 2147483646 w 20233"/>
              <a:gd name="T13" fmla="*/ 2147483646 h 14300"/>
              <a:gd name="T14" fmla="*/ 2147483646 w 20233"/>
              <a:gd name="T15" fmla="*/ 2100345285 h 14300"/>
              <a:gd name="T16" fmla="*/ 2147483646 w 20233"/>
              <a:gd name="T17" fmla="*/ 2101501132 h 14300"/>
              <a:gd name="T18" fmla="*/ 2147483646 w 20233"/>
              <a:gd name="T19" fmla="*/ 1680044867 h 14300"/>
              <a:gd name="T20" fmla="*/ 2147483646 w 20233"/>
              <a:gd name="T21" fmla="*/ 1681200714 h 14300"/>
              <a:gd name="T22" fmla="*/ 2147483646 w 20233"/>
              <a:gd name="T23" fmla="*/ 1259975713 h 14300"/>
              <a:gd name="T24" fmla="*/ 2147483646 w 20233"/>
              <a:gd name="T25" fmla="*/ 1261132041 h 14300"/>
              <a:gd name="T26" fmla="*/ 2147483646 w 20233"/>
              <a:gd name="T27" fmla="*/ 839675775 h 14300"/>
              <a:gd name="T28" fmla="*/ 2147483646 w 20233"/>
              <a:gd name="T29" fmla="*/ 840831622 h 14300"/>
              <a:gd name="T30" fmla="*/ 2147483646 w 20233"/>
              <a:gd name="T31" fmla="*/ 419606622 h 14300"/>
              <a:gd name="T32" fmla="*/ 2147483646 w 20233"/>
              <a:gd name="T33" fmla="*/ 420762469 h 14300"/>
              <a:gd name="T34" fmla="*/ 2147483646 w 20233"/>
              <a:gd name="T35" fmla="*/ 0 h 14300"/>
              <a:gd name="T36" fmla="*/ 6240358 w 20233"/>
              <a:gd name="T37" fmla="*/ 300549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2313928A-4159-8641-9E53-DDE0EA64767A}"/>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06D13761-C54D-4345-9CCA-2F3EC2A69215}"/>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AF7ADAC-1A0B-F24B-9CF2-27320C104BC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B9C880DE-68B1-AE45-AF76-625E3ADE33BB}"/>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F962A604-A3DF-1D49-8F4B-B48EC22788A5}"/>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DBFD0D-C45A-9A4C-AA7C-BE87E113B7B3}"/>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B76036EB-A85E-BB47-A383-2B3FB48CBB92}"/>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10537C06-4F34-FB4E-9BB2-65559D82A03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6D672AE-62B9-0147-A156-DD8305403820}"/>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9E86A0C-53B6-A44F-9A13-6455C2BCC288}"/>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9A8A2E02-21AB-A146-B5DC-1C8CCDE40D25}"/>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1DF6EB33-EA17-1049-8EB2-3B7570C7B5CD}"/>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3230490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8F3BDFA-7F8A-FF47-9910-2D3836D7F582}"/>
              </a:ext>
            </a:extLst>
          </p:cNvPr>
          <p:cNvSpPr>
            <a:spLocks/>
          </p:cNvSpPr>
          <p:nvPr userDrawn="1"/>
        </p:nvSpPr>
        <p:spPr bwMode="auto">
          <a:xfrm>
            <a:off x="0" y="0"/>
            <a:ext cx="12193588" cy="6858000"/>
          </a:xfrm>
          <a:custGeom>
            <a:avLst/>
            <a:gdLst>
              <a:gd name="T0" fmla="*/ 0 w 25400"/>
              <a:gd name="T1" fmla="*/ 0 h 14300"/>
              <a:gd name="T2" fmla="*/ 0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147483646 h 14300"/>
              <a:gd name="T12" fmla="*/ 2147483646 w 25400"/>
              <a:gd name="T13" fmla="*/ 2147483646 h 14300"/>
              <a:gd name="T14" fmla="*/ 2147483646 w 25400"/>
              <a:gd name="T15" fmla="*/ 2089526133 h 14300"/>
              <a:gd name="T16" fmla="*/ 2147483646 w 25400"/>
              <a:gd name="T17" fmla="*/ 2090676167 h 14300"/>
              <a:gd name="T18" fmla="*/ 2147483646 w 25400"/>
              <a:gd name="T19" fmla="*/ 1671390996 h 14300"/>
              <a:gd name="T20" fmla="*/ 2147483646 w 25400"/>
              <a:gd name="T21" fmla="*/ 1672541030 h 14300"/>
              <a:gd name="T22" fmla="*/ 2147483646 w 25400"/>
              <a:gd name="T23" fmla="*/ 1253485577 h 14300"/>
              <a:gd name="T24" fmla="*/ 2147483646 w 25400"/>
              <a:gd name="T25" fmla="*/ 1254635611 h 14300"/>
              <a:gd name="T26" fmla="*/ 2147483646 w 25400"/>
              <a:gd name="T27" fmla="*/ 835350440 h 14300"/>
              <a:gd name="T28" fmla="*/ 2147483646 w 25400"/>
              <a:gd name="T29" fmla="*/ 836500474 h 14300"/>
              <a:gd name="T30" fmla="*/ 2147483646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a:extLst>
              <a:ext uri="{FF2B5EF4-FFF2-40B4-BE49-F238E27FC236}">
                <a16:creationId xmlns:a16="http://schemas.microsoft.com/office/drawing/2014/main" id="{018A6C73-D388-174A-A6D4-F546679200C0}"/>
              </a:ext>
            </a:extLst>
          </p:cNvPr>
          <p:cNvGrpSpPr/>
          <p:nvPr userDrawn="1"/>
        </p:nvGrpSpPr>
        <p:grpSpPr bwMode="black">
          <a:xfrm>
            <a:off x="465667" y="5813465"/>
            <a:ext cx="1295039" cy="601443"/>
            <a:chOff x="228601" y="704851"/>
            <a:chExt cx="11734800" cy="5449888"/>
          </a:xfrm>
          <a:solidFill>
            <a:schemeClr val="bg1"/>
          </a:solidFill>
        </p:grpSpPr>
        <p:sp>
          <p:nvSpPr>
            <p:cNvPr id="6" name="Freeform 5">
              <a:extLst>
                <a:ext uri="{FF2B5EF4-FFF2-40B4-BE49-F238E27FC236}">
                  <a16:creationId xmlns:a16="http://schemas.microsoft.com/office/drawing/2014/main" id="{AD06D49F-1E6E-E445-B1CE-3A97E053305D}"/>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7BCF2D22-53EF-664C-86F2-8AC41D4E726D}"/>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8E1C52E2-7ABF-F945-BBBF-84D2E7C6AE22}"/>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B7385514-CBA1-F74D-BB1D-2357DBF100B8}"/>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880C3A02-FD0B-B343-A688-0021D4D435A8}"/>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7D5727D6-ECDB-5041-8F7E-6D6B8422A1BA}"/>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425622E2-5921-F346-A578-34FBE7C6BA5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B1DE4D10-57C5-1C4F-90DC-2D2220228229}"/>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CDA91A8E-8F28-834D-9256-9FAB624EEA21}"/>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B5F6EC6E-488A-7C4C-9822-49E16AD308F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9B976A9F-F8D8-2A40-A443-37200EA8D92E}"/>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en-US"/>
              <a:t>Click to edit Master title style</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409907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21.2.2022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21.2.2022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21.2.2022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21.2.2022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a:defRPr/>
            </a:pPr>
            <a:fld id="{D1F97DA7-3535-7845-B086-4E7F46E60465}" type="datetime1">
              <a:rPr lang="fi-FI"/>
              <a:pPr>
                <a:defRPr/>
              </a:pPr>
              <a:t>21.2.2022</a:t>
            </a:fld>
            <a:endParaRPr lang="fi-FI" dirty="0"/>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a:defRPr/>
            </a:pPr>
            <a:r>
              <a:rPr lang="fi-FI"/>
              <a:t>Etunimi Sukunimi</a:t>
            </a:r>
            <a:endParaRPr lang="fi-FI" dirty="0"/>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a:defRPr/>
            </a:pPr>
            <a:fld id="{CD91CE02-FF25-A547-85B7-B39A78830B2F}" type="slidenum">
              <a:rPr lang="fi-FI"/>
              <a:pPr>
                <a:defRPr/>
              </a:pPr>
              <a:t>‹#›</a:t>
            </a:fld>
            <a:endParaRPr lang="fi-FI" dirty="0"/>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fi-FI" altLang="fi-FI"/>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974" r:id="rId1"/>
    <p:sldLayoutId id="2147484006" r:id="rId2"/>
    <p:sldLayoutId id="2147484007" r:id="rId3"/>
    <p:sldLayoutId id="2147484008" r:id="rId4"/>
    <p:sldLayoutId id="2147484009" r:id="rId5"/>
    <p:sldLayoutId id="2147484010" r:id="rId6"/>
    <p:sldLayoutId id="2147484011" r:id="rId7"/>
    <p:sldLayoutId id="2147484012" r:id="rId8"/>
    <p:sldLayoutId id="2147483975" r:id="rId9"/>
    <p:sldLayoutId id="2147484013" r:id="rId10"/>
    <p:sldLayoutId id="2147484014" r:id="rId11"/>
    <p:sldLayoutId id="2147484015" r:id="rId12"/>
    <p:sldLayoutId id="2147484016" r:id="rId13"/>
    <p:sldLayoutId id="2147484017" r:id="rId14"/>
    <p:sldLayoutId id="2147483976" r:id="rId15"/>
    <p:sldLayoutId id="2147483977" r:id="rId16"/>
    <p:sldLayoutId id="2147483978" r:id="rId17"/>
    <p:sldLayoutId id="2147483979" r:id="rId18"/>
    <p:sldLayoutId id="2147483980" r:id="rId19"/>
    <p:sldLayoutId id="2147483981" r:id="rId20"/>
    <p:sldLayoutId id="2147483982" r:id="rId21"/>
    <p:sldLayoutId id="2147484018" r:id="rId22"/>
    <p:sldLayoutId id="2147484019" r:id="rId23"/>
    <p:sldLayoutId id="2147484020" r:id="rId24"/>
    <p:sldLayoutId id="2147483983" r:id="rId25"/>
    <p:sldLayoutId id="2147483984" r:id="rId26"/>
    <p:sldLayoutId id="2147484021" r:id="rId27"/>
    <p:sldLayoutId id="2147484022" r:id="rId28"/>
    <p:sldLayoutId id="2147484023" r:id="rId29"/>
    <p:sldLayoutId id="2147484024" r:id="rId30"/>
    <p:sldLayoutId id="2147484025" r:id="rId31"/>
    <p:sldLayoutId id="2147484026" r:id="rId32"/>
    <p:sldLayoutId id="2147484027" r:id="rId33"/>
    <p:sldLayoutId id="2147484028" r:id="rId34"/>
    <p:sldLayoutId id="2147484029" r:id="rId35"/>
    <p:sldLayoutId id="2147484030" r:id="rId36"/>
  </p:sldLayoutIdLst>
  <p:hf hdr="0"/>
  <p:txStyles>
    <p:titleStyle>
      <a:lvl1pPr algn="l" rtl="0" eaLnBrk="0" fontAlgn="base" hangingPunct="0">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5pPr>
      <a:lvl6pPr marL="457200" algn="l" rtl="0" fontAlgn="base">
        <a:lnSpc>
          <a:spcPct val="90000"/>
        </a:lnSpc>
        <a:spcBef>
          <a:spcPct val="0"/>
        </a:spcBef>
        <a:spcAft>
          <a:spcPct val="0"/>
        </a:spcAft>
        <a:defRPr sz="4200" b="1">
          <a:solidFill>
            <a:schemeClr val="tx1"/>
          </a:solidFill>
          <a:latin typeface="Arial Black" panose="020B0604020202020204" pitchFamily="34" charset="0"/>
        </a:defRPr>
      </a:lvl6pPr>
      <a:lvl7pPr marL="914400" algn="l" rtl="0" fontAlgn="base">
        <a:lnSpc>
          <a:spcPct val="90000"/>
        </a:lnSpc>
        <a:spcBef>
          <a:spcPct val="0"/>
        </a:spcBef>
        <a:spcAft>
          <a:spcPct val="0"/>
        </a:spcAft>
        <a:defRPr sz="4200" b="1">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200" b="1">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200" b="1">
          <a:solidFill>
            <a:schemeClr val="tx1"/>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ea typeface="+mj-lt"/>
                <a:cs typeface="+mj-lt"/>
              </a:rPr>
              <a:t>Yhteinen </a:t>
            </a:r>
            <a:br>
              <a:rPr lang="fi-FI" dirty="0">
                <a:ea typeface="+mj-lt"/>
                <a:cs typeface="+mj-lt"/>
              </a:rPr>
            </a:br>
            <a:r>
              <a:rPr lang="fi-FI" dirty="0">
                <a:ea typeface="+mj-lt"/>
                <a:cs typeface="+mj-lt"/>
              </a:rPr>
              <a:t>virtuaalimaailmamme -hanke pähkinänkuoressa</a:t>
            </a:r>
            <a:r>
              <a:rPr lang="fi-FI" dirty="0">
                <a:cs typeface="Calibri Light"/>
              </a:rPr>
              <a:t> </a:t>
            </a:r>
            <a:endParaRPr lang="fi-FI" dirty="0"/>
          </a:p>
        </p:txBody>
      </p:sp>
      <p:sp>
        <p:nvSpPr>
          <p:cNvPr id="3" name="Alaotsikko 2"/>
          <p:cNvSpPr>
            <a:spLocks noGrp="1"/>
          </p:cNvSpPr>
          <p:nvPr>
            <p:ph type="subTitle" idx="1"/>
          </p:nvPr>
        </p:nvSpPr>
        <p:spPr/>
        <p:txBody>
          <a:bodyPr vert="horz" lIns="91440" tIns="45720" rIns="91440" bIns="45720" rtlCol="0" anchor="t">
            <a:normAutofit/>
          </a:bodyPr>
          <a:lstStyle/>
          <a:p>
            <a:r>
              <a:rPr lang="fi-FI" dirty="0">
                <a:cs typeface="Calibri"/>
              </a:rPr>
              <a:t>Katariina Ervasti, verkostopäällikkö, Vantaan kaupunginkirjasto</a:t>
            </a:r>
            <a:endParaRPr lang="fi-FI" dirty="0"/>
          </a:p>
        </p:txBody>
      </p:sp>
    </p:spTree>
    <p:extLst>
      <p:ext uri="{BB962C8B-B14F-4D97-AF65-F5344CB8AC3E}">
        <p14:creationId xmlns:p14="http://schemas.microsoft.com/office/powerpoint/2010/main" val="7823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4279C-279F-4E4D-9917-65E3D8DFF71F}"/>
              </a:ext>
            </a:extLst>
          </p:cNvPr>
          <p:cNvSpPr>
            <a:spLocks noGrp="1"/>
          </p:cNvSpPr>
          <p:nvPr>
            <p:ph type="title"/>
          </p:nvPr>
        </p:nvSpPr>
        <p:spPr>
          <a:xfrm>
            <a:off x="481013" y="3752849"/>
            <a:ext cx="3290887" cy="2452687"/>
          </a:xfrm>
        </p:spPr>
        <p:txBody>
          <a:bodyPr anchor="ctr">
            <a:normAutofit/>
          </a:bodyPr>
          <a:lstStyle/>
          <a:p>
            <a:r>
              <a:rPr lang="fi-FI" sz="3300">
                <a:cs typeface="Calibri Light"/>
              </a:rPr>
              <a:t>Tapahtui samoihin aikoihin Oulussa ja Vantaalla v. 2018</a:t>
            </a:r>
          </a:p>
        </p:txBody>
      </p:sp>
      <p:pic>
        <p:nvPicPr>
          <p:cNvPr id="4" name="Kuva 4" descr="Kuva, joka sisältää kohteen lattia, sisä, kova, huonekalu&#10;&#10;Kuvaus luotu automaattisesti">
            <a:extLst>
              <a:ext uri="{FF2B5EF4-FFF2-40B4-BE49-F238E27FC236}">
                <a16:creationId xmlns:a16="http://schemas.microsoft.com/office/drawing/2014/main" id="{9F4715FF-4CCA-458E-A5D4-7FCC4EF94A56}"/>
              </a:ext>
            </a:extLst>
          </p:cNvPr>
          <p:cNvPicPr>
            <a:picLocks noChangeAspect="1"/>
          </p:cNvPicPr>
          <p:nvPr/>
        </p:nvPicPr>
        <p:blipFill rotWithShape="1">
          <a:blip r:embed="rId2"/>
          <a:srcRect r="143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isällön paikkamerkki 2">
            <a:extLst>
              <a:ext uri="{FF2B5EF4-FFF2-40B4-BE49-F238E27FC236}">
                <a16:creationId xmlns:a16="http://schemas.microsoft.com/office/drawing/2014/main" id="{69975780-6BFB-483C-A58F-AC92BC4A1259}"/>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fi-FI" sz="2000" dirty="0">
                <a:cs typeface="Calibri"/>
              </a:rPr>
              <a:t>Oulu: kokeiltavana virtuaalikirjasto, jossa </a:t>
            </a:r>
            <a:r>
              <a:rPr lang="fi-FI" sz="2000" dirty="0">
                <a:ea typeface="+mn-lt"/>
                <a:cs typeface="+mn-lt"/>
              </a:rPr>
              <a:t>pääkirjaston tiloja + </a:t>
            </a:r>
            <a:r>
              <a:rPr lang="fi-FI" sz="2000" dirty="0">
                <a:cs typeface="Calibri"/>
              </a:rPr>
              <a:t>kolme kuvitteellista maailmaa (</a:t>
            </a:r>
            <a:r>
              <a:rPr lang="fi-FI" sz="2000" dirty="0">
                <a:ea typeface="+mn-lt"/>
                <a:cs typeface="+mn-lt"/>
              </a:rPr>
              <a:t>tulevaisuus, fantasiametsä ja kartanon takkahuone</a:t>
            </a:r>
            <a:r>
              <a:rPr lang="fi-FI" sz="2000" dirty="0">
                <a:cs typeface="Calibri"/>
              </a:rPr>
              <a:t>). Toteutettu yhteistyössä Oulun yliopiston kanssa. </a:t>
            </a:r>
            <a:r>
              <a:rPr lang="fi-FI" sz="2000" dirty="0" err="1">
                <a:cs typeface="Calibri"/>
              </a:rPr>
              <a:t>Oculus</a:t>
            </a:r>
            <a:r>
              <a:rPr lang="fi-FI" sz="2000" dirty="0">
                <a:cs typeface="Calibri"/>
              </a:rPr>
              <a:t> </a:t>
            </a:r>
            <a:r>
              <a:rPr lang="fi-FI" sz="2000" dirty="0" err="1">
                <a:cs typeface="Calibri"/>
              </a:rPr>
              <a:t>Rift</a:t>
            </a:r>
            <a:r>
              <a:rPr lang="fi-FI" sz="2000" dirty="0">
                <a:cs typeface="Calibri"/>
              </a:rPr>
              <a:t>-virtuaalitodellisuuslaitteisto.</a:t>
            </a:r>
          </a:p>
          <a:p>
            <a:r>
              <a:rPr lang="fi-FI" sz="2000" dirty="0">
                <a:cs typeface="Calibri"/>
              </a:rPr>
              <a:t>Vantaa: kokeiltavana virtuaalikirjasto, jossa kaksi pelillistä teemahuonetta (metsä ja Mars) sekä Pauliina Suden Takaikkuna-dekkarin perusteella toteutettu huone. Toteutettu yhteistyössä </a:t>
            </a:r>
            <a:r>
              <a:rPr lang="fi-FI" sz="2000" dirty="0" err="1">
                <a:cs typeface="Calibri"/>
              </a:rPr>
              <a:t>ZOANin</a:t>
            </a:r>
            <a:r>
              <a:rPr lang="fi-FI" sz="2000" dirty="0">
                <a:cs typeface="Calibri"/>
              </a:rPr>
              <a:t> ja Tammen kanssa. HCT </a:t>
            </a:r>
            <a:r>
              <a:rPr lang="fi-FI" sz="2000" dirty="0" err="1">
                <a:cs typeface="Calibri"/>
              </a:rPr>
              <a:t>Vive</a:t>
            </a:r>
            <a:r>
              <a:rPr lang="fi-FI" sz="2000" dirty="0">
                <a:cs typeface="Calibri"/>
              </a:rPr>
              <a:t> –virtuaalitodellisuuslaitteisto.</a:t>
            </a:r>
          </a:p>
        </p:txBody>
      </p:sp>
    </p:spTree>
    <p:extLst>
      <p:ext uri="{BB962C8B-B14F-4D97-AF65-F5344CB8AC3E}">
        <p14:creationId xmlns:p14="http://schemas.microsoft.com/office/powerpoint/2010/main" val="84003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descr="Kuva, joka sisältää kohteen teksti, seisominen, henkilö&#10;&#10;Kuvaus luotu automaattisesti">
            <a:extLst>
              <a:ext uri="{FF2B5EF4-FFF2-40B4-BE49-F238E27FC236}">
                <a16:creationId xmlns:a16="http://schemas.microsoft.com/office/drawing/2014/main" id="{E48EA8A8-7CD4-4581-B8BA-B39F26CAAB34}"/>
              </a:ext>
            </a:extLst>
          </p:cNvPr>
          <p:cNvPicPr>
            <a:picLocks noChangeAspect="1"/>
          </p:cNvPicPr>
          <p:nvPr/>
        </p:nvPicPr>
        <p:blipFill rotWithShape="1">
          <a:blip r:embed="rId2"/>
          <a:srcRect t="5202" b="10544"/>
          <a:stretch/>
        </p:blipFill>
        <p:spPr>
          <a:xfrm>
            <a:off x="20" y="1282"/>
            <a:ext cx="12191980" cy="6856718"/>
          </a:xfrm>
          <a:prstGeom prst="rect">
            <a:avLst/>
          </a:prstGeom>
        </p:spPr>
      </p:pic>
    </p:spTree>
    <p:extLst>
      <p:ext uri="{BB962C8B-B14F-4D97-AF65-F5344CB8AC3E}">
        <p14:creationId xmlns:p14="http://schemas.microsoft.com/office/powerpoint/2010/main" val="139339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descr="Kuva, joka sisältää kohteen teksti, kohteet, erilainen, useat&#10;&#10;Kuvaus luotu automaattisesti">
            <a:extLst>
              <a:ext uri="{FF2B5EF4-FFF2-40B4-BE49-F238E27FC236}">
                <a16:creationId xmlns:a16="http://schemas.microsoft.com/office/drawing/2014/main" id="{AFC9384F-6447-4E5B-87CC-0E02D59ED10B}"/>
              </a:ext>
            </a:extLst>
          </p:cNvPr>
          <p:cNvPicPr>
            <a:picLocks noChangeAspect="1"/>
          </p:cNvPicPr>
          <p:nvPr/>
        </p:nvPicPr>
        <p:blipFill rotWithShape="1">
          <a:blip r:embed="rId2"/>
          <a:srcRect t="26329" b="46957"/>
          <a:stretch/>
        </p:blipFill>
        <p:spPr>
          <a:xfrm>
            <a:off x="20" y="1282"/>
            <a:ext cx="12191980" cy="6856718"/>
          </a:xfrm>
          <a:prstGeom prst="rect">
            <a:avLst/>
          </a:prstGeom>
        </p:spPr>
      </p:pic>
    </p:spTree>
    <p:extLst>
      <p:ext uri="{BB962C8B-B14F-4D97-AF65-F5344CB8AC3E}">
        <p14:creationId xmlns:p14="http://schemas.microsoft.com/office/powerpoint/2010/main" val="100749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DB0B978-F9D7-4211-8340-1BB939418193}"/>
              </a:ext>
            </a:extLst>
          </p:cNvPr>
          <p:cNvSpPr>
            <a:spLocks noGrp="1"/>
          </p:cNvSpPr>
          <p:nvPr>
            <p:ph type="title"/>
          </p:nvPr>
        </p:nvSpPr>
        <p:spPr>
          <a:xfrm>
            <a:off x="686834" y="1153572"/>
            <a:ext cx="3200400" cy="4461163"/>
          </a:xfrm>
        </p:spPr>
        <p:txBody>
          <a:bodyPr>
            <a:normAutofit/>
          </a:bodyPr>
          <a:lstStyle/>
          <a:p>
            <a:r>
              <a:rPr lang="fi-FI" dirty="0">
                <a:solidFill>
                  <a:srgbClr val="FFFFFF"/>
                </a:solidFill>
                <a:cs typeface="Calibri Light"/>
              </a:rPr>
              <a:t>Kehitystyön jatkumo: yhteinen hanke!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0101419C-34B4-4ABF-B27B-4ADB949691EE}"/>
              </a:ext>
            </a:extLst>
          </p:cNvPr>
          <p:cNvSpPr>
            <a:spLocks noGrp="1"/>
          </p:cNvSpPr>
          <p:nvPr>
            <p:ph idx="1"/>
          </p:nvPr>
        </p:nvSpPr>
        <p:spPr>
          <a:xfrm>
            <a:off x="4447308" y="591344"/>
            <a:ext cx="6906491" cy="5585619"/>
          </a:xfrm>
        </p:spPr>
        <p:txBody>
          <a:bodyPr vert="horz" lIns="91440" tIns="45720" rIns="91440" bIns="45720" rtlCol="0" anchor="ctr">
            <a:normAutofit fontScale="77500" lnSpcReduction="20000"/>
          </a:bodyPr>
          <a:lstStyle/>
          <a:p>
            <a:pPr marL="0" indent="0">
              <a:buNone/>
            </a:pPr>
            <a:endParaRPr lang="fi-FI" dirty="0">
              <a:ea typeface="+mn-lt"/>
              <a:cs typeface="+mn-lt"/>
            </a:endParaRPr>
          </a:p>
          <a:p>
            <a:pPr marL="457200" indent="-457200"/>
            <a:r>
              <a:rPr lang="fi-FI" dirty="0">
                <a:ea typeface="+mn-lt"/>
                <a:cs typeface="+mn-lt"/>
              </a:rPr>
              <a:t>Hankkeen tavoite kirjattiin hankehakemukseen näin: “luoda Suomen yleisille kirjastoille yhteinen virtuaalimaailma yhdistämällä Vantaan ja Oulun kaupunginkirjastoissa kehitetyt virtuaalimaailmat. Hankkeen päätyttyä mikä tahansa suomalainen yleinen kirjasto voi hankkia virtuaalitodellisuuslaitteiston kirjastotilaansa ja tarjota asiakkailleen pääsyn yleisten kirjastojen yhteiseen virtuaalimaailmaan. Yhteinen virtuaalimaailma rakentuu kirjavinkkien ja lukemisen innostamisen ympärille.”</a:t>
            </a:r>
            <a:endParaRPr lang="fi-FI">
              <a:cs typeface="Calibri"/>
            </a:endParaRPr>
          </a:p>
          <a:p>
            <a:pPr marL="457200" indent="-457200"/>
            <a:r>
              <a:rPr lang="fi-FI" dirty="0">
                <a:ea typeface="+mn-lt"/>
                <a:cs typeface="+mn-lt"/>
              </a:rPr>
              <a:t>Mukana: Helmet-kirjastot (vetovastuu: Vantaa), Oulun kaupunginkirjasto, Oulun yliopisto (koodaus), Aalto-yliopisto (osallistava suunnittelu).</a:t>
            </a:r>
          </a:p>
          <a:p>
            <a:pPr marL="457200" indent="-457200"/>
            <a:r>
              <a:rPr lang="fi-FI" dirty="0">
                <a:ea typeface="+mn-lt"/>
                <a:cs typeface="+mn-lt"/>
              </a:rPr>
              <a:t>Rahoitus: AVI</a:t>
            </a:r>
          </a:p>
          <a:p>
            <a:pPr marL="457200" indent="-457200"/>
            <a:r>
              <a:rPr lang="fi-FI" dirty="0">
                <a:ea typeface="+mn-lt"/>
                <a:cs typeface="+mn-lt"/>
              </a:rPr>
              <a:t>Budjetti: 40 000 e (VR-maailman suunnittelu + toteutus) + omavastuu 10 000 e (VR-laitehankintoja)</a:t>
            </a:r>
            <a:br>
              <a:rPr lang="fi-FI" dirty="0">
                <a:ea typeface="+mn-lt"/>
                <a:cs typeface="+mn-lt"/>
              </a:rPr>
            </a:br>
            <a:endParaRPr lang="fi-FI" dirty="0">
              <a:ea typeface="+mn-lt"/>
              <a:cs typeface="+mn-lt"/>
            </a:endParaRPr>
          </a:p>
        </p:txBody>
      </p:sp>
    </p:spTree>
    <p:extLst>
      <p:ext uri="{BB962C8B-B14F-4D97-AF65-F5344CB8AC3E}">
        <p14:creationId xmlns:p14="http://schemas.microsoft.com/office/powerpoint/2010/main" val="326702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7F73481-74F8-4BB8-996F-DF7C82A7BF6E}"/>
              </a:ext>
            </a:extLst>
          </p:cNvPr>
          <p:cNvSpPr>
            <a:spLocks noGrp="1"/>
          </p:cNvSpPr>
          <p:nvPr>
            <p:ph type="title"/>
          </p:nvPr>
        </p:nvSpPr>
        <p:spPr>
          <a:xfrm>
            <a:off x="686834" y="1153572"/>
            <a:ext cx="3200400" cy="4461163"/>
          </a:xfrm>
        </p:spPr>
        <p:txBody>
          <a:bodyPr>
            <a:normAutofit/>
          </a:bodyPr>
          <a:lstStyle/>
          <a:p>
            <a:r>
              <a:rPr lang="fi-FI">
                <a:solidFill>
                  <a:srgbClr val="FFFFFF"/>
                </a:solidFill>
                <a:cs typeface="Calibri Light"/>
              </a:rPr>
              <a:t>Kuinkas sitten kävikään?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A86EB745-B280-4472-9BBC-A3A507297D67}"/>
              </a:ext>
            </a:extLst>
          </p:cNvPr>
          <p:cNvSpPr>
            <a:spLocks noGrp="1"/>
          </p:cNvSpPr>
          <p:nvPr>
            <p:ph idx="1"/>
          </p:nvPr>
        </p:nvSpPr>
        <p:spPr>
          <a:xfrm>
            <a:off x="4259738" y="427222"/>
            <a:ext cx="6906491" cy="5585619"/>
          </a:xfrm>
        </p:spPr>
        <p:txBody>
          <a:bodyPr vert="horz" lIns="91440" tIns="45720" rIns="91440" bIns="45720" rtlCol="0" anchor="ctr">
            <a:noAutofit/>
          </a:bodyPr>
          <a:lstStyle/>
          <a:p>
            <a:pPr marL="285750" indent="-285750"/>
            <a:r>
              <a:rPr lang="fi-FI" sz="2000" dirty="0">
                <a:cs typeface="Calibri"/>
              </a:rPr>
              <a:t>Oulun ja Vantaan VR-maailmoja ei yhdistetty vaan päätettiin luoda uusi VR-maailma, nk. </a:t>
            </a:r>
            <a:r>
              <a:rPr lang="fi-FI" sz="2000" dirty="0" err="1">
                <a:cs typeface="Calibri"/>
              </a:rPr>
              <a:t>standalone</a:t>
            </a:r>
            <a:r>
              <a:rPr lang="fi-FI" sz="2000" dirty="0">
                <a:cs typeface="Calibri"/>
              </a:rPr>
              <a:t>-laseille (</a:t>
            </a:r>
            <a:r>
              <a:rPr lang="fi-FI" sz="2000" dirty="0" err="1">
                <a:cs typeface="Calibri"/>
              </a:rPr>
              <a:t>Oculus</a:t>
            </a:r>
            <a:r>
              <a:rPr lang="fi-FI" sz="2000" dirty="0">
                <a:cs typeface="Calibri"/>
              </a:rPr>
              <a:t> </a:t>
            </a:r>
            <a:r>
              <a:rPr lang="fi-FI" sz="2000" dirty="0" err="1">
                <a:cs typeface="Calibri"/>
              </a:rPr>
              <a:t>Quest</a:t>
            </a:r>
            <a:r>
              <a:rPr lang="fi-FI" sz="2000" dirty="0">
                <a:cs typeface="Calibri"/>
              </a:rPr>
              <a:t>).</a:t>
            </a:r>
          </a:p>
          <a:p>
            <a:pPr marL="285750" indent="-285750"/>
            <a:r>
              <a:rPr lang="fi-FI" sz="2000" dirty="0">
                <a:cs typeface="Calibri"/>
              </a:rPr>
              <a:t>Aikana ennen koronaa: asiakkaat ja kirjastojen henkilökuntaa otettiin mukaan VR-maailman suunnitteluun: 2 kpl Helmet-kirjastojen yhteistä työpajaa Oodissa, 1 kpl Oulussa.</a:t>
            </a:r>
          </a:p>
          <a:p>
            <a:pPr marL="285750" indent="-285750"/>
            <a:r>
              <a:rPr lang="fi-FI" sz="2000" dirty="0">
                <a:cs typeface="Calibri"/>
              </a:rPr>
              <a:t>Ensimmäisenä koronakeväänä mukaan liittyi kirjailija, käsikirjoittaja Anders </a:t>
            </a:r>
            <a:r>
              <a:rPr lang="fi-FI" sz="2000" dirty="0" err="1">
                <a:cs typeface="Calibri"/>
              </a:rPr>
              <a:t>Vacklin</a:t>
            </a:r>
            <a:r>
              <a:rPr lang="fi-FI" sz="2000" dirty="0">
                <a:cs typeface="Calibri"/>
              </a:rPr>
              <a:t>, joka laati VR-maailman käsikirjoituksen. "</a:t>
            </a:r>
            <a:r>
              <a:rPr lang="fi-FI" sz="2000" dirty="0">
                <a:ea typeface="+mn-lt"/>
                <a:cs typeface="+mn-lt"/>
              </a:rPr>
              <a:t>Pitääkseen kirjastonsa toiminnassa ja löytääkseen innokkaita lukijoita, muistinsa menettäneen haltija-kirjastonhoitajan täytyy kerätä kolmesta eri metsästä maagisen myrskyn sinne lennättämiä kirjojen sanoja sekä auttaa metsän asukkaita."</a:t>
            </a:r>
          </a:p>
          <a:p>
            <a:pPr marL="285750" indent="-285750"/>
            <a:r>
              <a:rPr lang="fi-FI" sz="2000" dirty="0">
                <a:ea typeface="+mn-lt"/>
                <a:cs typeface="+mn-lt"/>
              </a:rPr>
              <a:t>Koronatilanne ei mahdollistanut VR-maailman testaamista toteutusvaiheessa asiakkailla niin aktiivisesti kuin olimme suunnitelleet</a:t>
            </a:r>
            <a:r>
              <a:rPr lang="fi-FI" sz="2000" dirty="0">
                <a:cs typeface="Calibri" panose="020F0502020204030204"/>
              </a:rPr>
              <a:t>. Kesällä 2021 Oulun yliopiston tiloissa 20 testaajaa: puolet opiskelijoita ja puolet seniori-ikäisiä. </a:t>
            </a:r>
          </a:p>
          <a:p>
            <a:pPr marL="285750" indent="-285750"/>
            <a:r>
              <a:rPr lang="fi-FI" sz="2000" dirty="0">
                <a:cs typeface="Calibri" panose="020F0502020204030204"/>
              </a:rPr>
              <a:t>Ja nyt – kutsumme kaikki kiinnostuneet kirjastot testaamaan hankkeessa luotua VR-maailmaa kanssamme!</a:t>
            </a:r>
          </a:p>
        </p:txBody>
      </p:sp>
    </p:spTree>
    <p:extLst>
      <p:ext uri="{BB962C8B-B14F-4D97-AF65-F5344CB8AC3E}">
        <p14:creationId xmlns:p14="http://schemas.microsoft.com/office/powerpoint/2010/main" val="343818638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B589FADD-51C4-C649-AE89-0E60A3A9D544}"/>
    </a:ext>
  </a:extLst>
</a:theme>
</file>

<file path=docProps/app.xml><?xml version="1.0" encoding="utf-8"?>
<Properties xmlns="http://schemas.openxmlformats.org/officeDocument/2006/extended-properties" xmlns:vt="http://schemas.openxmlformats.org/officeDocument/2006/docPropsVTypes">
  <TotalTime>0</TotalTime>
  <Words>315</Words>
  <Application>Microsoft Macintosh PowerPoint</Application>
  <PresentationFormat>Laajakuva</PresentationFormat>
  <Paragraphs>17</Paragraphs>
  <Slides>6</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6</vt:i4>
      </vt:variant>
    </vt:vector>
  </HeadingPairs>
  <TitlesOfParts>
    <vt:vector size="12" baseType="lpstr">
      <vt:lpstr>Arial</vt:lpstr>
      <vt:lpstr>Arial Black</vt:lpstr>
      <vt:lpstr>Calibri</vt:lpstr>
      <vt:lpstr>Calibri Light</vt:lpstr>
      <vt:lpstr>Office-teema</vt:lpstr>
      <vt:lpstr>HKI-perus</vt:lpstr>
      <vt:lpstr>Yhteinen  virtuaalimaailmamme -hanke pähkinänkuoressa </vt:lpstr>
      <vt:lpstr>Tapahtui samoihin aikoihin Oulussa ja Vantaalla v. 2018</vt:lpstr>
      <vt:lpstr>PowerPoint-esitys</vt:lpstr>
      <vt:lpstr>PowerPoint-esitys</vt:lpstr>
      <vt:lpstr>Kehitystyön jatkumo: yhteinen hanke!</vt:lpstr>
      <vt:lpstr>Kuinkas sitten kävikään?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Litmanen-Peitsala Päivi</cp:lastModifiedBy>
  <cp:revision>401</cp:revision>
  <dcterms:created xsi:type="dcterms:W3CDTF">2021-09-16T05:25:42Z</dcterms:created>
  <dcterms:modified xsi:type="dcterms:W3CDTF">2022-02-21T14:23:49Z</dcterms:modified>
</cp:coreProperties>
</file>