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74" r:id="rId5"/>
    <p:sldId id="289" r:id="rId6"/>
    <p:sldId id="286" r:id="rId7"/>
    <p:sldId id="309" r:id="rId8"/>
    <p:sldId id="265" r:id="rId9"/>
    <p:sldId id="310" r:id="rId10"/>
    <p:sldId id="311" r:id="rId11"/>
    <p:sldId id="313" r:id="rId12"/>
    <p:sldId id="312" r:id="rId13"/>
    <p:sldId id="314" r:id="rId14"/>
    <p:sldId id="269" r:id="rId1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1C00"/>
    <a:srgbClr val="78005A"/>
    <a:srgbClr val="0000D3"/>
    <a:srgbClr val="FFFF9D"/>
    <a:srgbClr val="FFBAFF"/>
    <a:srgbClr val="A5FF83"/>
    <a:srgbClr val="B5D3FF"/>
    <a:srgbClr val="005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64ED4C-6A5F-4736-B46B-C088E6EB38A5}" v="59" dt="2023-02-01T13:10:20.425"/>
    <p1510:client id="{9F6C5AA2-C455-4847-ACED-A4B6C35EC76C}" v="32" dt="2023-01-19T09:15:43.242"/>
    <p1510:client id="{D8857E3F-36B1-4867-8D79-4D755902720A}" v="100" dt="2023-02-01T09:04:30.3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2F6BC-C3AC-471B-A838-B70FD4272352}" type="datetimeFigureOut">
              <a:rPr lang="fi-FI" smtClean="0"/>
              <a:t>8.2.2023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2AD96A-2756-48D5-983B-63C214F576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0908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AD96A-2756-48D5-983B-63C214F57679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2910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AD96A-2756-48D5-983B-63C214F57679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4533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AD96A-2756-48D5-983B-63C214F57679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1566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AD96A-2756-48D5-983B-63C214F57679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0666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AD96A-2756-48D5-983B-63C214F57679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7533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AD96A-2756-48D5-983B-63C214F57679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5343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AD96A-2756-48D5-983B-63C214F57679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8646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AD96A-2756-48D5-983B-63C214F57679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3342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kerava.fi/" TargetMode="External"/><Relationship Id="rId7" Type="http://schemas.openxmlformats.org/officeDocument/2006/relationships/hyperlink" Target="https://www.youtube.com/channel/UCI3foiauqcwdm4Mnso7UVfQ/about" TargetMode="External"/><Relationship Id="rId2" Type="http://schemas.openxmlformats.org/officeDocument/2006/relationships/hyperlink" Target="https://www.facebook.com/Keravankaupunki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cityofkerava/" TargetMode="External"/><Relationship Id="rId5" Type="http://schemas.openxmlformats.org/officeDocument/2006/relationships/hyperlink" Target="https://twitter.com/Keravankaupunki" TargetMode="External"/><Relationship Id="rId4" Type="http://schemas.openxmlformats.org/officeDocument/2006/relationships/hyperlink" Target="https://www.linkedin.com/company/city-of-kerava" TargetMode="Externa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city-of-kerava" TargetMode="External"/><Relationship Id="rId7" Type="http://schemas.openxmlformats.org/officeDocument/2006/relationships/hyperlink" Target="https://kerava.fi/" TargetMode="External"/><Relationship Id="rId2" Type="http://schemas.openxmlformats.org/officeDocument/2006/relationships/hyperlink" Target="https://www.facebook.com/Keravankaupunki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youtube.com/channel/UCI3foiauqcwdm4Mnso7UVfQ/about" TargetMode="External"/><Relationship Id="rId5" Type="http://schemas.openxmlformats.org/officeDocument/2006/relationships/hyperlink" Target="https://www.instagram.com/cityofkerava/" TargetMode="External"/><Relationship Id="rId4" Type="http://schemas.openxmlformats.org/officeDocument/2006/relationships/hyperlink" Target="https://twitter.com/Keravankaupunki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city-of-kerava" TargetMode="External"/><Relationship Id="rId7" Type="http://schemas.openxmlformats.org/officeDocument/2006/relationships/hyperlink" Target="https://kerava.fi/" TargetMode="External"/><Relationship Id="rId2" Type="http://schemas.openxmlformats.org/officeDocument/2006/relationships/hyperlink" Target="https://www.facebook.com/Keravankaupunki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youtube.com/channel/UCI3foiauqcwdm4Mnso7UVfQ/about" TargetMode="External"/><Relationship Id="rId5" Type="http://schemas.openxmlformats.org/officeDocument/2006/relationships/hyperlink" Target="https://www.instagram.com/cityofkerava/" TargetMode="External"/><Relationship Id="rId4" Type="http://schemas.openxmlformats.org/officeDocument/2006/relationships/hyperlink" Target="https://twitter.com/Keravankaupunki" TargetMode="Externa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s://kerava.fi/" TargetMode="External"/><Relationship Id="rId7" Type="http://schemas.openxmlformats.org/officeDocument/2006/relationships/hyperlink" Target="https://www.youtube.com/channel/UCI3foiauqcwdm4Mnso7UVfQ/about" TargetMode="External"/><Relationship Id="rId2" Type="http://schemas.openxmlformats.org/officeDocument/2006/relationships/hyperlink" Target="https://www.facebook.com/Keravankaupunki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cityofkerava/" TargetMode="External"/><Relationship Id="rId5" Type="http://schemas.openxmlformats.org/officeDocument/2006/relationships/hyperlink" Target="https://twitter.com/Keravankaupunki" TargetMode="External"/><Relationship Id="rId4" Type="http://schemas.openxmlformats.org/officeDocument/2006/relationships/hyperlink" Target="https://www.linkedin.com/company/city-of-kerava" TargetMode="Externa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s://kerava.fi/" TargetMode="External"/><Relationship Id="rId7" Type="http://schemas.openxmlformats.org/officeDocument/2006/relationships/hyperlink" Target="https://www.youtube.com/channel/UCI3foiauqcwdm4Mnso7UVfQ/about" TargetMode="External"/><Relationship Id="rId2" Type="http://schemas.openxmlformats.org/officeDocument/2006/relationships/hyperlink" Target="https://www.facebook.com/Keravankaupunki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cityofkerava/" TargetMode="External"/><Relationship Id="rId5" Type="http://schemas.openxmlformats.org/officeDocument/2006/relationships/hyperlink" Target="https://twitter.com/Keravankaupunki" TargetMode="External"/><Relationship Id="rId4" Type="http://schemas.openxmlformats.org/officeDocument/2006/relationships/hyperlink" Target="https://www.linkedin.com/company/city-of-kerava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nsi">
    <p:bg>
      <p:bgPr>
        <a:solidFill>
          <a:srgbClr val="A5FF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828" y="772669"/>
            <a:ext cx="9758172" cy="2615184"/>
          </a:xfrm>
        </p:spPr>
        <p:txBody>
          <a:bodyPr anchor="t" anchorCtr="0">
            <a:normAutofit/>
          </a:bodyPr>
          <a:lstStyle>
            <a:lvl1pPr algn="l">
              <a:lnSpc>
                <a:spcPct val="95000"/>
              </a:lnSpc>
              <a:defRPr sz="56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9828" y="3871786"/>
            <a:ext cx="9758172" cy="1655762"/>
          </a:xfrm>
        </p:spPr>
        <p:txBody>
          <a:bodyPr>
            <a:normAutofit/>
          </a:bodyPr>
          <a:lstStyle>
            <a:lvl1pPr marL="0" indent="0" algn="l">
              <a:lnSpc>
                <a:spcPct val="105000"/>
              </a:lnSpc>
              <a:spcBef>
                <a:spcPts val="0"/>
              </a:spcBef>
              <a:buNone/>
              <a:defRPr sz="32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grpSp>
        <p:nvGrpSpPr>
          <p:cNvPr id="4" name="Ryhmä 3">
            <a:extLst>
              <a:ext uri="{FF2B5EF4-FFF2-40B4-BE49-F238E27FC236}">
                <a16:creationId xmlns:a16="http://schemas.microsoft.com/office/drawing/2014/main" id="{EF4AAF7D-219B-49BE-B22B-CCF5A93AD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605" y="6097588"/>
            <a:ext cx="12193599" cy="463550"/>
            <a:chOff x="-1605" y="6097588"/>
            <a:chExt cx="12193599" cy="463550"/>
          </a:xfrm>
          <a:solidFill>
            <a:srgbClr val="005900"/>
          </a:solidFill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683F50F3-DC02-48F6-9833-7A91B6A8A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895475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3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8 h 1207"/>
                <a:gd name="T14" fmla="*/ 479 w 1451"/>
                <a:gd name="T15" fmla="*/ 664 h 1207"/>
                <a:gd name="T16" fmla="*/ 464 w 1451"/>
                <a:gd name="T17" fmla="*/ 664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5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3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60"/>
                    <a:pt x="566" y="416"/>
                    <a:pt x="543" y="468"/>
                  </a:cubicBezTo>
                  <a:cubicBezTo>
                    <a:pt x="521" y="519"/>
                    <a:pt x="499" y="584"/>
                    <a:pt x="479" y="664"/>
                  </a:cubicBezTo>
                  <a:lnTo>
                    <a:pt x="464" y="664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5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9F747BF6-C017-44A6-991C-36CA435E0B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2446338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8 w 1065"/>
                <a:gd name="T7" fmla="*/ 777 h 1207"/>
                <a:gd name="T8" fmla="*/ 458 w 1065"/>
                <a:gd name="T9" fmla="*/ 686 h 1207"/>
                <a:gd name="T10" fmla="*/ 977 w 1065"/>
                <a:gd name="T11" fmla="*/ 687 h 1207"/>
                <a:gd name="T12" fmla="*/ 977 w 1065"/>
                <a:gd name="T13" fmla="*/ 529 h 1207"/>
                <a:gd name="T14" fmla="*/ 458 w 1065"/>
                <a:gd name="T15" fmla="*/ 529 h 1207"/>
                <a:gd name="T16" fmla="*/ 458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8" y="777"/>
                  </a:lnTo>
                  <a:lnTo>
                    <a:pt x="458" y="686"/>
                  </a:lnTo>
                  <a:lnTo>
                    <a:pt x="977" y="687"/>
                  </a:lnTo>
                  <a:lnTo>
                    <a:pt x="977" y="529"/>
                  </a:lnTo>
                  <a:lnTo>
                    <a:pt x="458" y="529"/>
                  </a:lnTo>
                  <a:lnTo>
                    <a:pt x="458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0FD0A11A-3AF9-424D-B9C2-68C6251EE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2874963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9 h 1207"/>
                <a:gd name="T6" fmla="*/ 1165 w 1244"/>
                <a:gd name="T7" fmla="*/ 898 h 1207"/>
                <a:gd name="T8" fmla="*/ 1112 w 1244"/>
                <a:gd name="T9" fmla="*/ 788 h 1207"/>
                <a:gd name="T10" fmla="*/ 1002 w 1244"/>
                <a:gd name="T11" fmla="*/ 726 h 1207"/>
                <a:gd name="T12" fmla="*/ 820 w 1244"/>
                <a:gd name="T13" fmla="*/ 701 h 1207"/>
                <a:gd name="T14" fmla="*/ 820 w 1244"/>
                <a:gd name="T15" fmla="*/ 697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6 h 1207"/>
                <a:gd name="T22" fmla="*/ 969 w 1244"/>
                <a:gd name="T23" fmla="*/ 42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6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6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1 h 1207"/>
                <a:gd name="T50" fmla="*/ 458 w 1244"/>
                <a:gd name="T51" fmla="*/ 611 h 1207"/>
                <a:gd name="T52" fmla="*/ 458 w 1244"/>
                <a:gd name="T53" fmla="*/ 447 h 1207"/>
                <a:gd name="T54" fmla="*/ 671 w 1244"/>
                <a:gd name="T55" fmla="*/ 447 h 1207"/>
                <a:gd name="T56" fmla="*/ 761 w 1244"/>
                <a:gd name="T57" fmla="*/ 466 h 1207"/>
                <a:gd name="T58" fmla="*/ 788 w 1244"/>
                <a:gd name="T59" fmla="*/ 528 h 1207"/>
                <a:gd name="T60" fmla="*/ 761 w 1244"/>
                <a:gd name="T61" fmla="*/ 589 h 1207"/>
                <a:gd name="T62" fmla="*/ 674 w 1244"/>
                <a:gd name="T63" fmla="*/ 611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2"/>
                    <a:pt x="1195" y="1069"/>
                    <a:pt x="1180" y="989"/>
                  </a:cubicBezTo>
                  <a:lnTo>
                    <a:pt x="1165" y="898"/>
                  </a:lnTo>
                  <a:cubicBezTo>
                    <a:pt x="1156" y="852"/>
                    <a:pt x="1138" y="815"/>
                    <a:pt x="1112" y="788"/>
                  </a:cubicBezTo>
                  <a:cubicBezTo>
                    <a:pt x="1086" y="760"/>
                    <a:pt x="1049" y="740"/>
                    <a:pt x="1002" y="726"/>
                  </a:cubicBezTo>
                  <a:cubicBezTo>
                    <a:pt x="955" y="713"/>
                    <a:pt x="895" y="704"/>
                    <a:pt x="820" y="701"/>
                  </a:cubicBezTo>
                  <a:lnTo>
                    <a:pt x="820" y="697"/>
                  </a:lnTo>
                  <a:cubicBezTo>
                    <a:pt x="957" y="686"/>
                    <a:pt x="1057" y="652"/>
                    <a:pt x="1118" y="596"/>
                  </a:cubicBezTo>
                  <a:cubicBezTo>
                    <a:pt x="1179" y="540"/>
                    <a:pt x="1210" y="463"/>
                    <a:pt x="1210" y="366"/>
                  </a:cubicBezTo>
                  <a:cubicBezTo>
                    <a:pt x="1210" y="288"/>
                    <a:pt x="1188" y="221"/>
                    <a:pt x="1146" y="166"/>
                  </a:cubicBezTo>
                  <a:cubicBezTo>
                    <a:pt x="1103" y="111"/>
                    <a:pt x="1044" y="69"/>
                    <a:pt x="969" y="42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7"/>
                    <a:pt x="668" y="809"/>
                  </a:cubicBezTo>
                  <a:cubicBezTo>
                    <a:pt x="699" y="822"/>
                    <a:pt x="721" y="841"/>
                    <a:pt x="736" y="866"/>
                  </a:cubicBezTo>
                  <a:cubicBezTo>
                    <a:pt x="750" y="890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7"/>
                    <a:pt x="796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1"/>
                  </a:moveTo>
                  <a:lnTo>
                    <a:pt x="458" y="611"/>
                  </a:lnTo>
                  <a:lnTo>
                    <a:pt x="458" y="447"/>
                  </a:lnTo>
                  <a:lnTo>
                    <a:pt x="671" y="447"/>
                  </a:lnTo>
                  <a:cubicBezTo>
                    <a:pt x="713" y="447"/>
                    <a:pt x="743" y="454"/>
                    <a:pt x="761" y="466"/>
                  </a:cubicBezTo>
                  <a:cubicBezTo>
                    <a:pt x="779" y="479"/>
                    <a:pt x="788" y="500"/>
                    <a:pt x="788" y="528"/>
                  </a:cubicBezTo>
                  <a:cubicBezTo>
                    <a:pt x="788" y="555"/>
                    <a:pt x="779" y="575"/>
                    <a:pt x="761" y="589"/>
                  </a:cubicBezTo>
                  <a:cubicBezTo>
                    <a:pt x="743" y="604"/>
                    <a:pt x="714" y="611"/>
                    <a:pt x="674" y="6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B5B0235A-294C-44A8-AF42-CF59A335F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305175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E99D0518-0BE3-424D-8EEF-650995C770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759200" y="6110288"/>
              <a:ext cx="542925" cy="438150"/>
            </a:xfrm>
            <a:custGeom>
              <a:avLst/>
              <a:gdLst>
                <a:gd name="T0" fmla="*/ 0 w 1504"/>
                <a:gd name="T1" fmla="*/ 0 h 1207"/>
                <a:gd name="T2" fmla="*/ 382 w 1504"/>
                <a:gd name="T3" fmla="*/ 1207 h 1207"/>
                <a:gd name="T4" fmla="*/ 1123 w 1504"/>
                <a:gd name="T5" fmla="*/ 1207 h 1207"/>
                <a:gd name="T6" fmla="*/ 1504 w 1504"/>
                <a:gd name="T7" fmla="*/ 0 h 1207"/>
                <a:gd name="T8" fmla="*/ 1011 w 1504"/>
                <a:gd name="T9" fmla="*/ 0 h 1207"/>
                <a:gd name="T10" fmla="*/ 874 w 1504"/>
                <a:gd name="T11" fmla="*/ 497 h 1207"/>
                <a:gd name="T12" fmla="*/ 759 w 1504"/>
                <a:gd name="T13" fmla="*/ 1051 h 1207"/>
                <a:gd name="T14" fmla="*/ 748 w 1504"/>
                <a:gd name="T15" fmla="*/ 1051 h 1207"/>
                <a:gd name="T16" fmla="*/ 638 w 1504"/>
                <a:gd name="T17" fmla="*/ 501 h 1207"/>
                <a:gd name="T18" fmla="*/ 503 w 1504"/>
                <a:gd name="T19" fmla="*/ 0 h 1207"/>
                <a:gd name="T20" fmla="*/ 0 w 1504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4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4" y="0"/>
                  </a:lnTo>
                  <a:lnTo>
                    <a:pt x="1011" y="0"/>
                  </a:lnTo>
                  <a:cubicBezTo>
                    <a:pt x="960" y="158"/>
                    <a:pt x="914" y="324"/>
                    <a:pt x="874" y="497"/>
                  </a:cubicBezTo>
                  <a:cubicBezTo>
                    <a:pt x="833" y="670"/>
                    <a:pt x="795" y="855"/>
                    <a:pt x="759" y="1051"/>
                  </a:cubicBezTo>
                  <a:lnTo>
                    <a:pt x="748" y="1051"/>
                  </a:lnTo>
                  <a:cubicBezTo>
                    <a:pt x="715" y="859"/>
                    <a:pt x="678" y="676"/>
                    <a:pt x="638" y="501"/>
                  </a:cubicBezTo>
                  <a:cubicBezTo>
                    <a:pt x="599" y="326"/>
                    <a:pt x="554" y="159"/>
                    <a:pt x="50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EE77348E-A22E-4AE2-9F01-8092E0D20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4222750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26A56A2D-2D61-4FFE-B9D0-45F65059E5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4881563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2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7 h 1207"/>
                <a:gd name="T14" fmla="*/ 479 w 1451"/>
                <a:gd name="T15" fmla="*/ 663 h 1207"/>
                <a:gd name="T16" fmla="*/ 464 w 1451"/>
                <a:gd name="T17" fmla="*/ 663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4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2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59"/>
                    <a:pt x="566" y="416"/>
                    <a:pt x="543" y="467"/>
                  </a:cubicBezTo>
                  <a:cubicBezTo>
                    <a:pt x="520" y="519"/>
                    <a:pt x="499" y="584"/>
                    <a:pt x="479" y="663"/>
                  </a:cubicBezTo>
                  <a:lnTo>
                    <a:pt x="464" y="663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4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ED6AE6C5-411A-4AD9-8A81-05FA2CD5E3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432425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7 w 1065"/>
                <a:gd name="T7" fmla="*/ 777 h 1207"/>
                <a:gd name="T8" fmla="*/ 457 w 1065"/>
                <a:gd name="T9" fmla="*/ 685 h 1207"/>
                <a:gd name="T10" fmla="*/ 977 w 1065"/>
                <a:gd name="T11" fmla="*/ 687 h 1207"/>
                <a:gd name="T12" fmla="*/ 977 w 1065"/>
                <a:gd name="T13" fmla="*/ 528 h 1207"/>
                <a:gd name="T14" fmla="*/ 457 w 1065"/>
                <a:gd name="T15" fmla="*/ 528 h 1207"/>
                <a:gd name="T16" fmla="*/ 457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7" y="777"/>
                  </a:lnTo>
                  <a:lnTo>
                    <a:pt x="457" y="685"/>
                  </a:lnTo>
                  <a:lnTo>
                    <a:pt x="977" y="687"/>
                  </a:lnTo>
                  <a:lnTo>
                    <a:pt x="977" y="528"/>
                  </a:lnTo>
                  <a:lnTo>
                    <a:pt x="457" y="528"/>
                  </a:lnTo>
                  <a:lnTo>
                    <a:pt x="457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00B85145-06A1-418C-B0A5-012872C98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861050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8 h 1207"/>
                <a:gd name="T6" fmla="*/ 1165 w 1244"/>
                <a:gd name="T7" fmla="*/ 897 h 1207"/>
                <a:gd name="T8" fmla="*/ 1112 w 1244"/>
                <a:gd name="T9" fmla="*/ 787 h 1207"/>
                <a:gd name="T10" fmla="*/ 1002 w 1244"/>
                <a:gd name="T11" fmla="*/ 725 h 1207"/>
                <a:gd name="T12" fmla="*/ 820 w 1244"/>
                <a:gd name="T13" fmla="*/ 700 h 1207"/>
                <a:gd name="T14" fmla="*/ 819 w 1244"/>
                <a:gd name="T15" fmla="*/ 696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5 h 1207"/>
                <a:gd name="T22" fmla="*/ 969 w 1244"/>
                <a:gd name="T23" fmla="*/ 41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5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5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0 h 1207"/>
                <a:gd name="T50" fmla="*/ 458 w 1244"/>
                <a:gd name="T51" fmla="*/ 610 h 1207"/>
                <a:gd name="T52" fmla="*/ 458 w 1244"/>
                <a:gd name="T53" fmla="*/ 446 h 1207"/>
                <a:gd name="T54" fmla="*/ 671 w 1244"/>
                <a:gd name="T55" fmla="*/ 446 h 1207"/>
                <a:gd name="T56" fmla="*/ 761 w 1244"/>
                <a:gd name="T57" fmla="*/ 466 h 1207"/>
                <a:gd name="T58" fmla="*/ 788 w 1244"/>
                <a:gd name="T59" fmla="*/ 527 h 1207"/>
                <a:gd name="T60" fmla="*/ 761 w 1244"/>
                <a:gd name="T61" fmla="*/ 589 h 1207"/>
                <a:gd name="T62" fmla="*/ 674 w 1244"/>
                <a:gd name="T63" fmla="*/ 61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1"/>
                    <a:pt x="1195" y="1068"/>
                    <a:pt x="1180" y="988"/>
                  </a:cubicBezTo>
                  <a:lnTo>
                    <a:pt x="1165" y="897"/>
                  </a:lnTo>
                  <a:cubicBezTo>
                    <a:pt x="1156" y="851"/>
                    <a:pt x="1138" y="814"/>
                    <a:pt x="1112" y="787"/>
                  </a:cubicBezTo>
                  <a:cubicBezTo>
                    <a:pt x="1085" y="759"/>
                    <a:pt x="1049" y="739"/>
                    <a:pt x="1002" y="725"/>
                  </a:cubicBezTo>
                  <a:cubicBezTo>
                    <a:pt x="955" y="712"/>
                    <a:pt x="894" y="704"/>
                    <a:pt x="820" y="700"/>
                  </a:cubicBezTo>
                  <a:lnTo>
                    <a:pt x="819" y="696"/>
                  </a:lnTo>
                  <a:cubicBezTo>
                    <a:pt x="957" y="685"/>
                    <a:pt x="1057" y="652"/>
                    <a:pt x="1118" y="596"/>
                  </a:cubicBezTo>
                  <a:cubicBezTo>
                    <a:pt x="1179" y="539"/>
                    <a:pt x="1210" y="463"/>
                    <a:pt x="1210" y="366"/>
                  </a:cubicBezTo>
                  <a:cubicBezTo>
                    <a:pt x="1210" y="287"/>
                    <a:pt x="1188" y="220"/>
                    <a:pt x="1146" y="165"/>
                  </a:cubicBezTo>
                  <a:cubicBezTo>
                    <a:pt x="1103" y="110"/>
                    <a:pt x="1044" y="69"/>
                    <a:pt x="969" y="41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6"/>
                    <a:pt x="668" y="809"/>
                  </a:cubicBezTo>
                  <a:cubicBezTo>
                    <a:pt x="699" y="822"/>
                    <a:pt x="721" y="840"/>
                    <a:pt x="736" y="865"/>
                  </a:cubicBezTo>
                  <a:cubicBezTo>
                    <a:pt x="750" y="889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6"/>
                    <a:pt x="795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0"/>
                  </a:moveTo>
                  <a:lnTo>
                    <a:pt x="458" y="610"/>
                  </a:lnTo>
                  <a:lnTo>
                    <a:pt x="458" y="446"/>
                  </a:lnTo>
                  <a:lnTo>
                    <a:pt x="671" y="446"/>
                  </a:lnTo>
                  <a:cubicBezTo>
                    <a:pt x="713" y="446"/>
                    <a:pt x="743" y="453"/>
                    <a:pt x="761" y="466"/>
                  </a:cubicBezTo>
                  <a:cubicBezTo>
                    <a:pt x="779" y="479"/>
                    <a:pt x="788" y="499"/>
                    <a:pt x="788" y="527"/>
                  </a:cubicBezTo>
                  <a:cubicBezTo>
                    <a:pt x="788" y="554"/>
                    <a:pt x="779" y="575"/>
                    <a:pt x="761" y="589"/>
                  </a:cubicBezTo>
                  <a:cubicBezTo>
                    <a:pt x="743" y="603"/>
                    <a:pt x="714" y="610"/>
                    <a:pt x="674" y="6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FC79AEBC-17E2-43DB-9707-D353E2E3E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303963" y="6110288"/>
              <a:ext cx="541337" cy="438150"/>
            </a:xfrm>
            <a:custGeom>
              <a:avLst/>
              <a:gdLst>
                <a:gd name="T0" fmla="*/ 0 w 1505"/>
                <a:gd name="T1" fmla="*/ 0 h 1207"/>
                <a:gd name="T2" fmla="*/ 382 w 1505"/>
                <a:gd name="T3" fmla="*/ 1207 h 1207"/>
                <a:gd name="T4" fmla="*/ 1123 w 1505"/>
                <a:gd name="T5" fmla="*/ 1207 h 1207"/>
                <a:gd name="T6" fmla="*/ 1505 w 1505"/>
                <a:gd name="T7" fmla="*/ 0 h 1207"/>
                <a:gd name="T8" fmla="*/ 1012 w 1505"/>
                <a:gd name="T9" fmla="*/ 0 h 1207"/>
                <a:gd name="T10" fmla="*/ 874 w 1505"/>
                <a:gd name="T11" fmla="*/ 496 h 1207"/>
                <a:gd name="T12" fmla="*/ 760 w 1505"/>
                <a:gd name="T13" fmla="*/ 1051 h 1207"/>
                <a:gd name="T14" fmla="*/ 749 w 1505"/>
                <a:gd name="T15" fmla="*/ 1051 h 1207"/>
                <a:gd name="T16" fmla="*/ 639 w 1505"/>
                <a:gd name="T17" fmla="*/ 500 h 1207"/>
                <a:gd name="T18" fmla="*/ 504 w 1505"/>
                <a:gd name="T19" fmla="*/ 0 h 1207"/>
                <a:gd name="T20" fmla="*/ 0 w 1505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5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5" y="0"/>
                  </a:lnTo>
                  <a:lnTo>
                    <a:pt x="1012" y="0"/>
                  </a:lnTo>
                  <a:cubicBezTo>
                    <a:pt x="960" y="158"/>
                    <a:pt x="914" y="323"/>
                    <a:pt x="874" y="496"/>
                  </a:cubicBezTo>
                  <a:cubicBezTo>
                    <a:pt x="834" y="669"/>
                    <a:pt x="796" y="854"/>
                    <a:pt x="760" y="1051"/>
                  </a:cubicBezTo>
                  <a:lnTo>
                    <a:pt x="749" y="1051"/>
                  </a:lnTo>
                  <a:cubicBezTo>
                    <a:pt x="715" y="859"/>
                    <a:pt x="678" y="675"/>
                    <a:pt x="639" y="500"/>
                  </a:cubicBezTo>
                  <a:cubicBezTo>
                    <a:pt x="599" y="326"/>
                    <a:pt x="554" y="159"/>
                    <a:pt x="504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8796ED63-6D9F-44D3-AE6F-0B7D68192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821488" y="6097588"/>
              <a:ext cx="485775" cy="463550"/>
            </a:xfrm>
            <a:custGeom>
              <a:avLst/>
              <a:gdLst>
                <a:gd name="T0" fmla="*/ 676 w 1349"/>
                <a:gd name="T1" fmla="*/ 1273 h 1273"/>
                <a:gd name="T2" fmla="*/ 1181 w 1349"/>
                <a:gd name="T3" fmla="*/ 1107 h 1273"/>
                <a:gd name="T4" fmla="*/ 1349 w 1349"/>
                <a:gd name="T5" fmla="*/ 637 h 1273"/>
                <a:gd name="T6" fmla="*/ 1181 w 1349"/>
                <a:gd name="T7" fmla="*/ 166 h 1273"/>
                <a:gd name="T8" fmla="*/ 676 w 1349"/>
                <a:gd name="T9" fmla="*/ 0 h 1273"/>
                <a:gd name="T10" fmla="*/ 168 w 1349"/>
                <a:gd name="T11" fmla="*/ 166 h 1273"/>
                <a:gd name="T12" fmla="*/ 0 w 1349"/>
                <a:gd name="T13" fmla="*/ 638 h 1273"/>
                <a:gd name="T14" fmla="*/ 168 w 1349"/>
                <a:gd name="T15" fmla="*/ 1108 h 1273"/>
                <a:gd name="T16" fmla="*/ 676 w 1349"/>
                <a:gd name="T17" fmla="*/ 1273 h 1273"/>
                <a:gd name="T18" fmla="*/ 673 w 1349"/>
                <a:gd name="T19" fmla="*/ 826 h 1273"/>
                <a:gd name="T20" fmla="*/ 489 w 1349"/>
                <a:gd name="T21" fmla="*/ 781 h 1273"/>
                <a:gd name="T22" fmla="*/ 430 w 1349"/>
                <a:gd name="T23" fmla="*/ 638 h 1273"/>
                <a:gd name="T24" fmla="*/ 489 w 1349"/>
                <a:gd name="T25" fmla="*/ 493 h 1273"/>
                <a:gd name="T26" fmla="*/ 674 w 1349"/>
                <a:gd name="T27" fmla="*/ 447 h 1273"/>
                <a:gd name="T28" fmla="*/ 860 w 1349"/>
                <a:gd name="T29" fmla="*/ 493 h 1273"/>
                <a:gd name="T30" fmla="*/ 920 w 1349"/>
                <a:gd name="T31" fmla="*/ 638 h 1273"/>
                <a:gd name="T32" fmla="*/ 860 w 1349"/>
                <a:gd name="T33" fmla="*/ 781 h 1273"/>
                <a:gd name="T34" fmla="*/ 673 w 1349"/>
                <a:gd name="T35" fmla="*/ 826 h 1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49" h="1273">
                  <a:moveTo>
                    <a:pt x="676" y="1273"/>
                  </a:moveTo>
                  <a:cubicBezTo>
                    <a:pt x="900" y="1273"/>
                    <a:pt x="1069" y="1218"/>
                    <a:pt x="1181" y="1107"/>
                  </a:cubicBezTo>
                  <a:cubicBezTo>
                    <a:pt x="1293" y="997"/>
                    <a:pt x="1349" y="840"/>
                    <a:pt x="1349" y="637"/>
                  </a:cubicBezTo>
                  <a:cubicBezTo>
                    <a:pt x="1349" y="434"/>
                    <a:pt x="1293" y="277"/>
                    <a:pt x="1181" y="166"/>
                  </a:cubicBezTo>
                  <a:cubicBezTo>
                    <a:pt x="1069" y="55"/>
                    <a:pt x="900" y="0"/>
                    <a:pt x="676" y="0"/>
                  </a:cubicBezTo>
                  <a:cubicBezTo>
                    <a:pt x="450" y="0"/>
                    <a:pt x="281" y="55"/>
                    <a:pt x="168" y="166"/>
                  </a:cubicBezTo>
                  <a:cubicBezTo>
                    <a:pt x="56" y="277"/>
                    <a:pt x="0" y="434"/>
                    <a:pt x="0" y="638"/>
                  </a:cubicBezTo>
                  <a:cubicBezTo>
                    <a:pt x="0" y="841"/>
                    <a:pt x="56" y="997"/>
                    <a:pt x="168" y="1108"/>
                  </a:cubicBezTo>
                  <a:cubicBezTo>
                    <a:pt x="281" y="1218"/>
                    <a:pt x="450" y="1273"/>
                    <a:pt x="676" y="1273"/>
                  </a:cubicBezTo>
                  <a:close/>
                  <a:moveTo>
                    <a:pt x="673" y="826"/>
                  </a:moveTo>
                  <a:cubicBezTo>
                    <a:pt x="590" y="826"/>
                    <a:pt x="529" y="811"/>
                    <a:pt x="489" y="781"/>
                  </a:cubicBezTo>
                  <a:cubicBezTo>
                    <a:pt x="449" y="751"/>
                    <a:pt x="430" y="703"/>
                    <a:pt x="430" y="638"/>
                  </a:cubicBezTo>
                  <a:cubicBezTo>
                    <a:pt x="430" y="572"/>
                    <a:pt x="449" y="523"/>
                    <a:pt x="489" y="493"/>
                  </a:cubicBezTo>
                  <a:cubicBezTo>
                    <a:pt x="529" y="462"/>
                    <a:pt x="590" y="447"/>
                    <a:pt x="674" y="447"/>
                  </a:cubicBezTo>
                  <a:cubicBezTo>
                    <a:pt x="758" y="447"/>
                    <a:pt x="820" y="462"/>
                    <a:pt x="860" y="493"/>
                  </a:cubicBezTo>
                  <a:cubicBezTo>
                    <a:pt x="900" y="523"/>
                    <a:pt x="920" y="572"/>
                    <a:pt x="920" y="638"/>
                  </a:cubicBezTo>
                  <a:cubicBezTo>
                    <a:pt x="920" y="703"/>
                    <a:pt x="900" y="751"/>
                    <a:pt x="860" y="781"/>
                  </a:cubicBezTo>
                  <a:cubicBezTo>
                    <a:pt x="820" y="811"/>
                    <a:pt x="758" y="826"/>
                    <a:pt x="673" y="8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350BB377-F159-4393-B416-51730F8AD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-1605" y="6108710"/>
              <a:ext cx="296122" cy="439727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7 w 1065"/>
                <a:gd name="T7" fmla="*/ 777 h 1207"/>
                <a:gd name="T8" fmla="*/ 457 w 1065"/>
                <a:gd name="T9" fmla="*/ 685 h 1207"/>
                <a:gd name="T10" fmla="*/ 977 w 1065"/>
                <a:gd name="T11" fmla="*/ 687 h 1207"/>
                <a:gd name="T12" fmla="*/ 977 w 1065"/>
                <a:gd name="T13" fmla="*/ 528 h 1207"/>
                <a:gd name="T14" fmla="*/ 457 w 1065"/>
                <a:gd name="T15" fmla="*/ 528 h 1207"/>
                <a:gd name="T16" fmla="*/ 457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  <a:gd name="connsiteX0" fmla="*/ 0 w 10000"/>
                <a:gd name="connsiteY0" fmla="*/ 10036 h 10036"/>
                <a:gd name="connsiteX1" fmla="*/ 10000 w 10000"/>
                <a:gd name="connsiteY1" fmla="*/ 10036 h 10036"/>
                <a:gd name="connsiteX2" fmla="*/ 10000 w 10000"/>
                <a:gd name="connsiteY2" fmla="*/ 6473 h 10036"/>
                <a:gd name="connsiteX3" fmla="*/ 4291 w 10000"/>
                <a:gd name="connsiteY3" fmla="*/ 6473 h 10036"/>
                <a:gd name="connsiteX4" fmla="*/ 4291 w 10000"/>
                <a:gd name="connsiteY4" fmla="*/ 5711 h 10036"/>
                <a:gd name="connsiteX5" fmla="*/ 9174 w 10000"/>
                <a:gd name="connsiteY5" fmla="*/ 5728 h 10036"/>
                <a:gd name="connsiteX6" fmla="*/ 9174 w 10000"/>
                <a:gd name="connsiteY6" fmla="*/ 4410 h 10036"/>
                <a:gd name="connsiteX7" fmla="*/ 4291 w 10000"/>
                <a:gd name="connsiteY7" fmla="*/ 4410 h 10036"/>
                <a:gd name="connsiteX8" fmla="*/ 4291 w 10000"/>
                <a:gd name="connsiteY8" fmla="*/ 3648 h 10036"/>
                <a:gd name="connsiteX9" fmla="*/ 9981 w 10000"/>
                <a:gd name="connsiteY9" fmla="*/ 3648 h 10036"/>
                <a:gd name="connsiteX10" fmla="*/ 9981 w 10000"/>
                <a:gd name="connsiteY10" fmla="*/ 36 h 10036"/>
                <a:gd name="connsiteX11" fmla="*/ 2292 w 10000"/>
                <a:gd name="connsiteY11" fmla="*/ 0 h 10036"/>
                <a:gd name="connsiteX12" fmla="*/ 0 w 10000"/>
                <a:gd name="connsiteY12" fmla="*/ 36 h 10036"/>
                <a:gd name="connsiteX13" fmla="*/ 0 w 10000"/>
                <a:gd name="connsiteY13" fmla="*/ 10036 h 10036"/>
                <a:gd name="connsiteX0" fmla="*/ 0 w 10000"/>
                <a:gd name="connsiteY0" fmla="*/ 10036 h 10036"/>
                <a:gd name="connsiteX1" fmla="*/ 2292 w 10000"/>
                <a:gd name="connsiteY1" fmla="*/ 10000 h 10036"/>
                <a:gd name="connsiteX2" fmla="*/ 10000 w 10000"/>
                <a:gd name="connsiteY2" fmla="*/ 10036 h 10036"/>
                <a:gd name="connsiteX3" fmla="*/ 10000 w 10000"/>
                <a:gd name="connsiteY3" fmla="*/ 6473 h 10036"/>
                <a:gd name="connsiteX4" fmla="*/ 4291 w 10000"/>
                <a:gd name="connsiteY4" fmla="*/ 6473 h 10036"/>
                <a:gd name="connsiteX5" fmla="*/ 4291 w 10000"/>
                <a:gd name="connsiteY5" fmla="*/ 5711 h 10036"/>
                <a:gd name="connsiteX6" fmla="*/ 9174 w 10000"/>
                <a:gd name="connsiteY6" fmla="*/ 5728 h 10036"/>
                <a:gd name="connsiteX7" fmla="*/ 9174 w 10000"/>
                <a:gd name="connsiteY7" fmla="*/ 4410 h 10036"/>
                <a:gd name="connsiteX8" fmla="*/ 4291 w 10000"/>
                <a:gd name="connsiteY8" fmla="*/ 4410 h 10036"/>
                <a:gd name="connsiteX9" fmla="*/ 4291 w 10000"/>
                <a:gd name="connsiteY9" fmla="*/ 3648 h 10036"/>
                <a:gd name="connsiteX10" fmla="*/ 9981 w 10000"/>
                <a:gd name="connsiteY10" fmla="*/ 3648 h 10036"/>
                <a:gd name="connsiteX11" fmla="*/ 9981 w 10000"/>
                <a:gd name="connsiteY11" fmla="*/ 36 h 10036"/>
                <a:gd name="connsiteX12" fmla="*/ 2292 w 10000"/>
                <a:gd name="connsiteY12" fmla="*/ 0 h 10036"/>
                <a:gd name="connsiteX13" fmla="*/ 0 w 10000"/>
                <a:gd name="connsiteY13" fmla="*/ 36 h 10036"/>
                <a:gd name="connsiteX14" fmla="*/ 0 w 10000"/>
                <a:gd name="connsiteY14" fmla="*/ 10036 h 10036"/>
                <a:gd name="connsiteX0" fmla="*/ 0 w 10000"/>
                <a:gd name="connsiteY0" fmla="*/ 10036 h 10036"/>
                <a:gd name="connsiteX1" fmla="*/ 2292 w 10000"/>
                <a:gd name="connsiteY1" fmla="*/ 10000 h 10036"/>
                <a:gd name="connsiteX2" fmla="*/ 10000 w 10000"/>
                <a:gd name="connsiteY2" fmla="*/ 10036 h 10036"/>
                <a:gd name="connsiteX3" fmla="*/ 10000 w 10000"/>
                <a:gd name="connsiteY3" fmla="*/ 6473 h 10036"/>
                <a:gd name="connsiteX4" fmla="*/ 4291 w 10000"/>
                <a:gd name="connsiteY4" fmla="*/ 6473 h 10036"/>
                <a:gd name="connsiteX5" fmla="*/ 4291 w 10000"/>
                <a:gd name="connsiteY5" fmla="*/ 5711 h 10036"/>
                <a:gd name="connsiteX6" fmla="*/ 9174 w 10000"/>
                <a:gd name="connsiteY6" fmla="*/ 5728 h 10036"/>
                <a:gd name="connsiteX7" fmla="*/ 9174 w 10000"/>
                <a:gd name="connsiteY7" fmla="*/ 4410 h 10036"/>
                <a:gd name="connsiteX8" fmla="*/ 4291 w 10000"/>
                <a:gd name="connsiteY8" fmla="*/ 4410 h 10036"/>
                <a:gd name="connsiteX9" fmla="*/ 4291 w 10000"/>
                <a:gd name="connsiteY9" fmla="*/ 3648 h 10036"/>
                <a:gd name="connsiteX10" fmla="*/ 9981 w 10000"/>
                <a:gd name="connsiteY10" fmla="*/ 3648 h 10036"/>
                <a:gd name="connsiteX11" fmla="*/ 9981 w 10000"/>
                <a:gd name="connsiteY11" fmla="*/ 36 h 10036"/>
                <a:gd name="connsiteX12" fmla="*/ 2292 w 10000"/>
                <a:gd name="connsiteY12" fmla="*/ 0 h 10036"/>
                <a:gd name="connsiteX13" fmla="*/ 0 w 10000"/>
                <a:gd name="connsiteY13" fmla="*/ 10036 h 10036"/>
                <a:gd name="connsiteX0" fmla="*/ 0 w 7708"/>
                <a:gd name="connsiteY0" fmla="*/ 0 h 10036"/>
                <a:gd name="connsiteX1" fmla="*/ 0 w 7708"/>
                <a:gd name="connsiteY1" fmla="*/ 10000 h 10036"/>
                <a:gd name="connsiteX2" fmla="*/ 7708 w 7708"/>
                <a:gd name="connsiteY2" fmla="*/ 10036 h 10036"/>
                <a:gd name="connsiteX3" fmla="*/ 7708 w 7708"/>
                <a:gd name="connsiteY3" fmla="*/ 6473 h 10036"/>
                <a:gd name="connsiteX4" fmla="*/ 1999 w 7708"/>
                <a:gd name="connsiteY4" fmla="*/ 6473 h 10036"/>
                <a:gd name="connsiteX5" fmla="*/ 1999 w 7708"/>
                <a:gd name="connsiteY5" fmla="*/ 5711 h 10036"/>
                <a:gd name="connsiteX6" fmla="*/ 6882 w 7708"/>
                <a:gd name="connsiteY6" fmla="*/ 5728 h 10036"/>
                <a:gd name="connsiteX7" fmla="*/ 6882 w 7708"/>
                <a:gd name="connsiteY7" fmla="*/ 4410 h 10036"/>
                <a:gd name="connsiteX8" fmla="*/ 1999 w 7708"/>
                <a:gd name="connsiteY8" fmla="*/ 4410 h 10036"/>
                <a:gd name="connsiteX9" fmla="*/ 1999 w 7708"/>
                <a:gd name="connsiteY9" fmla="*/ 3648 h 10036"/>
                <a:gd name="connsiteX10" fmla="*/ 7689 w 7708"/>
                <a:gd name="connsiteY10" fmla="*/ 3648 h 10036"/>
                <a:gd name="connsiteX11" fmla="*/ 7689 w 7708"/>
                <a:gd name="connsiteY11" fmla="*/ 36 h 10036"/>
                <a:gd name="connsiteX12" fmla="*/ 0 w 7708"/>
                <a:gd name="connsiteY12" fmla="*/ 0 h 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08" h="10036">
                  <a:moveTo>
                    <a:pt x="0" y="0"/>
                  </a:moveTo>
                  <a:lnTo>
                    <a:pt x="0" y="10000"/>
                  </a:lnTo>
                  <a:lnTo>
                    <a:pt x="7708" y="10036"/>
                  </a:lnTo>
                  <a:lnTo>
                    <a:pt x="7708" y="6473"/>
                  </a:lnTo>
                  <a:lnTo>
                    <a:pt x="1999" y="6473"/>
                  </a:lnTo>
                  <a:lnTo>
                    <a:pt x="1999" y="5711"/>
                  </a:lnTo>
                  <a:lnTo>
                    <a:pt x="6882" y="5728"/>
                  </a:lnTo>
                  <a:lnTo>
                    <a:pt x="6882" y="4410"/>
                  </a:lnTo>
                  <a:lnTo>
                    <a:pt x="1999" y="4410"/>
                  </a:lnTo>
                  <a:lnTo>
                    <a:pt x="1999" y="3648"/>
                  </a:lnTo>
                  <a:lnTo>
                    <a:pt x="7689" y="3648"/>
                  </a:lnTo>
                  <a:lnTo>
                    <a:pt x="7689" y="3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B80B72DB-04A7-4AC9-97D4-76C5BC6049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38966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8 h 1207"/>
                <a:gd name="T6" fmla="*/ 1165 w 1244"/>
                <a:gd name="T7" fmla="*/ 897 h 1207"/>
                <a:gd name="T8" fmla="*/ 1112 w 1244"/>
                <a:gd name="T9" fmla="*/ 787 h 1207"/>
                <a:gd name="T10" fmla="*/ 1002 w 1244"/>
                <a:gd name="T11" fmla="*/ 725 h 1207"/>
                <a:gd name="T12" fmla="*/ 820 w 1244"/>
                <a:gd name="T13" fmla="*/ 700 h 1207"/>
                <a:gd name="T14" fmla="*/ 819 w 1244"/>
                <a:gd name="T15" fmla="*/ 696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5 h 1207"/>
                <a:gd name="T22" fmla="*/ 969 w 1244"/>
                <a:gd name="T23" fmla="*/ 41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5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5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0 h 1207"/>
                <a:gd name="T50" fmla="*/ 458 w 1244"/>
                <a:gd name="T51" fmla="*/ 610 h 1207"/>
                <a:gd name="T52" fmla="*/ 458 w 1244"/>
                <a:gd name="T53" fmla="*/ 446 h 1207"/>
                <a:gd name="T54" fmla="*/ 671 w 1244"/>
                <a:gd name="T55" fmla="*/ 446 h 1207"/>
                <a:gd name="T56" fmla="*/ 761 w 1244"/>
                <a:gd name="T57" fmla="*/ 466 h 1207"/>
                <a:gd name="T58" fmla="*/ 788 w 1244"/>
                <a:gd name="T59" fmla="*/ 527 h 1207"/>
                <a:gd name="T60" fmla="*/ 761 w 1244"/>
                <a:gd name="T61" fmla="*/ 589 h 1207"/>
                <a:gd name="T62" fmla="*/ 674 w 1244"/>
                <a:gd name="T63" fmla="*/ 61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1"/>
                    <a:pt x="1195" y="1068"/>
                    <a:pt x="1180" y="988"/>
                  </a:cubicBezTo>
                  <a:lnTo>
                    <a:pt x="1165" y="897"/>
                  </a:lnTo>
                  <a:cubicBezTo>
                    <a:pt x="1156" y="851"/>
                    <a:pt x="1138" y="814"/>
                    <a:pt x="1112" y="787"/>
                  </a:cubicBezTo>
                  <a:cubicBezTo>
                    <a:pt x="1085" y="759"/>
                    <a:pt x="1049" y="739"/>
                    <a:pt x="1002" y="725"/>
                  </a:cubicBezTo>
                  <a:cubicBezTo>
                    <a:pt x="955" y="712"/>
                    <a:pt x="894" y="704"/>
                    <a:pt x="820" y="700"/>
                  </a:cubicBezTo>
                  <a:lnTo>
                    <a:pt x="819" y="696"/>
                  </a:lnTo>
                  <a:cubicBezTo>
                    <a:pt x="957" y="685"/>
                    <a:pt x="1057" y="652"/>
                    <a:pt x="1118" y="596"/>
                  </a:cubicBezTo>
                  <a:cubicBezTo>
                    <a:pt x="1179" y="539"/>
                    <a:pt x="1210" y="463"/>
                    <a:pt x="1210" y="366"/>
                  </a:cubicBezTo>
                  <a:cubicBezTo>
                    <a:pt x="1210" y="287"/>
                    <a:pt x="1188" y="220"/>
                    <a:pt x="1146" y="165"/>
                  </a:cubicBezTo>
                  <a:cubicBezTo>
                    <a:pt x="1103" y="110"/>
                    <a:pt x="1044" y="69"/>
                    <a:pt x="969" y="41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6"/>
                    <a:pt x="668" y="809"/>
                  </a:cubicBezTo>
                  <a:cubicBezTo>
                    <a:pt x="699" y="822"/>
                    <a:pt x="721" y="840"/>
                    <a:pt x="736" y="865"/>
                  </a:cubicBezTo>
                  <a:cubicBezTo>
                    <a:pt x="750" y="889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6"/>
                    <a:pt x="795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0"/>
                  </a:moveTo>
                  <a:lnTo>
                    <a:pt x="458" y="610"/>
                  </a:lnTo>
                  <a:lnTo>
                    <a:pt x="458" y="446"/>
                  </a:lnTo>
                  <a:lnTo>
                    <a:pt x="671" y="446"/>
                  </a:lnTo>
                  <a:cubicBezTo>
                    <a:pt x="713" y="446"/>
                    <a:pt x="743" y="453"/>
                    <a:pt x="761" y="466"/>
                  </a:cubicBezTo>
                  <a:cubicBezTo>
                    <a:pt x="779" y="479"/>
                    <a:pt x="788" y="499"/>
                    <a:pt x="788" y="527"/>
                  </a:cubicBezTo>
                  <a:cubicBezTo>
                    <a:pt x="788" y="554"/>
                    <a:pt x="779" y="575"/>
                    <a:pt x="761" y="589"/>
                  </a:cubicBezTo>
                  <a:cubicBezTo>
                    <a:pt x="743" y="603"/>
                    <a:pt x="714" y="610"/>
                    <a:pt x="674" y="6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918C5DFB-B0EB-496C-9820-D6F6E7EDAE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81879" y="6110288"/>
              <a:ext cx="541337" cy="438150"/>
            </a:xfrm>
            <a:custGeom>
              <a:avLst/>
              <a:gdLst>
                <a:gd name="T0" fmla="*/ 0 w 1505"/>
                <a:gd name="T1" fmla="*/ 0 h 1207"/>
                <a:gd name="T2" fmla="*/ 382 w 1505"/>
                <a:gd name="T3" fmla="*/ 1207 h 1207"/>
                <a:gd name="T4" fmla="*/ 1123 w 1505"/>
                <a:gd name="T5" fmla="*/ 1207 h 1207"/>
                <a:gd name="T6" fmla="*/ 1505 w 1505"/>
                <a:gd name="T7" fmla="*/ 0 h 1207"/>
                <a:gd name="T8" fmla="*/ 1012 w 1505"/>
                <a:gd name="T9" fmla="*/ 0 h 1207"/>
                <a:gd name="T10" fmla="*/ 874 w 1505"/>
                <a:gd name="T11" fmla="*/ 496 h 1207"/>
                <a:gd name="T12" fmla="*/ 760 w 1505"/>
                <a:gd name="T13" fmla="*/ 1051 h 1207"/>
                <a:gd name="T14" fmla="*/ 749 w 1505"/>
                <a:gd name="T15" fmla="*/ 1051 h 1207"/>
                <a:gd name="T16" fmla="*/ 639 w 1505"/>
                <a:gd name="T17" fmla="*/ 500 h 1207"/>
                <a:gd name="T18" fmla="*/ 504 w 1505"/>
                <a:gd name="T19" fmla="*/ 0 h 1207"/>
                <a:gd name="T20" fmla="*/ 0 w 1505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5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5" y="0"/>
                  </a:lnTo>
                  <a:lnTo>
                    <a:pt x="1012" y="0"/>
                  </a:lnTo>
                  <a:cubicBezTo>
                    <a:pt x="960" y="158"/>
                    <a:pt x="914" y="323"/>
                    <a:pt x="874" y="496"/>
                  </a:cubicBezTo>
                  <a:cubicBezTo>
                    <a:pt x="834" y="669"/>
                    <a:pt x="796" y="854"/>
                    <a:pt x="760" y="1051"/>
                  </a:cubicBezTo>
                  <a:lnTo>
                    <a:pt x="749" y="1051"/>
                  </a:lnTo>
                  <a:cubicBezTo>
                    <a:pt x="715" y="859"/>
                    <a:pt x="678" y="675"/>
                    <a:pt x="639" y="500"/>
                  </a:cubicBezTo>
                  <a:cubicBezTo>
                    <a:pt x="599" y="326"/>
                    <a:pt x="554" y="159"/>
                    <a:pt x="504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9AB0EB7F-829D-4241-9CB8-7F0B6A7A0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299404" y="6097588"/>
              <a:ext cx="485775" cy="463550"/>
            </a:xfrm>
            <a:custGeom>
              <a:avLst/>
              <a:gdLst>
                <a:gd name="T0" fmla="*/ 676 w 1349"/>
                <a:gd name="T1" fmla="*/ 1273 h 1273"/>
                <a:gd name="T2" fmla="*/ 1181 w 1349"/>
                <a:gd name="T3" fmla="*/ 1107 h 1273"/>
                <a:gd name="T4" fmla="*/ 1349 w 1349"/>
                <a:gd name="T5" fmla="*/ 637 h 1273"/>
                <a:gd name="T6" fmla="*/ 1181 w 1349"/>
                <a:gd name="T7" fmla="*/ 166 h 1273"/>
                <a:gd name="T8" fmla="*/ 676 w 1349"/>
                <a:gd name="T9" fmla="*/ 0 h 1273"/>
                <a:gd name="T10" fmla="*/ 168 w 1349"/>
                <a:gd name="T11" fmla="*/ 166 h 1273"/>
                <a:gd name="T12" fmla="*/ 0 w 1349"/>
                <a:gd name="T13" fmla="*/ 638 h 1273"/>
                <a:gd name="T14" fmla="*/ 168 w 1349"/>
                <a:gd name="T15" fmla="*/ 1108 h 1273"/>
                <a:gd name="T16" fmla="*/ 676 w 1349"/>
                <a:gd name="T17" fmla="*/ 1273 h 1273"/>
                <a:gd name="T18" fmla="*/ 673 w 1349"/>
                <a:gd name="T19" fmla="*/ 826 h 1273"/>
                <a:gd name="T20" fmla="*/ 489 w 1349"/>
                <a:gd name="T21" fmla="*/ 781 h 1273"/>
                <a:gd name="T22" fmla="*/ 430 w 1349"/>
                <a:gd name="T23" fmla="*/ 638 h 1273"/>
                <a:gd name="T24" fmla="*/ 489 w 1349"/>
                <a:gd name="T25" fmla="*/ 493 h 1273"/>
                <a:gd name="T26" fmla="*/ 674 w 1349"/>
                <a:gd name="T27" fmla="*/ 447 h 1273"/>
                <a:gd name="T28" fmla="*/ 860 w 1349"/>
                <a:gd name="T29" fmla="*/ 493 h 1273"/>
                <a:gd name="T30" fmla="*/ 920 w 1349"/>
                <a:gd name="T31" fmla="*/ 638 h 1273"/>
                <a:gd name="T32" fmla="*/ 860 w 1349"/>
                <a:gd name="T33" fmla="*/ 781 h 1273"/>
                <a:gd name="T34" fmla="*/ 673 w 1349"/>
                <a:gd name="T35" fmla="*/ 826 h 1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49" h="1273">
                  <a:moveTo>
                    <a:pt x="676" y="1273"/>
                  </a:moveTo>
                  <a:cubicBezTo>
                    <a:pt x="900" y="1273"/>
                    <a:pt x="1069" y="1218"/>
                    <a:pt x="1181" y="1107"/>
                  </a:cubicBezTo>
                  <a:cubicBezTo>
                    <a:pt x="1293" y="997"/>
                    <a:pt x="1349" y="840"/>
                    <a:pt x="1349" y="637"/>
                  </a:cubicBezTo>
                  <a:cubicBezTo>
                    <a:pt x="1349" y="434"/>
                    <a:pt x="1293" y="277"/>
                    <a:pt x="1181" y="166"/>
                  </a:cubicBezTo>
                  <a:cubicBezTo>
                    <a:pt x="1069" y="55"/>
                    <a:pt x="900" y="0"/>
                    <a:pt x="676" y="0"/>
                  </a:cubicBezTo>
                  <a:cubicBezTo>
                    <a:pt x="450" y="0"/>
                    <a:pt x="281" y="55"/>
                    <a:pt x="168" y="166"/>
                  </a:cubicBezTo>
                  <a:cubicBezTo>
                    <a:pt x="56" y="277"/>
                    <a:pt x="0" y="434"/>
                    <a:pt x="0" y="638"/>
                  </a:cubicBezTo>
                  <a:cubicBezTo>
                    <a:pt x="0" y="841"/>
                    <a:pt x="56" y="997"/>
                    <a:pt x="168" y="1108"/>
                  </a:cubicBezTo>
                  <a:cubicBezTo>
                    <a:pt x="281" y="1218"/>
                    <a:pt x="450" y="1273"/>
                    <a:pt x="676" y="1273"/>
                  </a:cubicBezTo>
                  <a:close/>
                  <a:moveTo>
                    <a:pt x="673" y="826"/>
                  </a:moveTo>
                  <a:cubicBezTo>
                    <a:pt x="590" y="826"/>
                    <a:pt x="529" y="811"/>
                    <a:pt x="489" y="781"/>
                  </a:cubicBezTo>
                  <a:cubicBezTo>
                    <a:pt x="449" y="751"/>
                    <a:pt x="430" y="703"/>
                    <a:pt x="430" y="638"/>
                  </a:cubicBezTo>
                  <a:cubicBezTo>
                    <a:pt x="430" y="572"/>
                    <a:pt x="449" y="523"/>
                    <a:pt x="489" y="493"/>
                  </a:cubicBezTo>
                  <a:cubicBezTo>
                    <a:pt x="529" y="462"/>
                    <a:pt x="590" y="447"/>
                    <a:pt x="674" y="447"/>
                  </a:cubicBezTo>
                  <a:cubicBezTo>
                    <a:pt x="758" y="447"/>
                    <a:pt x="820" y="462"/>
                    <a:pt x="860" y="493"/>
                  </a:cubicBezTo>
                  <a:cubicBezTo>
                    <a:pt x="900" y="523"/>
                    <a:pt x="920" y="572"/>
                    <a:pt x="920" y="638"/>
                  </a:cubicBezTo>
                  <a:cubicBezTo>
                    <a:pt x="920" y="703"/>
                    <a:pt x="900" y="751"/>
                    <a:pt x="860" y="781"/>
                  </a:cubicBezTo>
                  <a:cubicBezTo>
                    <a:pt x="820" y="811"/>
                    <a:pt x="758" y="826"/>
                    <a:pt x="673" y="8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1CB74728-0455-4114-B400-6A8F363551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435401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3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8 h 1207"/>
                <a:gd name="T14" fmla="*/ 479 w 1451"/>
                <a:gd name="T15" fmla="*/ 664 h 1207"/>
                <a:gd name="T16" fmla="*/ 464 w 1451"/>
                <a:gd name="T17" fmla="*/ 664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5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3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60"/>
                    <a:pt x="566" y="416"/>
                    <a:pt x="543" y="468"/>
                  </a:cubicBezTo>
                  <a:cubicBezTo>
                    <a:pt x="521" y="519"/>
                    <a:pt x="499" y="584"/>
                    <a:pt x="479" y="664"/>
                  </a:cubicBezTo>
                  <a:lnTo>
                    <a:pt x="464" y="664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5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75CDCDFA-B805-4DEE-9E38-8A6BCBBD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986264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8 w 1065"/>
                <a:gd name="T7" fmla="*/ 777 h 1207"/>
                <a:gd name="T8" fmla="*/ 458 w 1065"/>
                <a:gd name="T9" fmla="*/ 686 h 1207"/>
                <a:gd name="T10" fmla="*/ 977 w 1065"/>
                <a:gd name="T11" fmla="*/ 687 h 1207"/>
                <a:gd name="T12" fmla="*/ 977 w 1065"/>
                <a:gd name="T13" fmla="*/ 529 h 1207"/>
                <a:gd name="T14" fmla="*/ 458 w 1065"/>
                <a:gd name="T15" fmla="*/ 529 h 1207"/>
                <a:gd name="T16" fmla="*/ 458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8" y="777"/>
                  </a:lnTo>
                  <a:lnTo>
                    <a:pt x="458" y="686"/>
                  </a:lnTo>
                  <a:lnTo>
                    <a:pt x="977" y="687"/>
                  </a:lnTo>
                  <a:lnTo>
                    <a:pt x="977" y="529"/>
                  </a:lnTo>
                  <a:lnTo>
                    <a:pt x="458" y="529"/>
                  </a:lnTo>
                  <a:lnTo>
                    <a:pt x="458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4743C3A1-C7D3-4FE0-9463-8AF33578E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414889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9 h 1207"/>
                <a:gd name="T6" fmla="*/ 1165 w 1244"/>
                <a:gd name="T7" fmla="*/ 898 h 1207"/>
                <a:gd name="T8" fmla="*/ 1112 w 1244"/>
                <a:gd name="T9" fmla="*/ 788 h 1207"/>
                <a:gd name="T10" fmla="*/ 1002 w 1244"/>
                <a:gd name="T11" fmla="*/ 726 h 1207"/>
                <a:gd name="T12" fmla="*/ 820 w 1244"/>
                <a:gd name="T13" fmla="*/ 701 h 1207"/>
                <a:gd name="T14" fmla="*/ 820 w 1244"/>
                <a:gd name="T15" fmla="*/ 697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6 h 1207"/>
                <a:gd name="T22" fmla="*/ 969 w 1244"/>
                <a:gd name="T23" fmla="*/ 42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6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6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1 h 1207"/>
                <a:gd name="T50" fmla="*/ 458 w 1244"/>
                <a:gd name="T51" fmla="*/ 611 h 1207"/>
                <a:gd name="T52" fmla="*/ 458 w 1244"/>
                <a:gd name="T53" fmla="*/ 447 h 1207"/>
                <a:gd name="T54" fmla="*/ 671 w 1244"/>
                <a:gd name="T55" fmla="*/ 447 h 1207"/>
                <a:gd name="T56" fmla="*/ 761 w 1244"/>
                <a:gd name="T57" fmla="*/ 466 h 1207"/>
                <a:gd name="T58" fmla="*/ 788 w 1244"/>
                <a:gd name="T59" fmla="*/ 528 h 1207"/>
                <a:gd name="T60" fmla="*/ 761 w 1244"/>
                <a:gd name="T61" fmla="*/ 589 h 1207"/>
                <a:gd name="T62" fmla="*/ 674 w 1244"/>
                <a:gd name="T63" fmla="*/ 611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2"/>
                    <a:pt x="1195" y="1069"/>
                    <a:pt x="1180" y="989"/>
                  </a:cubicBezTo>
                  <a:lnTo>
                    <a:pt x="1165" y="898"/>
                  </a:lnTo>
                  <a:cubicBezTo>
                    <a:pt x="1156" y="852"/>
                    <a:pt x="1138" y="815"/>
                    <a:pt x="1112" y="788"/>
                  </a:cubicBezTo>
                  <a:cubicBezTo>
                    <a:pt x="1086" y="760"/>
                    <a:pt x="1049" y="740"/>
                    <a:pt x="1002" y="726"/>
                  </a:cubicBezTo>
                  <a:cubicBezTo>
                    <a:pt x="955" y="713"/>
                    <a:pt x="895" y="704"/>
                    <a:pt x="820" y="701"/>
                  </a:cubicBezTo>
                  <a:lnTo>
                    <a:pt x="820" y="697"/>
                  </a:lnTo>
                  <a:cubicBezTo>
                    <a:pt x="957" y="686"/>
                    <a:pt x="1057" y="652"/>
                    <a:pt x="1118" y="596"/>
                  </a:cubicBezTo>
                  <a:cubicBezTo>
                    <a:pt x="1179" y="540"/>
                    <a:pt x="1210" y="463"/>
                    <a:pt x="1210" y="366"/>
                  </a:cubicBezTo>
                  <a:cubicBezTo>
                    <a:pt x="1210" y="288"/>
                    <a:pt x="1188" y="221"/>
                    <a:pt x="1146" y="166"/>
                  </a:cubicBezTo>
                  <a:cubicBezTo>
                    <a:pt x="1103" y="111"/>
                    <a:pt x="1044" y="69"/>
                    <a:pt x="969" y="42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7"/>
                    <a:pt x="668" y="809"/>
                  </a:cubicBezTo>
                  <a:cubicBezTo>
                    <a:pt x="699" y="822"/>
                    <a:pt x="721" y="841"/>
                    <a:pt x="736" y="866"/>
                  </a:cubicBezTo>
                  <a:cubicBezTo>
                    <a:pt x="750" y="890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7"/>
                    <a:pt x="796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1"/>
                  </a:moveTo>
                  <a:lnTo>
                    <a:pt x="458" y="611"/>
                  </a:lnTo>
                  <a:lnTo>
                    <a:pt x="458" y="447"/>
                  </a:lnTo>
                  <a:lnTo>
                    <a:pt x="671" y="447"/>
                  </a:lnTo>
                  <a:cubicBezTo>
                    <a:pt x="713" y="447"/>
                    <a:pt x="743" y="454"/>
                    <a:pt x="761" y="466"/>
                  </a:cubicBezTo>
                  <a:cubicBezTo>
                    <a:pt x="779" y="479"/>
                    <a:pt x="788" y="500"/>
                    <a:pt x="788" y="528"/>
                  </a:cubicBezTo>
                  <a:cubicBezTo>
                    <a:pt x="788" y="555"/>
                    <a:pt x="779" y="575"/>
                    <a:pt x="761" y="589"/>
                  </a:cubicBezTo>
                  <a:cubicBezTo>
                    <a:pt x="743" y="604"/>
                    <a:pt x="714" y="611"/>
                    <a:pt x="674" y="6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DA10FFEB-4157-4E22-BA42-17702A46C6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845101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99E9D198-8629-4900-8BA4-FF84C344C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9299126" y="6110288"/>
              <a:ext cx="542925" cy="438150"/>
            </a:xfrm>
            <a:custGeom>
              <a:avLst/>
              <a:gdLst>
                <a:gd name="T0" fmla="*/ 0 w 1504"/>
                <a:gd name="T1" fmla="*/ 0 h 1207"/>
                <a:gd name="T2" fmla="*/ 382 w 1504"/>
                <a:gd name="T3" fmla="*/ 1207 h 1207"/>
                <a:gd name="T4" fmla="*/ 1123 w 1504"/>
                <a:gd name="T5" fmla="*/ 1207 h 1207"/>
                <a:gd name="T6" fmla="*/ 1504 w 1504"/>
                <a:gd name="T7" fmla="*/ 0 h 1207"/>
                <a:gd name="T8" fmla="*/ 1011 w 1504"/>
                <a:gd name="T9" fmla="*/ 0 h 1207"/>
                <a:gd name="T10" fmla="*/ 874 w 1504"/>
                <a:gd name="T11" fmla="*/ 497 h 1207"/>
                <a:gd name="T12" fmla="*/ 759 w 1504"/>
                <a:gd name="T13" fmla="*/ 1051 h 1207"/>
                <a:gd name="T14" fmla="*/ 748 w 1504"/>
                <a:gd name="T15" fmla="*/ 1051 h 1207"/>
                <a:gd name="T16" fmla="*/ 638 w 1504"/>
                <a:gd name="T17" fmla="*/ 501 h 1207"/>
                <a:gd name="T18" fmla="*/ 503 w 1504"/>
                <a:gd name="T19" fmla="*/ 0 h 1207"/>
                <a:gd name="T20" fmla="*/ 0 w 1504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4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4" y="0"/>
                  </a:lnTo>
                  <a:lnTo>
                    <a:pt x="1011" y="0"/>
                  </a:lnTo>
                  <a:cubicBezTo>
                    <a:pt x="960" y="158"/>
                    <a:pt x="914" y="324"/>
                    <a:pt x="874" y="497"/>
                  </a:cubicBezTo>
                  <a:cubicBezTo>
                    <a:pt x="833" y="670"/>
                    <a:pt x="795" y="855"/>
                    <a:pt x="759" y="1051"/>
                  </a:cubicBezTo>
                  <a:lnTo>
                    <a:pt x="748" y="1051"/>
                  </a:lnTo>
                  <a:cubicBezTo>
                    <a:pt x="715" y="859"/>
                    <a:pt x="678" y="676"/>
                    <a:pt x="638" y="501"/>
                  </a:cubicBezTo>
                  <a:cubicBezTo>
                    <a:pt x="599" y="326"/>
                    <a:pt x="554" y="159"/>
                    <a:pt x="50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19BA9D71-96D6-4ED0-9EB6-973DD3EC7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762676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1" name="Freeform 11">
              <a:extLst>
                <a:ext uri="{FF2B5EF4-FFF2-40B4-BE49-F238E27FC236}">
                  <a16:creationId xmlns:a16="http://schemas.microsoft.com/office/drawing/2014/main" id="{48242D02-CA7F-42C8-9DA6-BC085B4A6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417028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2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7 h 1207"/>
                <a:gd name="T14" fmla="*/ 479 w 1451"/>
                <a:gd name="T15" fmla="*/ 663 h 1207"/>
                <a:gd name="T16" fmla="*/ 464 w 1451"/>
                <a:gd name="T17" fmla="*/ 663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4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2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59"/>
                    <a:pt x="566" y="416"/>
                    <a:pt x="543" y="467"/>
                  </a:cubicBezTo>
                  <a:cubicBezTo>
                    <a:pt x="520" y="519"/>
                    <a:pt x="499" y="584"/>
                    <a:pt x="479" y="663"/>
                  </a:cubicBezTo>
                  <a:lnTo>
                    <a:pt x="464" y="663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4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2" name="Freeform 12">
              <a:extLst>
                <a:ext uri="{FF2B5EF4-FFF2-40B4-BE49-F238E27FC236}">
                  <a16:creationId xmlns:a16="http://schemas.microsoft.com/office/drawing/2014/main" id="{6C2B7062-ABE0-4385-B95E-16B1C011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967890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7 w 1065"/>
                <a:gd name="T7" fmla="*/ 777 h 1207"/>
                <a:gd name="T8" fmla="*/ 457 w 1065"/>
                <a:gd name="T9" fmla="*/ 685 h 1207"/>
                <a:gd name="T10" fmla="*/ 977 w 1065"/>
                <a:gd name="T11" fmla="*/ 687 h 1207"/>
                <a:gd name="T12" fmla="*/ 977 w 1065"/>
                <a:gd name="T13" fmla="*/ 528 h 1207"/>
                <a:gd name="T14" fmla="*/ 457 w 1065"/>
                <a:gd name="T15" fmla="*/ 528 h 1207"/>
                <a:gd name="T16" fmla="*/ 457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7" y="777"/>
                  </a:lnTo>
                  <a:lnTo>
                    <a:pt x="457" y="685"/>
                  </a:lnTo>
                  <a:lnTo>
                    <a:pt x="977" y="687"/>
                  </a:lnTo>
                  <a:lnTo>
                    <a:pt x="977" y="528"/>
                  </a:lnTo>
                  <a:lnTo>
                    <a:pt x="457" y="528"/>
                  </a:lnTo>
                  <a:lnTo>
                    <a:pt x="457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3" name="Freeform 13">
              <a:extLst>
                <a:ext uri="{FF2B5EF4-FFF2-40B4-BE49-F238E27FC236}">
                  <a16:creationId xmlns:a16="http://schemas.microsoft.com/office/drawing/2014/main" id="{CBCC6069-8121-432A-B34C-5077AF4D4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1396515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8 h 1207"/>
                <a:gd name="T6" fmla="*/ 1165 w 1244"/>
                <a:gd name="T7" fmla="*/ 897 h 1207"/>
                <a:gd name="T8" fmla="*/ 1112 w 1244"/>
                <a:gd name="T9" fmla="*/ 787 h 1207"/>
                <a:gd name="T10" fmla="*/ 1002 w 1244"/>
                <a:gd name="T11" fmla="*/ 725 h 1207"/>
                <a:gd name="T12" fmla="*/ 820 w 1244"/>
                <a:gd name="T13" fmla="*/ 700 h 1207"/>
                <a:gd name="T14" fmla="*/ 819 w 1244"/>
                <a:gd name="T15" fmla="*/ 696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5 h 1207"/>
                <a:gd name="T22" fmla="*/ 969 w 1244"/>
                <a:gd name="T23" fmla="*/ 41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5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5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0 h 1207"/>
                <a:gd name="T50" fmla="*/ 458 w 1244"/>
                <a:gd name="T51" fmla="*/ 610 h 1207"/>
                <a:gd name="T52" fmla="*/ 458 w 1244"/>
                <a:gd name="T53" fmla="*/ 446 h 1207"/>
                <a:gd name="T54" fmla="*/ 671 w 1244"/>
                <a:gd name="T55" fmla="*/ 446 h 1207"/>
                <a:gd name="T56" fmla="*/ 761 w 1244"/>
                <a:gd name="T57" fmla="*/ 466 h 1207"/>
                <a:gd name="T58" fmla="*/ 788 w 1244"/>
                <a:gd name="T59" fmla="*/ 527 h 1207"/>
                <a:gd name="T60" fmla="*/ 761 w 1244"/>
                <a:gd name="T61" fmla="*/ 589 h 1207"/>
                <a:gd name="T62" fmla="*/ 674 w 1244"/>
                <a:gd name="T63" fmla="*/ 61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1"/>
                    <a:pt x="1195" y="1068"/>
                    <a:pt x="1180" y="988"/>
                  </a:cubicBezTo>
                  <a:lnTo>
                    <a:pt x="1165" y="897"/>
                  </a:lnTo>
                  <a:cubicBezTo>
                    <a:pt x="1156" y="851"/>
                    <a:pt x="1138" y="814"/>
                    <a:pt x="1112" y="787"/>
                  </a:cubicBezTo>
                  <a:cubicBezTo>
                    <a:pt x="1085" y="759"/>
                    <a:pt x="1049" y="739"/>
                    <a:pt x="1002" y="725"/>
                  </a:cubicBezTo>
                  <a:cubicBezTo>
                    <a:pt x="955" y="712"/>
                    <a:pt x="894" y="704"/>
                    <a:pt x="820" y="700"/>
                  </a:cubicBezTo>
                  <a:lnTo>
                    <a:pt x="819" y="696"/>
                  </a:lnTo>
                  <a:cubicBezTo>
                    <a:pt x="957" y="685"/>
                    <a:pt x="1057" y="652"/>
                    <a:pt x="1118" y="596"/>
                  </a:cubicBezTo>
                  <a:cubicBezTo>
                    <a:pt x="1179" y="539"/>
                    <a:pt x="1210" y="463"/>
                    <a:pt x="1210" y="366"/>
                  </a:cubicBezTo>
                  <a:cubicBezTo>
                    <a:pt x="1210" y="287"/>
                    <a:pt x="1188" y="220"/>
                    <a:pt x="1146" y="165"/>
                  </a:cubicBezTo>
                  <a:cubicBezTo>
                    <a:pt x="1103" y="110"/>
                    <a:pt x="1044" y="69"/>
                    <a:pt x="969" y="41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6"/>
                    <a:pt x="668" y="809"/>
                  </a:cubicBezTo>
                  <a:cubicBezTo>
                    <a:pt x="699" y="822"/>
                    <a:pt x="721" y="840"/>
                    <a:pt x="736" y="865"/>
                  </a:cubicBezTo>
                  <a:cubicBezTo>
                    <a:pt x="750" y="889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6"/>
                    <a:pt x="795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0"/>
                  </a:moveTo>
                  <a:lnTo>
                    <a:pt x="458" y="610"/>
                  </a:lnTo>
                  <a:lnTo>
                    <a:pt x="458" y="446"/>
                  </a:lnTo>
                  <a:lnTo>
                    <a:pt x="671" y="446"/>
                  </a:lnTo>
                  <a:cubicBezTo>
                    <a:pt x="713" y="446"/>
                    <a:pt x="743" y="453"/>
                    <a:pt x="761" y="466"/>
                  </a:cubicBezTo>
                  <a:cubicBezTo>
                    <a:pt x="779" y="479"/>
                    <a:pt x="788" y="499"/>
                    <a:pt x="788" y="527"/>
                  </a:cubicBezTo>
                  <a:cubicBezTo>
                    <a:pt x="788" y="554"/>
                    <a:pt x="779" y="575"/>
                    <a:pt x="761" y="589"/>
                  </a:cubicBezTo>
                  <a:cubicBezTo>
                    <a:pt x="743" y="603"/>
                    <a:pt x="714" y="610"/>
                    <a:pt x="674" y="6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4" name="Freeform 14">
              <a:extLst>
                <a:ext uri="{FF2B5EF4-FFF2-40B4-BE49-F238E27FC236}">
                  <a16:creationId xmlns:a16="http://schemas.microsoft.com/office/drawing/2014/main" id="{EA8AF2D3-D34B-40F1-AB95-6EFEAD7A7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839428" y="6110288"/>
              <a:ext cx="352566" cy="438150"/>
            </a:xfrm>
            <a:custGeom>
              <a:avLst/>
              <a:gdLst>
                <a:gd name="T0" fmla="*/ 0 w 1505"/>
                <a:gd name="T1" fmla="*/ 0 h 1207"/>
                <a:gd name="T2" fmla="*/ 382 w 1505"/>
                <a:gd name="T3" fmla="*/ 1207 h 1207"/>
                <a:gd name="T4" fmla="*/ 1123 w 1505"/>
                <a:gd name="T5" fmla="*/ 1207 h 1207"/>
                <a:gd name="T6" fmla="*/ 1505 w 1505"/>
                <a:gd name="T7" fmla="*/ 0 h 1207"/>
                <a:gd name="T8" fmla="*/ 1012 w 1505"/>
                <a:gd name="T9" fmla="*/ 0 h 1207"/>
                <a:gd name="T10" fmla="*/ 874 w 1505"/>
                <a:gd name="T11" fmla="*/ 496 h 1207"/>
                <a:gd name="T12" fmla="*/ 760 w 1505"/>
                <a:gd name="T13" fmla="*/ 1051 h 1207"/>
                <a:gd name="T14" fmla="*/ 749 w 1505"/>
                <a:gd name="T15" fmla="*/ 1051 h 1207"/>
                <a:gd name="T16" fmla="*/ 639 w 1505"/>
                <a:gd name="T17" fmla="*/ 500 h 1207"/>
                <a:gd name="T18" fmla="*/ 504 w 1505"/>
                <a:gd name="T19" fmla="*/ 0 h 1207"/>
                <a:gd name="T20" fmla="*/ 0 w 1505"/>
                <a:gd name="T21" fmla="*/ 0 h 1207"/>
                <a:gd name="connsiteX0" fmla="*/ 0 w 10000"/>
                <a:gd name="connsiteY0" fmla="*/ 0 h 10000"/>
                <a:gd name="connsiteX1" fmla="*/ 2538 w 10000"/>
                <a:gd name="connsiteY1" fmla="*/ 10000 h 10000"/>
                <a:gd name="connsiteX2" fmla="*/ 7462 w 10000"/>
                <a:gd name="connsiteY2" fmla="*/ 10000 h 10000"/>
                <a:gd name="connsiteX3" fmla="*/ 10000 w 10000"/>
                <a:gd name="connsiteY3" fmla="*/ 0 h 10000"/>
                <a:gd name="connsiteX4" fmla="*/ 6724 w 10000"/>
                <a:gd name="connsiteY4" fmla="*/ 0 h 10000"/>
                <a:gd name="connsiteX5" fmla="*/ 6513 w 10000"/>
                <a:gd name="connsiteY5" fmla="*/ 761 h 10000"/>
                <a:gd name="connsiteX6" fmla="*/ 5807 w 10000"/>
                <a:gd name="connsiteY6" fmla="*/ 4109 h 10000"/>
                <a:gd name="connsiteX7" fmla="*/ 5050 w 10000"/>
                <a:gd name="connsiteY7" fmla="*/ 8708 h 10000"/>
                <a:gd name="connsiteX8" fmla="*/ 4977 w 10000"/>
                <a:gd name="connsiteY8" fmla="*/ 8708 h 10000"/>
                <a:gd name="connsiteX9" fmla="*/ 4246 w 10000"/>
                <a:gd name="connsiteY9" fmla="*/ 4143 h 10000"/>
                <a:gd name="connsiteX10" fmla="*/ 3349 w 10000"/>
                <a:gd name="connsiteY10" fmla="*/ 0 h 10000"/>
                <a:gd name="connsiteX11" fmla="*/ 0 w 10000"/>
                <a:gd name="connsiteY11" fmla="*/ 0 h 10000"/>
                <a:gd name="connsiteX0" fmla="*/ 0 w 10000"/>
                <a:gd name="connsiteY0" fmla="*/ 0 h 10000"/>
                <a:gd name="connsiteX1" fmla="*/ 2538 w 10000"/>
                <a:gd name="connsiteY1" fmla="*/ 10000 h 10000"/>
                <a:gd name="connsiteX2" fmla="*/ 6484 w 10000"/>
                <a:gd name="connsiteY2" fmla="*/ 10000 h 10000"/>
                <a:gd name="connsiteX3" fmla="*/ 7462 w 10000"/>
                <a:gd name="connsiteY3" fmla="*/ 10000 h 10000"/>
                <a:gd name="connsiteX4" fmla="*/ 10000 w 10000"/>
                <a:gd name="connsiteY4" fmla="*/ 0 h 10000"/>
                <a:gd name="connsiteX5" fmla="*/ 6724 w 10000"/>
                <a:gd name="connsiteY5" fmla="*/ 0 h 10000"/>
                <a:gd name="connsiteX6" fmla="*/ 6513 w 10000"/>
                <a:gd name="connsiteY6" fmla="*/ 761 h 10000"/>
                <a:gd name="connsiteX7" fmla="*/ 5807 w 10000"/>
                <a:gd name="connsiteY7" fmla="*/ 4109 h 10000"/>
                <a:gd name="connsiteX8" fmla="*/ 5050 w 10000"/>
                <a:gd name="connsiteY8" fmla="*/ 8708 h 10000"/>
                <a:gd name="connsiteX9" fmla="*/ 4977 w 10000"/>
                <a:gd name="connsiteY9" fmla="*/ 8708 h 10000"/>
                <a:gd name="connsiteX10" fmla="*/ 4246 w 10000"/>
                <a:gd name="connsiteY10" fmla="*/ 4143 h 10000"/>
                <a:gd name="connsiteX11" fmla="*/ 3349 w 10000"/>
                <a:gd name="connsiteY11" fmla="*/ 0 h 10000"/>
                <a:gd name="connsiteX12" fmla="*/ 0 w 10000"/>
                <a:gd name="connsiteY12" fmla="*/ 0 h 10000"/>
                <a:gd name="connsiteX0" fmla="*/ 0 w 10000"/>
                <a:gd name="connsiteY0" fmla="*/ 0 h 10000"/>
                <a:gd name="connsiteX1" fmla="*/ 2538 w 10000"/>
                <a:gd name="connsiteY1" fmla="*/ 10000 h 10000"/>
                <a:gd name="connsiteX2" fmla="*/ 6484 w 10000"/>
                <a:gd name="connsiteY2" fmla="*/ 10000 h 10000"/>
                <a:gd name="connsiteX3" fmla="*/ 10000 w 10000"/>
                <a:gd name="connsiteY3" fmla="*/ 0 h 10000"/>
                <a:gd name="connsiteX4" fmla="*/ 6724 w 10000"/>
                <a:gd name="connsiteY4" fmla="*/ 0 h 10000"/>
                <a:gd name="connsiteX5" fmla="*/ 6513 w 10000"/>
                <a:gd name="connsiteY5" fmla="*/ 761 h 10000"/>
                <a:gd name="connsiteX6" fmla="*/ 5807 w 10000"/>
                <a:gd name="connsiteY6" fmla="*/ 4109 h 10000"/>
                <a:gd name="connsiteX7" fmla="*/ 5050 w 10000"/>
                <a:gd name="connsiteY7" fmla="*/ 8708 h 10000"/>
                <a:gd name="connsiteX8" fmla="*/ 4977 w 10000"/>
                <a:gd name="connsiteY8" fmla="*/ 8708 h 10000"/>
                <a:gd name="connsiteX9" fmla="*/ 4246 w 10000"/>
                <a:gd name="connsiteY9" fmla="*/ 4143 h 10000"/>
                <a:gd name="connsiteX10" fmla="*/ 3349 w 10000"/>
                <a:gd name="connsiteY10" fmla="*/ 0 h 10000"/>
                <a:gd name="connsiteX11" fmla="*/ 0 w 10000"/>
                <a:gd name="connsiteY11" fmla="*/ 0 h 10000"/>
                <a:gd name="connsiteX0" fmla="*/ 0 w 6724"/>
                <a:gd name="connsiteY0" fmla="*/ 0 h 10000"/>
                <a:gd name="connsiteX1" fmla="*/ 2538 w 6724"/>
                <a:gd name="connsiteY1" fmla="*/ 10000 h 10000"/>
                <a:gd name="connsiteX2" fmla="*/ 6484 w 6724"/>
                <a:gd name="connsiteY2" fmla="*/ 10000 h 10000"/>
                <a:gd name="connsiteX3" fmla="*/ 6724 w 6724"/>
                <a:gd name="connsiteY3" fmla="*/ 0 h 10000"/>
                <a:gd name="connsiteX4" fmla="*/ 6513 w 6724"/>
                <a:gd name="connsiteY4" fmla="*/ 761 h 10000"/>
                <a:gd name="connsiteX5" fmla="*/ 5807 w 6724"/>
                <a:gd name="connsiteY5" fmla="*/ 4109 h 10000"/>
                <a:gd name="connsiteX6" fmla="*/ 5050 w 6724"/>
                <a:gd name="connsiteY6" fmla="*/ 8708 h 10000"/>
                <a:gd name="connsiteX7" fmla="*/ 4977 w 6724"/>
                <a:gd name="connsiteY7" fmla="*/ 8708 h 10000"/>
                <a:gd name="connsiteX8" fmla="*/ 4246 w 6724"/>
                <a:gd name="connsiteY8" fmla="*/ 4143 h 10000"/>
                <a:gd name="connsiteX9" fmla="*/ 3349 w 6724"/>
                <a:gd name="connsiteY9" fmla="*/ 0 h 10000"/>
                <a:gd name="connsiteX10" fmla="*/ 0 w 6724"/>
                <a:gd name="connsiteY10" fmla="*/ 0 h 10000"/>
                <a:gd name="connsiteX0" fmla="*/ 0 w 9686"/>
                <a:gd name="connsiteY0" fmla="*/ 0 h 10000"/>
                <a:gd name="connsiteX1" fmla="*/ 3775 w 9686"/>
                <a:gd name="connsiteY1" fmla="*/ 10000 h 10000"/>
                <a:gd name="connsiteX2" fmla="*/ 9643 w 9686"/>
                <a:gd name="connsiteY2" fmla="*/ 10000 h 10000"/>
                <a:gd name="connsiteX3" fmla="*/ 9686 w 9686"/>
                <a:gd name="connsiteY3" fmla="*/ 761 h 10000"/>
                <a:gd name="connsiteX4" fmla="*/ 8636 w 9686"/>
                <a:gd name="connsiteY4" fmla="*/ 4109 h 10000"/>
                <a:gd name="connsiteX5" fmla="*/ 7510 w 9686"/>
                <a:gd name="connsiteY5" fmla="*/ 8708 h 10000"/>
                <a:gd name="connsiteX6" fmla="*/ 7402 w 9686"/>
                <a:gd name="connsiteY6" fmla="*/ 8708 h 10000"/>
                <a:gd name="connsiteX7" fmla="*/ 6315 w 9686"/>
                <a:gd name="connsiteY7" fmla="*/ 4143 h 10000"/>
                <a:gd name="connsiteX8" fmla="*/ 4981 w 9686"/>
                <a:gd name="connsiteY8" fmla="*/ 0 h 10000"/>
                <a:gd name="connsiteX9" fmla="*/ 0 w 9686"/>
                <a:gd name="connsiteY9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86" h="10000">
                  <a:moveTo>
                    <a:pt x="0" y="0"/>
                  </a:moveTo>
                  <a:lnTo>
                    <a:pt x="3775" y="10000"/>
                  </a:lnTo>
                  <a:lnTo>
                    <a:pt x="9643" y="10000"/>
                  </a:lnTo>
                  <a:cubicBezTo>
                    <a:pt x="9657" y="6920"/>
                    <a:pt x="9672" y="3841"/>
                    <a:pt x="9686" y="761"/>
                  </a:cubicBezTo>
                  <a:cubicBezTo>
                    <a:pt x="9459" y="1446"/>
                    <a:pt x="8999" y="2785"/>
                    <a:pt x="8636" y="4109"/>
                  </a:cubicBezTo>
                  <a:cubicBezTo>
                    <a:pt x="8242" y="5543"/>
                    <a:pt x="7866" y="7075"/>
                    <a:pt x="7510" y="8708"/>
                  </a:cubicBezTo>
                  <a:lnTo>
                    <a:pt x="7402" y="8708"/>
                  </a:lnTo>
                  <a:cubicBezTo>
                    <a:pt x="7066" y="7117"/>
                    <a:pt x="6700" y="5592"/>
                    <a:pt x="6315" y="4143"/>
                  </a:cubicBezTo>
                  <a:cubicBezTo>
                    <a:pt x="5919" y="2701"/>
                    <a:pt x="5474" y="1317"/>
                    <a:pt x="498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09070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kuvall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Ryhmä 26">
            <a:extLst>
              <a:ext uri="{FF2B5EF4-FFF2-40B4-BE49-F238E27FC236}">
                <a16:creationId xmlns:a16="http://schemas.microsoft.com/office/drawing/2014/main" id="{197786FC-5FCB-4954-81B4-95B1729C5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6249733" y="304481"/>
            <a:ext cx="5638797" cy="6249038"/>
            <a:chOff x="6249733" y="304481"/>
            <a:chExt cx="5638797" cy="6249038"/>
          </a:xfrm>
          <a:solidFill>
            <a:srgbClr val="005900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DD849E2-3E22-487B-AA50-5294532B12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0840527" y="304481"/>
              <a:ext cx="1048003" cy="852867"/>
            </a:xfrm>
            <a:custGeom>
              <a:avLst/>
              <a:gdLst>
                <a:gd name="T0" fmla="*/ 1235 w 2910"/>
                <a:gd name="T1" fmla="*/ 1462 h 2370"/>
                <a:gd name="T2" fmla="*/ 1449 w 2910"/>
                <a:gd name="T3" fmla="*/ 306 h 2370"/>
                <a:gd name="T4" fmla="*/ 1470 w 2910"/>
                <a:gd name="T5" fmla="*/ 306 h 2370"/>
                <a:gd name="T6" fmla="*/ 1689 w 2910"/>
                <a:gd name="T7" fmla="*/ 1462 h 2370"/>
                <a:gd name="T8" fmla="*/ 1235 w 2910"/>
                <a:gd name="T9" fmla="*/ 1462 h 2370"/>
                <a:gd name="T10" fmla="*/ 1942 w 2910"/>
                <a:gd name="T11" fmla="*/ 2370 h 2370"/>
                <a:gd name="T12" fmla="*/ 2910 w 2910"/>
                <a:gd name="T13" fmla="*/ 2370 h 2370"/>
                <a:gd name="T14" fmla="*/ 2182 w 2910"/>
                <a:gd name="T15" fmla="*/ 0 h 2370"/>
                <a:gd name="T16" fmla="*/ 729 w 2910"/>
                <a:gd name="T17" fmla="*/ 0 h 2370"/>
                <a:gd name="T18" fmla="*/ 0 w 2910"/>
                <a:gd name="T19" fmla="*/ 2370 h 2370"/>
                <a:gd name="T20" fmla="*/ 988 w 2910"/>
                <a:gd name="T21" fmla="*/ 2370 h 2370"/>
                <a:gd name="T22" fmla="*/ 1154 w 2910"/>
                <a:gd name="T23" fmla="*/ 1793 h 2370"/>
                <a:gd name="T24" fmla="*/ 1771 w 2910"/>
                <a:gd name="T25" fmla="*/ 1793 h 2370"/>
                <a:gd name="T26" fmla="*/ 1942 w 2910"/>
                <a:gd name="T27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10" h="2370">
                  <a:moveTo>
                    <a:pt x="1235" y="1462"/>
                  </a:moveTo>
                  <a:cubicBezTo>
                    <a:pt x="1322" y="1081"/>
                    <a:pt x="1393" y="696"/>
                    <a:pt x="1449" y="306"/>
                  </a:cubicBezTo>
                  <a:lnTo>
                    <a:pt x="1470" y="306"/>
                  </a:lnTo>
                  <a:cubicBezTo>
                    <a:pt x="1532" y="717"/>
                    <a:pt x="1605" y="1102"/>
                    <a:pt x="1689" y="1462"/>
                  </a:cubicBezTo>
                  <a:lnTo>
                    <a:pt x="1235" y="1462"/>
                  </a:lnTo>
                  <a:close/>
                  <a:moveTo>
                    <a:pt x="1942" y="2370"/>
                  </a:moveTo>
                  <a:lnTo>
                    <a:pt x="2910" y="2370"/>
                  </a:lnTo>
                  <a:lnTo>
                    <a:pt x="2182" y="0"/>
                  </a:lnTo>
                  <a:lnTo>
                    <a:pt x="729" y="0"/>
                  </a:lnTo>
                  <a:lnTo>
                    <a:pt x="0" y="2370"/>
                  </a:lnTo>
                  <a:lnTo>
                    <a:pt x="988" y="2370"/>
                  </a:lnTo>
                  <a:cubicBezTo>
                    <a:pt x="1052" y="2168"/>
                    <a:pt x="1108" y="1976"/>
                    <a:pt x="1154" y="1793"/>
                  </a:cubicBezTo>
                  <a:lnTo>
                    <a:pt x="1771" y="1793"/>
                  </a:lnTo>
                  <a:cubicBezTo>
                    <a:pt x="1820" y="1976"/>
                    <a:pt x="1877" y="2168"/>
                    <a:pt x="1942" y="2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DDF5C73-C941-434C-AAF9-157BA4AF0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9932895" y="304481"/>
              <a:ext cx="1063955" cy="852867"/>
            </a:xfrm>
            <a:custGeom>
              <a:avLst/>
              <a:gdLst>
                <a:gd name="T0" fmla="*/ 0 w 2955"/>
                <a:gd name="T1" fmla="*/ 0 h 2370"/>
                <a:gd name="T2" fmla="*/ 750 w 2955"/>
                <a:gd name="T3" fmla="*/ 2370 h 2370"/>
                <a:gd name="T4" fmla="*/ 2205 w 2955"/>
                <a:gd name="T5" fmla="*/ 2370 h 2370"/>
                <a:gd name="T6" fmla="*/ 2955 w 2955"/>
                <a:gd name="T7" fmla="*/ 0 h 2370"/>
                <a:gd name="T8" fmla="*/ 1987 w 2955"/>
                <a:gd name="T9" fmla="*/ 0 h 2370"/>
                <a:gd name="T10" fmla="*/ 1716 w 2955"/>
                <a:gd name="T11" fmla="*/ 975 h 2370"/>
                <a:gd name="T12" fmla="*/ 1492 w 2955"/>
                <a:gd name="T13" fmla="*/ 2064 h 2370"/>
                <a:gd name="T14" fmla="*/ 1470 w 2955"/>
                <a:gd name="T15" fmla="*/ 2064 h 2370"/>
                <a:gd name="T16" fmla="*/ 1254 w 2955"/>
                <a:gd name="T17" fmla="*/ 983 h 2370"/>
                <a:gd name="T18" fmla="*/ 989 w 2955"/>
                <a:gd name="T19" fmla="*/ 0 h 2370"/>
                <a:gd name="T20" fmla="*/ 0 w 2955"/>
                <a:gd name="T21" fmla="*/ 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55" h="2370">
                  <a:moveTo>
                    <a:pt x="0" y="0"/>
                  </a:moveTo>
                  <a:lnTo>
                    <a:pt x="750" y="2370"/>
                  </a:lnTo>
                  <a:lnTo>
                    <a:pt x="2205" y="2370"/>
                  </a:lnTo>
                  <a:lnTo>
                    <a:pt x="2955" y="0"/>
                  </a:lnTo>
                  <a:lnTo>
                    <a:pt x="1987" y="0"/>
                  </a:lnTo>
                  <a:cubicBezTo>
                    <a:pt x="1885" y="310"/>
                    <a:pt x="1795" y="635"/>
                    <a:pt x="1716" y="975"/>
                  </a:cubicBezTo>
                  <a:cubicBezTo>
                    <a:pt x="1637" y="1315"/>
                    <a:pt x="1563" y="1678"/>
                    <a:pt x="1492" y="2064"/>
                  </a:cubicBezTo>
                  <a:lnTo>
                    <a:pt x="1470" y="2064"/>
                  </a:lnTo>
                  <a:cubicBezTo>
                    <a:pt x="1404" y="1687"/>
                    <a:pt x="1332" y="1326"/>
                    <a:pt x="1254" y="983"/>
                  </a:cubicBezTo>
                  <a:cubicBezTo>
                    <a:pt x="1177" y="640"/>
                    <a:pt x="1088" y="312"/>
                    <a:pt x="98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59C8688-0A14-4A75-8090-155707B59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039621" y="304481"/>
              <a:ext cx="1048003" cy="852867"/>
            </a:xfrm>
            <a:custGeom>
              <a:avLst/>
              <a:gdLst>
                <a:gd name="T0" fmla="*/ 1235 w 2910"/>
                <a:gd name="T1" fmla="*/ 1462 h 2370"/>
                <a:gd name="T2" fmla="*/ 1449 w 2910"/>
                <a:gd name="T3" fmla="*/ 306 h 2370"/>
                <a:gd name="T4" fmla="*/ 1470 w 2910"/>
                <a:gd name="T5" fmla="*/ 306 h 2370"/>
                <a:gd name="T6" fmla="*/ 1689 w 2910"/>
                <a:gd name="T7" fmla="*/ 1462 h 2370"/>
                <a:gd name="T8" fmla="*/ 1235 w 2910"/>
                <a:gd name="T9" fmla="*/ 1462 h 2370"/>
                <a:gd name="T10" fmla="*/ 1942 w 2910"/>
                <a:gd name="T11" fmla="*/ 2370 h 2370"/>
                <a:gd name="T12" fmla="*/ 2910 w 2910"/>
                <a:gd name="T13" fmla="*/ 2370 h 2370"/>
                <a:gd name="T14" fmla="*/ 2182 w 2910"/>
                <a:gd name="T15" fmla="*/ 0 h 2370"/>
                <a:gd name="T16" fmla="*/ 729 w 2910"/>
                <a:gd name="T17" fmla="*/ 0 h 2370"/>
                <a:gd name="T18" fmla="*/ 0 w 2910"/>
                <a:gd name="T19" fmla="*/ 2370 h 2370"/>
                <a:gd name="T20" fmla="*/ 989 w 2910"/>
                <a:gd name="T21" fmla="*/ 2370 h 2370"/>
                <a:gd name="T22" fmla="*/ 1154 w 2910"/>
                <a:gd name="T23" fmla="*/ 1793 h 2370"/>
                <a:gd name="T24" fmla="*/ 1772 w 2910"/>
                <a:gd name="T25" fmla="*/ 1793 h 2370"/>
                <a:gd name="T26" fmla="*/ 1942 w 2910"/>
                <a:gd name="T27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10" h="2370">
                  <a:moveTo>
                    <a:pt x="1235" y="1462"/>
                  </a:moveTo>
                  <a:cubicBezTo>
                    <a:pt x="1322" y="1081"/>
                    <a:pt x="1394" y="696"/>
                    <a:pt x="1449" y="306"/>
                  </a:cubicBezTo>
                  <a:lnTo>
                    <a:pt x="1470" y="306"/>
                  </a:lnTo>
                  <a:cubicBezTo>
                    <a:pt x="1532" y="717"/>
                    <a:pt x="1605" y="1102"/>
                    <a:pt x="1689" y="1462"/>
                  </a:cubicBezTo>
                  <a:lnTo>
                    <a:pt x="1235" y="1462"/>
                  </a:lnTo>
                  <a:close/>
                  <a:moveTo>
                    <a:pt x="1942" y="2370"/>
                  </a:moveTo>
                  <a:lnTo>
                    <a:pt x="2910" y="2370"/>
                  </a:lnTo>
                  <a:lnTo>
                    <a:pt x="2182" y="0"/>
                  </a:lnTo>
                  <a:lnTo>
                    <a:pt x="729" y="0"/>
                  </a:lnTo>
                  <a:lnTo>
                    <a:pt x="0" y="2370"/>
                  </a:lnTo>
                  <a:lnTo>
                    <a:pt x="989" y="2370"/>
                  </a:lnTo>
                  <a:cubicBezTo>
                    <a:pt x="1053" y="2168"/>
                    <a:pt x="1108" y="1976"/>
                    <a:pt x="1154" y="1793"/>
                  </a:cubicBezTo>
                  <a:lnTo>
                    <a:pt x="1772" y="1793"/>
                  </a:lnTo>
                  <a:cubicBezTo>
                    <a:pt x="1820" y="1976"/>
                    <a:pt x="1877" y="2168"/>
                    <a:pt x="1942" y="2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273B2D3-4EB5-41EC-A38A-392332EBB9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194200" y="304481"/>
              <a:ext cx="878919" cy="852867"/>
            </a:xfrm>
            <a:custGeom>
              <a:avLst/>
              <a:gdLst>
                <a:gd name="T0" fmla="*/ 1322 w 2443"/>
                <a:gd name="T1" fmla="*/ 1198 h 2370"/>
                <a:gd name="T2" fmla="*/ 899 w 2443"/>
                <a:gd name="T3" fmla="*/ 1198 h 2370"/>
                <a:gd name="T4" fmla="*/ 899 w 2443"/>
                <a:gd name="T5" fmla="*/ 877 h 2370"/>
                <a:gd name="T6" fmla="*/ 1318 w 2443"/>
                <a:gd name="T7" fmla="*/ 877 h 2370"/>
                <a:gd name="T8" fmla="*/ 1495 w 2443"/>
                <a:gd name="T9" fmla="*/ 915 h 2370"/>
                <a:gd name="T10" fmla="*/ 1548 w 2443"/>
                <a:gd name="T11" fmla="*/ 1036 h 2370"/>
                <a:gd name="T12" fmla="*/ 1494 w 2443"/>
                <a:gd name="T13" fmla="*/ 1157 h 2370"/>
                <a:gd name="T14" fmla="*/ 1322 w 2443"/>
                <a:gd name="T15" fmla="*/ 1198 h 2370"/>
                <a:gd name="T16" fmla="*/ 1617 w 2443"/>
                <a:gd name="T17" fmla="*/ 2370 h 2370"/>
                <a:gd name="T18" fmla="*/ 2443 w 2443"/>
                <a:gd name="T19" fmla="*/ 2370 h 2370"/>
                <a:gd name="T20" fmla="*/ 2317 w 2443"/>
                <a:gd name="T21" fmla="*/ 1942 h 2370"/>
                <a:gd name="T22" fmla="*/ 2288 w 2443"/>
                <a:gd name="T23" fmla="*/ 1763 h 2370"/>
                <a:gd name="T24" fmla="*/ 2183 w 2443"/>
                <a:gd name="T25" fmla="*/ 1546 h 2370"/>
                <a:gd name="T26" fmla="*/ 1967 w 2443"/>
                <a:gd name="T27" fmla="*/ 1425 h 2370"/>
                <a:gd name="T28" fmla="*/ 1611 w 2443"/>
                <a:gd name="T29" fmla="*/ 1375 h 2370"/>
                <a:gd name="T30" fmla="*/ 1609 w 2443"/>
                <a:gd name="T31" fmla="*/ 1367 h 2370"/>
                <a:gd name="T32" fmla="*/ 2195 w 2443"/>
                <a:gd name="T33" fmla="*/ 1170 h 2370"/>
                <a:gd name="T34" fmla="*/ 2375 w 2443"/>
                <a:gd name="T35" fmla="*/ 718 h 2370"/>
                <a:gd name="T36" fmla="*/ 2250 w 2443"/>
                <a:gd name="T37" fmla="*/ 324 h 2370"/>
                <a:gd name="T38" fmla="*/ 1902 w 2443"/>
                <a:gd name="T39" fmla="*/ 81 h 2370"/>
                <a:gd name="T40" fmla="*/ 1390 w 2443"/>
                <a:gd name="T41" fmla="*/ 0 h 2370"/>
                <a:gd name="T42" fmla="*/ 0 w 2443"/>
                <a:gd name="T43" fmla="*/ 0 h 2370"/>
                <a:gd name="T44" fmla="*/ 0 w 2443"/>
                <a:gd name="T45" fmla="*/ 2370 h 2370"/>
                <a:gd name="T46" fmla="*/ 899 w 2443"/>
                <a:gd name="T47" fmla="*/ 2370 h 2370"/>
                <a:gd name="T48" fmla="*/ 899 w 2443"/>
                <a:gd name="T49" fmla="*/ 1551 h 2370"/>
                <a:gd name="T50" fmla="*/ 1068 w 2443"/>
                <a:gd name="T51" fmla="*/ 1551 h 2370"/>
                <a:gd name="T52" fmla="*/ 1312 w 2443"/>
                <a:gd name="T53" fmla="*/ 1589 h 2370"/>
                <a:gd name="T54" fmla="*/ 1444 w 2443"/>
                <a:gd name="T55" fmla="*/ 1699 h 2370"/>
                <a:gd name="T56" fmla="*/ 1503 w 2443"/>
                <a:gd name="T57" fmla="*/ 1884 h 2370"/>
                <a:gd name="T58" fmla="*/ 1521 w 2443"/>
                <a:gd name="T59" fmla="*/ 2013 h 2370"/>
                <a:gd name="T60" fmla="*/ 1562 w 2443"/>
                <a:gd name="T61" fmla="*/ 2227 h 2370"/>
                <a:gd name="T62" fmla="*/ 1617 w 2443"/>
                <a:gd name="T63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43" h="2370">
                  <a:moveTo>
                    <a:pt x="1322" y="1198"/>
                  </a:moveTo>
                  <a:lnTo>
                    <a:pt x="899" y="1198"/>
                  </a:lnTo>
                  <a:lnTo>
                    <a:pt x="899" y="877"/>
                  </a:lnTo>
                  <a:lnTo>
                    <a:pt x="1318" y="877"/>
                  </a:lnTo>
                  <a:cubicBezTo>
                    <a:pt x="1400" y="877"/>
                    <a:pt x="1459" y="890"/>
                    <a:pt x="1495" y="915"/>
                  </a:cubicBezTo>
                  <a:cubicBezTo>
                    <a:pt x="1530" y="941"/>
                    <a:pt x="1548" y="981"/>
                    <a:pt x="1548" y="1036"/>
                  </a:cubicBezTo>
                  <a:cubicBezTo>
                    <a:pt x="1548" y="1089"/>
                    <a:pt x="1530" y="1129"/>
                    <a:pt x="1494" y="1157"/>
                  </a:cubicBezTo>
                  <a:cubicBezTo>
                    <a:pt x="1458" y="1185"/>
                    <a:pt x="1401" y="1198"/>
                    <a:pt x="1322" y="1198"/>
                  </a:cubicBezTo>
                  <a:close/>
                  <a:moveTo>
                    <a:pt x="1617" y="2370"/>
                  </a:moveTo>
                  <a:lnTo>
                    <a:pt x="2443" y="2370"/>
                  </a:lnTo>
                  <a:cubicBezTo>
                    <a:pt x="2389" y="2241"/>
                    <a:pt x="2347" y="2098"/>
                    <a:pt x="2317" y="1942"/>
                  </a:cubicBezTo>
                  <a:lnTo>
                    <a:pt x="2288" y="1763"/>
                  </a:lnTo>
                  <a:cubicBezTo>
                    <a:pt x="2270" y="1672"/>
                    <a:pt x="2235" y="1600"/>
                    <a:pt x="2183" y="1546"/>
                  </a:cubicBezTo>
                  <a:cubicBezTo>
                    <a:pt x="2131" y="1492"/>
                    <a:pt x="2059" y="1452"/>
                    <a:pt x="1967" y="1425"/>
                  </a:cubicBezTo>
                  <a:cubicBezTo>
                    <a:pt x="1875" y="1399"/>
                    <a:pt x="1756" y="1382"/>
                    <a:pt x="1611" y="1375"/>
                  </a:cubicBezTo>
                  <a:lnTo>
                    <a:pt x="1609" y="1367"/>
                  </a:lnTo>
                  <a:cubicBezTo>
                    <a:pt x="1879" y="1346"/>
                    <a:pt x="2075" y="1281"/>
                    <a:pt x="2195" y="1170"/>
                  </a:cubicBezTo>
                  <a:cubicBezTo>
                    <a:pt x="2315" y="1060"/>
                    <a:pt x="2375" y="909"/>
                    <a:pt x="2375" y="718"/>
                  </a:cubicBezTo>
                  <a:cubicBezTo>
                    <a:pt x="2375" y="564"/>
                    <a:pt x="2333" y="432"/>
                    <a:pt x="2250" y="324"/>
                  </a:cubicBezTo>
                  <a:cubicBezTo>
                    <a:pt x="2166" y="216"/>
                    <a:pt x="2050" y="135"/>
                    <a:pt x="1902" y="81"/>
                  </a:cubicBezTo>
                  <a:cubicBezTo>
                    <a:pt x="1754" y="27"/>
                    <a:pt x="1584" y="0"/>
                    <a:pt x="1390" y="0"/>
                  </a:cubicBezTo>
                  <a:lnTo>
                    <a:pt x="0" y="0"/>
                  </a:lnTo>
                  <a:lnTo>
                    <a:pt x="0" y="2370"/>
                  </a:lnTo>
                  <a:lnTo>
                    <a:pt x="899" y="2370"/>
                  </a:lnTo>
                  <a:lnTo>
                    <a:pt x="899" y="1551"/>
                  </a:lnTo>
                  <a:lnTo>
                    <a:pt x="1068" y="1551"/>
                  </a:lnTo>
                  <a:cubicBezTo>
                    <a:pt x="1170" y="1551"/>
                    <a:pt x="1252" y="1564"/>
                    <a:pt x="1312" y="1589"/>
                  </a:cubicBezTo>
                  <a:cubicBezTo>
                    <a:pt x="1372" y="1614"/>
                    <a:pt x="1416" y="1651"/>
                    <a:pt x="1444" y="1699"/>
                  </a:cubicBezTo>
                  <a:cubicBezTo>
                    <a:pt x="1472" y="1747"/>
                    <a:pt x="1492" y="1809"/>
                    <a:pt x="1503" y="1884"/>
                  </a:cubicBezTo>
                  <a:lnTo>
                    <a:pt x="1521" y="2013"/>
                  </a:lnTo>
                  <a:cubicBezTo>
                    <a:pt x="1532" y="2101"/>
                    <a:pt x="1546" y="2173"/>
                    <a:pt x="1562" y="2227"/>
                  </a:cubicBezTo>
                  <a:cubicBezTo>
                    <a:pt x="1578" y="2282"/>
                    <a:pt x="1596" y="2330"/>
                    <a:pt x="1617" y="2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AF59DF1-88C9-49C2-BA01-9334F7848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353565" y="304481"/>
              <a:ext cx="754499" cy="852867"/>
            </a:xfrm>
            <a:custGeom>
              <a:avLst/>
              <a:gdLst>
                <a:gd name="T0" fmla="*/ 0 w 2093"/>
                <a:gd name="T1" fmla="*/ 2370 h 2370"/>
                <a:gd name="T2" fmla="*/ 2093 w 2093"/>
                <a:gd name="T3" fmla="*/ 2370 h 2370"/>
                <a:gd name="T4" fmla="*/ 2093 w 2093"/>
                <a:gd name="T5" fmla="*/ 1526 h 2370"/>
                <a:gd name="T6" fmla="*/ 899 w 2093"/>
                <a:gd name="T7" fmla="*/ 1526 h 2370"/>
                <a:gd name="T8" fmla="*/ 899 w 2093"/>
                <a:gd name="T9" fmla="*/ 1346 h 2370"/>
                <a:gd name="T10" fmla="*/ 1919 w 2093"/>
                <a:gd name="T11" fmla="*/ 1349 h 2370"/>
                <a:gd name="T12" fmla="*/ 1919 w 2093"/>
                <a:gd name="T13" fmla="*/ 1038 h 2370"/>
                <a:gd name="T14" fmla="*/ 899 w 2093"/>
                <a:gd name="T15" fmla="*/ 1038 h 2370"/>
                <a:gd name="T16" fmla="*/ 899 w 2093"/>
                <a:gd name="T17" fmla="*/ 856 h 2370"/>
                <a:gd name="T18" fmla="*/ 2090 w 2093"/>
                <a:gd name="T19" fmla="*/ 856 h 2370"/>
                <a:gd name="T20" fmla="*/ 2090 w 2093"/>
                <a:gd name="T21" fmla="*/ 0 h 2370"/>
                <a:gd name="T22" fmla="*/ 0 w 2093"/>
                <a:gd name="T23" fmla="*/ 0 h 2370"/>
                <a:gd name="T24" fmla="*/ 0 w 2093"/>
                <a:gd name="T25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93" h="2370">
                  <a:moveTo>
                    <a:pt x="0" y="2370"/>
                  </a:moveTo>
                  <a:lnTo>
                    <a:pt x="2093" y="2370"/>
                  </a:lnTo>
                  <a:lnTo>
                    <a:pt x="2093" y="1526"/>
                  </a:lnTo>
                  <a:lnTo>
                    <a:pt x="899" y="1526"/>
                  </a:lnTo>
                  <a:lnTo>
                    <a:pt x="899" y="1346"/>
                  </a:lnTo>
                  <a:lnTo>
                    <a:pt x="1919" y="1349"/>
                  </a:lnTo>
                  <a:lnTo>
                    <a:pt x="1919" y="1038"/>
                  </a:lnTo>
                  <a:lnTo>
                    <a:pt x="899" y="1038"/>
                  </a:lnTo>
                  <a:lnTo>
                    <a:pt x="899" y="856"/>
                  </a:lnTo>
                  <a:lnTo>
                    <a:pt x="2090" y="856"/>
                  </a:lnTo>
                  <a:lnTo>
                    <a:pt x="2090" y="0"/>
                  </a:lnTo>
                  <a:lnTo>
                    <a:pt x="0" y="0"/>
                  </a:lnTo>
                  <a:lnTo>
                    <a:pt x="0" y="23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8E67A28-8DDD-4CBA-B7A0-8D7920F10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270469" y="304481"/>
              <a:ext cx="1027266" cy="852867"/>
            </a:xfrm>
            <a:custGeom>
              <a:avLst/>
              <a:gdLst>
                <a:gd name="T0" fmla="*/ 1741 w 2850"/>
                <a:gd name="T1" fmla="*/ 2370 h 2370"/>
                <a:gd name="T2" fmla="*/ 2850 w 2850"/>
                <a:gd name="T3" fmla="*/ 2370 h 2370"/>
                <a:gd name="T4" fmla="*/ 1787 w 2850"/>
                <a:gd name="T5" fmla="*/ 1026 h 2370"/>
                <a:gd name="T6" fmla="*/ 2812 w 2850"/>
                <a:gd name="T7" fmla="*/ 0 h 2370"/>
                <a:gd name="T8" fmla="*/ 1685 w 2850"/>
                <a:gd name="T9" fmla="*/ 0 h 2370"/>
                <a:gd name="T10" fmla="*/ 1259 w 2850"/>
                <a:gd name="T11" fmla="*/ 583 h 2370"/>
                <a:gd name="T12" fmla="*/ 1066 w 2850"/>
                <a:gd name="T13" fmla="*/ 918 h 2370"/>
                <a:gd name="T14" fmla="*/ 940 w 2850"/>
                <a:gd name="T15" fmla="*/ 1303 h 2370"/>
                <a:gd name="T16" fmla="*/ 910 w 2850"/>
                <a:gd name="T17" fmla="*/ 1303 h 2370"/>
                <a:gd name="T18" fmla="*/ 910 w 2850"/>
                <a:gd name="T19" fmla="*/ 0 h 2370"/>
                <a:gd name="T20" fmla="*/ 0 w 2850"/>
                <a:gd name="T21" fmla="*/ 0 h 2370"/>
                <a:gd name="T22" fmla="*/ 0 w 2850"/>
                <a:gd name="T23" fmla="*/ 2370 h 2370"/>
                <a:gd name="T24" fmla="*/ 910 w 2850"/>
                <a:gd name="T25" fmla="*/ 2370 h 2370"/>
                <a:gd name="T26" fmla="*/ 910 w 2850"/>
                <a:gd name="T27" fmla="*/ 1973 h 2370"/>
                <a:gd name="T28" fmla="*/ 1253 w 2850"/>
                <a:gd name="T29" fmla="*/ 1591 h 2370"/>
                <a:gd name="T30" fmla="*/ 1741 w 2850"/>
                <a:gd name="T31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50" h="2370">
                  <a:moveTo>
                    <a:pt x="1741" y="2370"/>
                  </a:moveTo>
                  <a:lnTo>
                    <a:pt x="2850" y="2370"/>
                  </a:lnTo>
                  <a:lnTo>
                    <a:pt x="1787" y="1026"/>
                  </a:lnTo>
                  <a:lnTo>
                    <a:pt x="2812" y="0"/>
                  </a:lnTo>
                  <a:lnTo>
                    <a:pt x="1685" y="0"/>
                  </a:lnTo>
                  <a:cubicBezTo>
                    <a:pt x="1484" y="267"/>
                    <a:pt x="1342" y="461"/>
                    <a:pt x="1259" y="583"/>
                  </a:cubicBezTo>
                  <a:cubicBezTo>
                    <a:pt x="1175" y="705"/>
                    <a:pt x="1111" y="817"/>
                    <a:pt x="1066" y="918"/>
                  </a:cubicBezTo>
                  <a:cubicBezTo>
                    <a:pt x="1022" y="1019"/>
                    <a:pt x="980" y="1147"/>
                    <a:pt x="940" y="1303"/>
                  </a:cubicBezTo>
                  <a:lnTo>
                    <a:pt x="910" y="1303"/>
                  </a:lnTo>
                  <a:lnTo>
                    <a:pt x="910" y="0"/>
                  </a:lnTo>
                  <a:lnTo>
                    <a:pt x="0" y="0"/>
                  </a:lnTo>
                  <a:lnTo>
                    <a:pt x="0" y="2370"/>
                  </a:lnTo>
                  <a:lnTo>
                    <a:pt x="910" y="2370"/>
                  </a:lnTo>
                  <a:lnTo>
                    <a:pt x="910" y="1973"/>
                  </a:lnTo>
                  <a:lnTo>
                    <a:pt x="1253" y="1591"/>
                  </a:lnTo>
                  <a:lnTo>
                    <a:pt x="1741" y="23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88AD078-D693-4496-A7BE-77251EF8D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49733" y="4034774"/>
              <a:ext cx="899655" cy="954892"/>
            </a:xfrm>
            <a:custGeom>
              <a:avLst/>
              <a:gdLst>
                <a:gd name="T0" fmla="*/ 877 w 2500"/>
                <a:gd name="T1" fmla="*/ 1323 h 2650"/>
                <a:gd name="T2" fmla="*/ 966 w 2500"/>
                <a:gd name="T3" fmla="*/ 961 h 2650"/>
                <a:gd name="T4" fmla="*/ 1246 w 2500"/>
                <a:gd name="T5" fmla="*/ 844 h 2650"/>
                <a:gd name="T6" fmla="*/ 1532 w 2500"/>
                <a:gd name="T7" fmla="*/ 961 h 2650"/>
                <a:gd name="T8" fmla="*/ 1622 w 2500"/>
                <a:gd name="T9" fmla="*/ 1324 h 2650"/>
                <a:gd name="T10" fmla="*/ 1532 w 2500"/>
                <a:gd name="T11" fmla="*/ 1690 h 2650"/>
                <a:gd name="T12" fmla="*/ 1246 w 2500"/>
                <a:gd name="T13" fmla="*/ 1808 h 2650"/>
                <a:gd name="T14" fmla="*/ 966 w 2500"/>
                <a:gd name="T15" fmla="*/ 1690 h 2650"/>
                <a:gd name="T16" fmla="*/ 877 w 2500"/>
                <a:gd name="T17" fmla="*/ 1323 h 2650"/>
                <a:gd name="T18" fmla="*/ 0 w 2500"/>
                <a:gd name="T19" fmla="*/ 1328 h 2650"/>
                <a:gd name="T20" fmla="*/ 325 w 2500"/>
                <a:gd name="T21" fmla="*/ 2320 h 2650"/>
                <a:gd name="T22" fmla="*/ 1248 w 2500"/>
                <a:gd name="T23" fmla="*/ 2650 h 2650"/>
                <a:gd name="T24" fmla="*/ 2174 w 2500"/>
                <a:gd name="T25" fmla="*/ 2320 h 2650"/>
                <a:gd name="T26" fmla="*/ 2500 w 2500"/>
                <a:gd name="T27" fmla="*/ 1328 h 2650"/>
                <a:gd name="T28" fmla="*/ 2174 w 2500"/>
                <a:gd name="T29" fmla="*/ 331 h 2650"/>
                <a:gd name="T30" fmla="*/ 1246 w 2500"/>
                <a:gd name="T31" fmla="*/ 0 h 2650"/>
                <a:gd name="T32" fmla="*/ 324 w 2500"/>
                <a:gd name="T33" fmla="*/ 331 h 2650"/>
                <a:gd name="T34" fmla="*/ 0 w 2500"/>
                <a:gd name="T35" fmla="*/ 1328 h 2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00" h="2650">
                  <a:moveTo>
                    <a:pt x="877" y="1323"/>
                  </a:moveTo>
                  <a:cubicBezTo>
                    <a:pt x="877" y="1159"/>
                    <a:pt x="907" y="1039"/>
                    <a:pt x="966" y="961"/>
                  </a:cubicBezTo>
                  <a:cubicBezTo>
                    <a:pt x="1025" y="883"/>
                    <a:pt x="1118" y="844"/>
                    <a:pt x="1246" y="844"/>
                  </a:cubicBezTo>
                  <a:cubicBezTo>
                    <a:pt x="1377" y="844"/>
                    <a:pt x="1472" y="883"/>
                    <a:pt x="1532" y="961"/>
                  </a:cubicBezTo>
                  <a:cubicBezTo>
                    <a:pt x="1592" y="1039"/>
                    <a:pt x="1622" y="1160"/>
                    <a:pt x="1622" y="1324"/>
                  </a:cubicBezTo>
                  <a:cubicBezTo>
                    <a:pt x="1622" y="1490"/>
                    <a:pt x="1592" y="1612"/>
                    <a:pt x="1532" y="1690"/>
                  </a:cubicBezTo>
                  <a:cubicBezTo>
                    <a:pt x="1472" y="1768"/>
                    <a:pt x="1377" y="1808"/>
                    <a:pt x="1246" y="1808"/>
                  </a:cubicBezTo>
                  <a:cubicBezTo>
                    <a:pt x="1118" y="1808"/>
                    <a:pt x="1025" y="1768"/>
                    <a:pt x="966" y="1690"/>
                  </a:cubicBezTo>
                  <a:cubicBezTo>
                    <a:pt x="907" y="1612"/>
                    <a:pt x="877" y="1489"/>
                    <a:pt x="877" y="1323"/>
                  </a:cubicBezTo>
                  <a:close/>
                  <a:moveTo>
                    <a:pt x="0" y="1328"/>
                  </a:moveTo>
                  <a:cubicBezTo>
                    <a:pt x="0" y="1769"/>
                    <a:pt x="108" y="2100"/>
                    <a:pt x="325" y="2320"/>
                  </a:cubicBezTo>
                  <a:cubicBezTo>
                    <a:pt x="542" y="2540"/>
                    <a:pt x="850" y="2650"/>
                    <a:pt x="1248" y="2650"/>
                  </a:cubicBezTo>
                  <a:cubicBezTo>
                    <a:pt x="1648" y="2650"/>
                    <a:pt x="1956" y="2540"/>
                    <a:pt x="2174" y="2320"/>
                  </a:cubicBezTo>
                  <a:cubicBezTo>
                    <a:pt x="2391" y="2100"/>
                    <a:pt x="2500" y="1769"/>
                    <a:pt x="2500" y="1328"/>
                  </a:cubicBezTo>
                  <a:cubicBezTo>
                    <a:pt x="2500" y="884"/>
                    <a:pt x="2391" y="552"/>
                    <a:pt x="2174" y="331"/>
                  </a:cubicBezTo>
                  <a:cubicBezTo>
                    <a:pt x="1956" y="110"/>
                    <a:pt x="1647" y="0"/>
                    <a:pt x="1246" y="0"/>
                  </a:cubicBezTo>
                  <a:cubicBezTo>
                    <a:pt x="848" y="0"/>
                    <a:pt x="541" y="110"/>
                    <a:pt x="324" y="331"/>
                  </a:cubicBezTo>
                  <a:cubicBezTo>
                    <a:pt x="108" y="552"/>
                    <a:pt x="0" y="884"/>
                    <a:pt x="0" y="13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BE5C7D2-7A99-40CD-9920-D0C357ABA4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272065" y="3017711"/>
              <a:ext cx="853397" cy="1064887"/>
            </a:xfrm>
            <a:custGeom>
              <a:avLst/>
              <a:gdLst>
                <a:gd name="T0" fmla="*/ 2370 w 2370"/>
                <a:gd name="T1" fmla="*/ 989 h 2955"/>
                <a:gd name="T2" fmla="*/ 1387 w 2370"/>
                <a:gd name="T3" fmla="*/ 1254 h 2955"/>
                <a:gd name="T4" fmla="*/ 306 w 2370"/>
                <a:gd name="T5" fmla="*/ 1470 h 2955"/>
                <a:gd name="T6" fmla="*/ 306 w 2370"/>
                <a:gd name="T7" fmla="*/ 1492 h 2955"/>
                <a:gd name="T8" fmla="*/ 1395 w 2370"/>
                <a:gd name="T9" fmla="*/ 1716 h 2955"/>
                <a:gd name="T10" fmla="*/ 2370 w 2370"/>
                <a:gd name="T11" fmla="*/ 1987 h 2955"/>
                <a:gd name="T12" fmla="*/ 2370 w 2370"/>
                <a:gd name="T13" fmla="*/ 2955 h 2955"/>
                <a:gd name="T14" fmla="*/ 0 w 2370"/>
                <a:gd name="T15" fmla="*/ 2205 h 2955"/>
                <a:gd name="T16" fmla="*/ 0 w 2370"/>
                <a:gd name="T17" fmla="*/ 750 h 2955"/>
                <a:gd name="T18" fmla="*/ 2370 w 2370"/>
                <a:gd name="T19" fmla="*/ 0 h 2955"/>
                <a:gd name="T20" fmla="*/ 2370 w 2370"/>
                <a:gd name="T21" fmla="*/ 989 h 2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70" h="2955">
                  <a:moveTo>
                    <a:pt x="2370" y="989"/>
                  </a:moveTo>
                  <a:cubicBezTo>
                    <a:pt x="2058" y="1088"/>
                    <a:pt x="1730" y="1177"/>
                    <a:pt x="1387" y="1254"/>
                  </a:cubicBezTo>
                  <a:cubicBezTo>
                    <a:pt x="1044" y="1332"/>
                    <a:pt x="684" y="1404"/>
                    <a:pt x="306" y="1470"/>
                  </a:cubicBezTo>
                  <a:lnTo>
                    <a:pt x="306" y="1492"/>
                  </a:lnTo>
                  <a:cubicBezTo>
                    <a:pt x="692" y="1563"/>
                    <a:pt x="1055" y="1637"/>
                    <a:pt x="1395" y="1716"/>
                  </a:cubicBezTo>
                  <a:cubicBezTo>
                    <a:pt x="1735" y="1795"/>
                    <a:pt x="2060" y="1885"/>
                    <a:pt x="2370" y="1987"/>
                  </a:cubicBezTo>
                  <a:lnTo>
                    <a:pt x="2370" y="2955"/>
                  </a:lnTo>
                  <a:lnTo>
                    <a:pt x="0" y="2205"/>
                  </a:lnTo>
                  <a:lnTo>
                    <a:pt x="0" y="750"/>
                  </a:lnTo>
                  <a:lnTo>
                    <a:pt x="2370" y="0"/>
                  </a:lnTo>
                  <a:lnTo>
                    <a:pt x="2370" y="9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DEFE13B1-2C05-47C0-AED2-81930D5EC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72065" y="2148904"/>
              <a:ext cx="853397" cy="879967"/>
            </a:xfrm>
            <a:custGeom>
              <a:avLst/>
              <a:gdLst>
                <a:gd name="T0" fmla="*/ 0 w 2370"/>
                <a:gd name="T1" fmla="*/ 1618 h 2444"/>
                <a:gd name="T2" fmla="*/ 0 w 2370"/>
                <a:gd name="T3" fmla="*/ 2444 h 2444"/>
                <a:gd name="T4" fmla="*/ 429 w 2370"/>
                <a:gd name="T5" fmla="*/ 2318 h 2444"/>
                <a:gd name="T6" fmla="*/ 607 w 2370"/>
                <a:gd name="T7" fmla="*/ 2288 h 2444"/>
                <a:gd name="T8" fmla="*/ 824 w 2370"/>
                <a:gd name="T9" fmla="*/ 2184 h 2444"/>
                <a:gd name="T10" fmla="*/ 945 w 2370"/>
                <a:gd name="T11" fmla="*/ 1968 h 2444"/>
                <a:gd name="T12" fmla="*/ 995 w 2370"/>
                <a:gd name="T13" fmla="*/ 1611 h 2444"/>
                <a:gd name="T14" fmla="*/ 1003 w 2370"/>
                <a:gd name="T15" fmla="*/ 1609 h 2444"/>
                <a:gd name="T16" fmla="*/ 1200 w 2370"/>
                <a:gd name="T17" fmla="*/ 2195 h 2444"/>
                <a:gd name="T18" fmla="*/ 1652 w 2370"/>
                <a:gd name="T19" fmla="*/ 2376 h 2444"/>
                <a:gd name="T20" fmla="*/ 2046 w 2370"/>
                <a:gd name="T21" fmla="*/ 2250 h 2444"/>
                <a:gd name="T22" fmla="*/ 2289 w 2370"/>
                <a:gd name="T23" fmla="*/ 1902 h 2444"/>
                <a:gd name="T24" fmla="*/ 2370 w 2370"/>
                <a:gd name="T25" fmla="*/ 1391 h 2444"/>
                <a:gd name="T26" fmla="*/ 2370 w 2370"/>
                <a:gd name="T27" fmla="*/ 0 h 2444"/>
                <a:gd name="T28" fmla="*/ 0 w 2370"/>
                <a:gd name="T29" fmla="*/ 0 h 2444"/>
                <a:gd name="T30" fmla="*/ 0 w 2370"/>
                <a:gd name="T31" fmla="*/ 899 h 2444"/>
                <a:gd name="T32" fmla="*/ 819 w 2370"/>
                <a:gd name="T33" fmla="*/ 899 h 2444"/>
                <a:gd name="T34" fmla="*/ 819 w 2370"/>
                <a:gd name="T35" fmla="*/ 1068 h 2444"/>
                <a:gd name="T36" fmla="*/ 781 w 2370"/>
                <a:gd name="T37" fmla="*/ 1312 h 2444"/>
                <a:gd name="T38" fmla="*/ 671 w 2370"/>
                <a:gd name="T39" fmla="*/ 1445 h 2444"/>
                <a:gd name="T40" fmla="*/ 487 w 2370"/>
                <a:gd name="T41" fmla="*/ 1503 h 2444"/>
                <a:gd name="T42" fmla="*/ 357 w 2370"/>
                <a:gd name="T43" fmla="*/ 1522 h 2444"/>
                <a:gd name="T44" fmla="*/ 143 w 2370"/>
                <a:gd name="T45" fmla="*/ 1562 h 2444"/>
                <a:gd name="T46" fmla="*/ 0 w 2370"/>
                <a:gd name="T47" fmla="*/ 1618 h 2444"/>
                <a:gd name="T48" fmla="*/ 1172 w 2370"/>
                <a:gd name="T49" fmla="*/ 1323 h 2444"/>
                <a:gd name="T50" fmla="*/ 1172 w 2370"/>
                <a:gd name="T51" fmla="*/ 899 h 2444"/>
                <a:gd name="T52" fmla="*/ 1493 w 2370"/>
                <a:gd name="T53" fmla="*/ 899 h 2444"/>
                <a:gd name="T54" fmla="*/ 1493 w 2370"/>
                <a:gd name="T55" fmla="*/ 1318 h 2444"/>
                <a:gd name="T56" fmla="*/ 1455 w 2370"/>
                <a:gd name="T57" fmla="*/ 1495 h 2444"/>
                <a:gd name="T58" fmla="*/ 1334 w 2370"/>
                <a:gd name="T59" fmla="*/ 1548 h 2444"/>
                <a:gd name="T60" fmla="*/ 1213 w 2370"/>
                <a:gd name="T61" fmla="*/ 1494 h 2444"/>
                <a:gd name="T62" fmla="*/ 1172 w 2370"/>
                <a:gd name="T63" fmla="*/ 1323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70" h="2444">
                  <a:moveTo>
                    <a:pt x="0" y="1618"/>
                  </a:moveTo>
                  <a:lnTo>
                    <a:pt x="0" y="2444"/>
                  </a:lnTo>
                  <a:cubicBezTo>
                    <a:pt x="129" y="2390"/>
                    <a:pt x="272" y="2348"/>
                    <a:pt x="429" y="2318"/>
                  </a:cubicBezTo>
                  <a:lnTo>
                    <a:pt x="607" y="2288"/>
                  </a:lnTo>
                  <a:cubicBezTo>
                    <a:pt x="698" y="2270"/>
                    <a:pt x="770" y="2236"/>
                    <a:pt x="824" y="2184"/>
                  </a:cubicBezTo>
                  <a:cubicBezTo>
                    <a:pt x="878" y="2132"/>
                    <a:pt x="919" y="2060"/>
                    <a:pt x="945" y="1968"/>
                  </a:cubicBezTo>
                  <a:cubicBezTo>
                    <a:pt x="972" y="1876"/>
                    <a:pt x="988" y="1757"/>
                    <a:pt x="995" y="1611"/>
                  </a:cubicBezTo>
                  <a:lnTo>
                    <a:pt x="1003" y="1609"/>
                  </a:lnTo>
                  <a:cubicBezTo>
                    <a:pt x="1024" y="1880"/>
                    <a:pt x="1090" y="2075"/>
                    <a:pt x="1200" y="2195"/>
                  </a:cubicBezTo>
                  <a:cubicBezTo>
                    <a:pt x="1310" y="2316"/>
                    <a:pt x="1461" y="2376"/>
                    <a:pt x="1652" y="2376"/>
                  </a:cubicBezTo>
                  <a:cubicBezTo>
                    <a:pt x="1806" y="2376"/>
                    <a:pt x="1938" y="2334"/>
                    <a:pt x="2046" y="2250"/>
                  </a:cubicBezTo>
                  <a:cubicBezTo>
                    <a:pt x="2154" y="2166"/>
                    <a:pt x="2235" y="2050"/>
                    <a:pt x="2289" y="1902"/>
                  </a:cubicBezTo>
                  <a:cubicBezTo>
                    <a:pt x="2343" y="1754"/>
                    <a:pt x="2370" y="1584"/>
                    <a:pt x="2370" y="1391"/>
                  </a:cubicBezTo>
                  <a:lnTo>
                    <a:pt x="2370" y="0"/>
                  </a:lnTo>
                  <a:lnTo>
                    <a:pt x="0" y="0"/>
                  </a:lnTo>
                  <a:lnTo>
                    <a:pt x="0" y="899"/>
                  </a:lnTo>
                  <a:lnTo>
                    <a:pt x="819" y="899"/>
                  </a:lnTo>
                  <a:lnTo>
                    <a:pt x="819" y="1068"/>
                  </a:lnTo>
                  <a:cubicBezTo>
                    <a:pt x="819" y="1171"/>
                    <a:pt x="807" y="1252"/>
                    <a:pt x="781" y="1312"/>
                  </a:cubicBezTo>
                  <a:cubicBezTo>
                    <a:pt x="756" y="1372"/>
                    <a:pt x="719" y="1416"/>
                    <a:pt x="671" y="1445"/>
                  </a:cubicBezTo>
                  <a:cubicBezTo>
                    <a:pt x="623" y="1473"/>
                    <a:pt x="562" y="1492"/>
                    <a:pt x="487" y="1503"/>
                  </a:cubicBezTo>
                  <a:lnTo>
                    <a:pt x="357" y="1522"/>
                  </a:lnTo>
                  <a:cubicBezTo>
                    <a:pt x="269" y="1533"/>
                    <a:pt x="198" y="1546"/>
                    <a:pt x="143" y="1562"/>
                  </a:cubicBezTo>
                  <a:cubicBezTo>
                    <a:pt x="88" y="1578"/>
                    <a:pt x="41" y="1597"/>
                    <a:pt x="0" y="1618"/>
                  </a:cubicBezTo>
                  <a:close/>
                  <a:moveTo>
                    <a:pt x="1172" y="1323"/>
                  </a:moveTo>
                  <a:lnTo>
                    <a:pt x="1172" y="899"/>
                  </a:lnTo>
                  <a:lnTo>
                    <a:pt x="1493" y="899"/>
                  </a:lnTo>
                  <a:lnTo>
                    <a:pt x="1493" y="1318"/>
                  </a:lnTo>
                  <a:cubicBezTo>
                    <a:pt x="1493" y="1401"/>
                    <a:pt x="1480" y="1460"/>
                    <a:pt x="1455" y="1495"/>
                  </a:cubicBezTo>
                  <a:cubicBezTo>
                    <a:pt x="1430" y="1530"/>
                    <a:pt x="1389" y="1548"/>
                    <a:pt x="1334" y="1548"/>
                  </a:cubicBezTo>
                  <a:cubicBezTo>
                    <a:pt x="1281" y="1548"/>
                    <a:pt x="1241" y="1530"/>
                    <a:pt x="1213" y="1494"/>
                  </a:cubicBezTo>
                  <a:cubicBezTo>
                    <a:pt x="1186" y="1458"/>
                    <a:pt x="1172" y="1401"/>
                    <a:pt x="1172" y="1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4F68D64-0006-4A1A-B5A1-122BABE75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272065" y="1308790"/>
              <a:ext cx="853397" cy="752435"/>
            </a:xfrm>
            <a:custGeom>
              <a:avLst/>
              <a:gdLst>
                <a:gd name="T0" fmla="*/ 2370 w 2370"/>
                <a:gd name="T1" fmla="*/ 0 h 2092"/>
                <a:gd name="T2" fmla="*/ 2370 w 2370"/>
                <a:gd name="T3" fmla="*/ 2089 h 2092"/>
                <a:gd name="T4" fmla="*/ 1515 w 2370"/>
                <a:gd name="T5" fmla="*/ 2089 h 2092"/>
                <a:gd name="T6" fmla="*/ 1515 w 2370"/>
                <a:gd name="T7" fmla="*/ 899 h 2092"/>
                <a:gd name="T8" fmla="*/ 1332 w 2370"/>
                <a:gd name="T9" fmla="*/ 899 h 2092"/>
                <a:gd name="T10" fmla="*/ 1332 w 2370"/>
                <a:gd name="T11" fmla="*/ 1918 h 2092"/>
                <a:gd name="T12" fmla="*/ 1021 w 2370"/>
                <a:gd name="T13" fmla="*/ 1918 h 2092"/>
                <a:gd name="T14" fmla="*/ 1025 w 2370"/>
                <a:gd name="T15" fmla="*/ 899 h 2092"/>
                <a:gd name="T16" fmla="*/ 844 w 2370"/>
                <a:gd name="T17" fmla="*/ 899 h 2092"/>
                <a:gd name="T18" fmla="*/ 844 w 2370"/>
                <a:gd name="T19" fmla="*/ 2092 h 2092"/>
                <a:gd name="T20" fmla="*/ 0 w 2370"/>
                <a:gd name="T21" fmla="*/ 2092 h 2092"/>
                <a:gd name="T22" fmla="*/ 0 w 2370"/>
                <a:gd name="T23" fmla="*/ 0 h 2092"/>
                <a:gd name="T24" fmla="*/ 2370 w 2370"/>
                <a:gd name="T25" fmla="*/ 0 h 2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0" h="2092">
                  <a:moveTo>
                    <a:pt x="2370" y="0"/>
                  </a:moveTo>
                  <a:lnTo>
                    <a:pt x="2370" y="2089"/>
                  </a:lnTo>
                  <a:lnTo>
                    <a:pt x="1515" y="2089"/>
                  </a:lnTo>
                  <a:lnTo>
                    <a:pt x="1515" y="899"/>
                  </a:lnTo>
                  <a:lnTo>
                    <a:pt x="1332" y="899"/>
                  </a:lnTo>
                  <a:lnTo>
                    <a:pt x="1332" y="1918"/>
                  </a:lnTo>
                  <a:lnTo>
                    <a:pt x="1021" y="1918"/>
                  </a:lnTo>
                  <a:lnTo>
                    <a:pt x="1025" y="899"/>
                  </a:lnTo>
                  <a:lnTo>
                    <a:pt x="844" y="899"/>
                  </a:lnTo>
                  <a:lnTo>
                    <a:pt x="844" y="2092"/>
                  </a:lnTo>
                  <a:lnTo>
                    <a:pt x="0" y="2092"/>
                  </a:lnTo>
                  <a:lnTo>
                    <a:pt x="0" y="0"/>
                  </a:lnTo>
                  <a:lnTo>
                    <a:pt x="23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BDE5CCE-FE4F-40B6-8990-41271682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51327" y="5691088"/>
              <a:ext cx="1060764" cy="862431"/>
            </a:xfrm>
            <a:custGeom>
              <a:avLst/>
              <a:gdLst>
                <a:gd name="T0" fmla="*/ 1694 w 2944"/>
                <a:gd name="T1" fmla="*/ 919 h 2397"/>
                <a:gd name="T2" fmla="*/ 1478 w 2944"/>
                <a:gd name="T3" fmla="*/ 2088 h 2397"/>
                <a:gd name="T4" fmla="*/ 1457 w 2944"/>
                <a:gd name="T5" fmla="*/ 2088 h 2397"/>
                <a:gd name="T6" fmla="*/ 1236 w 2944"/>
                <a:gd name="T7" fmla="*/ 919 h 2397"/>
                <a:gd name="T8" fmla="*/ 1694 w 2944"/>
                <a:gd name="T9" fmla="*/ 919 h 2397"/>
                <a:gd name="T10" fmla="*/ 979 w 2944"/>
                <a:gd name="T11" fmla="*/ 0 h 2397"/>
                <a:gd name="T12" fmla="*/ 0 w 2944"/>
                <a:gd name="T13" fmla="*/ 0 h 2397"/>
                <a:gd name="T14" fmla="*/ 737 w 2944"/>
                <a:gd name="T15" fmla="*/ 2397 h 2397"/>
                <a:gd name="T16" fmla="*/ 2207 w 2944"/>
                <a:gd name="T17" fmla="*/ 2397 h 2397"/>
                <a:gd name="T18" fmla="*/ 2944 w 2944"/>
                <a:gd name="T19" fmla="*/ 0 h 2397"/>
                <a:gd name="T20" fmla="*/ 1944 w 2944"/>
                <a:gd name="T21" fmla="*/ 0 h 2397"/>
                <a:gd name="T22" fmla="*/ 1776 w 2944"/>
                <a:gd name="T23" fmla="*/ 584 h 2397"/>
                <a:gd name="T24" fmla="*/ 1152 w 2944"/>
                <a:gd name="T25" fmla="*/ 584 h 2397"/>
                <a:gd name="T26" fmla="*/ 979 w 2944"/>
                <a:gd name="T27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44" h="2397">
                  <a:moveTo>
                    <a:pt x="1694" y="919"/>
                  </a:moveTo>
                  <a:cubicBezTo>
                    <a:pt x="1606" y="1304"/>
                    <a:pt x="1534" y="1694"/>
                    <a:pt x="1478" y="2088"/>
                  </a:cubicBezTo>
                  <a:lnTo>
                    <a:pt x="1457" y="2088"/>
                  </a:lnTo>
                  <a:cubicBezTo>
                    <a:pt x="1394" y="1672"/>
                    <a:pt x="1321" y="1283"/>
                    <a:pt x="1236" y="919"/>
                  </a:cubicBezTo>
                  <a:lnTo>
                    <a:pt x="1694" y="919"/>
                  </a:lnTo>
                  <a:close/>
                  <a:moveTo>
                    <a:pt x="979" y="0"/>
                  </a:moveTo>
                  <a:lnTo>
                    <a:pt x="0" y="0"/>
                  </a:lnTo>
                  <a:lnTo>
                    <a:pt x="737" y="2397"/>
                  </a:lnTo>
                  <a:lnTo>
                    <a:pt x="2207" y="2397"/>
                  </a:lnTo>
                  <a:lnTo>
                    <a:pt x="2944" y="0"/>
                  </a:lnTo>
                  <a:lnTo>
                    <a:pt x="1944" y="0"/>
                  </a:lnTo>
                  <a:cubicBezTo>
                    <a:pt x="1879" y="204"/>
                    <a:pt x="1823" y="399"/>
                    <a:pt x="1776" y="584"/>
                  </a:cubicBezTo>
                  <a:lnTo>
                    <a:pt x="1152" y="584"/>
                  </a:lnTo>
                  <a:cubicBezTo>
                    <a:pt x="1103" y="399"/>
                    <a:pt x="1045" y="204"/>
                    <a:pt x="97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CA950A3-BF35-4A58-BE22-E0BD95A14E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54173" y="5691088"/>
              <a:ext cx="1076716" cy="862431"/>
            </a:xfrm>
            <a:custGeom>
              <a:avLst/>
              <a:gdLst>
                <a:gd name="T0" fmla="*/ 2988 w 2988"/>
                <a:gd name="T1" fmla="*/ 2397 h 2397"/>
                <a:gd name="T2" fmla="*/ 2230 w 2988"/>
                <a:gd name="T3" fmla="*/ 0 h 2397"/>
                <a:gd name="T4" fmla="*/ 758 w 2988"/>
                <a:gd name="T5" fmla="*/ 0 h 2397"/>
                <a:gd name="T6" fmla="*/ 0 w 2988"/>
                <a:gd name="T7" fmla="*/ 2397 h 2397"/>
                <a:gd name="T8" fmla="*/ 979 w 2988"/>
                <a:gd name="T9" fmla="*/ 2397 h 2397"/>
                <a:gd name="T10" fmla="*/ 1253 w 2988"/>
                <a:gd name="T11" fmla="*/ 1411 h 2397"/>
                <a:gd name="T12" fmla="*/ 1480 w 2988"/>
                <a:gd name="T13" fmla="*/ 309 h 2397"/>
                <a:gd name="T14" fmla="*/ 1501 w 2988"/>
                <a:gd name="T15" fmla="*/ 309 h 2397"/>
                <a:gd name="T16" fmla="*/ 1720 w 2988"/>
                <a:gd name="T17" fmla="*/ 1403 h 2397"/>
                <a:gd name="T18" fmla="*/ 1989 w 2988"/>
                <a:gd name="T19" fmla="*/ 2397 h 2397"/>
                <a:gd name="T20" fmla="*/ 2988 w 2988"/>
                <a:gd name="T21" fmla="*/ 2397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88" h="2397">
                  <a:moveTo>
                    <a:pt x="2988" y="2397"/>
                  </a:moveTo>
                  <a:lnTo>
                    <a:pt x="2230" y="0"/>
                  </a:lnTo>
                  <a:lnTo>
                    <a:pt x="758" y="0"/>
                  </a:lnTo>
                  <a:lnTo>
                    <a:pt x="0" y="2397"/>
                  </a:lnTo>
                  <a:lnTo>
                    <a:pt x="979" y="2397"/>
                  </a:lnTo>
                  <a:cubicBezTo>
                    <a:pt x="1082" y="2084"/>
                    <a:pt x="1173" y="1755"/>
                    <a:pt x="1253" y="1411"/>
                  </a:cubicBezTo>
                  <a:cubicBezTo>
                    <a:pt x="1333" y="1067"/>
                    <a:pt x="1408" y="700"/>
                    <a:pt x="1480" y="309"/>
                  </a:cubicBezTo>
                  <a:lnTo>
                    <a:pt x="1501" y="309"/>
                  </a:lnTo>
                  <a:cubicBezTo>
                    <a:pt x="1568" y="691"/>
                    <a:pt x="1641" y="1056"/>
                    <a:pt x="1720" y="1403"/>
                  </a:cubicBezTo>
                  <a:cubicBezTo>
                    <a:pt x="1799" y="1750"/>
                    <a:pt x="1888" y="2081"/>
                    <a:pt x="1989" y="2397"/>
                  </a:cubicBezTo>
                  <a:lnTo>
                    <a:pt x="2988" y="23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8A3CFB7-39CB-4F24-8FAF-5C60CE866B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072970" y="5691088"/>
              <a:ext cx="1060764" cy="862431"/>
            </a:xfrm>
            <a:custGeom>
              <a:avLst/>
              <a:gdLst>
                <a:gd name="T0" fmla="*/ 1695 w 2944"/>
                <a:gd name="T1" fmla="*/ 919 h 2397"/>
                <a:gd name="T2" fmla="*/ 1479 w 2944"/>
                <a:gd name="T3" fmla="*/ 2088 h 2397"/>
                <a:gd name="T4" fmla="*/ 1457 w 2944"/>
                <a:gd name="T5" fmla="*/ 2088 h 2397"/>
                <a:gd name="T6" fmla="*/ 1236 w 2944"/>
                <a:gd name="T7" fmla="*/ 919 h 2397"/>
                <a:gd name="T8" fmla="*/ 1695 w 2944"/>
                <a:gd name="T9" fmla="*/ 919 h 2397"/>
                <a:gd name="T10" fmla="*/ 980 w 2944"/>
                <a:gd name="T11" fmla="*/ 0 h 2397"/>
                <a:gd name="T12" fmla="*/ 0 w 2944"/>
                <a:gd name="T13" fmla="*/ 0 h 2397"/>
                <a:gd name="T14" fmla="*/ 737 w 2944"/>
                <a:gd name="T15" fmla="*/ 2397 h 2397"/>
                <a:gd name="T16" fmla="*/ 2207 w 2944"/>
                <a:gd name="T17" fmla="*/ 2397 h 2397"/>
                <a:gd name="T18" fmla="*/ 2944 w 2944"/>
                <a:gd name="T19" fmla="*/ 0 h 2397"/>
                <a:gd name="T20" fmla="*/ 1944 w 2944"/>
                <a:gd name="T21" fmla="*/ 0 h 2397"/>
                <a:gd name="T22" fmla="*/ 1777 w 2944"/>
                <a:gd name="T23" fmla="*/ 584 h 2397"/>
                <a:gd name="T24" fmla="*/ 1152 w 2944"/>
                <a:gd name="T25" fmla="*/ 584 h 2397"/>
                <a:gd name="T26" fmla="*/ 980 w 2944"/>
                <a:gd name="T27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44" h="2397">
                  <a:moveTo>
                    <a:pt x="1695" y="919"/>
                  </a:moveTo>
                  <a:cubicBezTo>
                    <a:pt x="1607" y="1304"/>
                    <a:pt x="1535" y="1694"/>
                    <a:pt x="1479" y="2088"/>
                  </a:cubicBezTo>
                  <a:lnTo>
                    <a:pt x="1457" y="2088"/>
                  </a:lnTo>
                  <a:cubicBezTo>
                    <a:pt x="1395" y="1672"/>
                    <a:pt x="1321" y="1283"/>
                    <a:pt x="1236" y="919"/>
                  </a:cubicBezTo>
                  <a:lnTo>
                    <a:pt x="1695" y="919"/>
                  </a:lnTo>
                  <a:close/>
                  <a:moveTo>
                    <a:pt x="980" y="0"/>
                  </a:moveTo>
                  <a:lnTo>
                    <a:pt x="0" y="0"/>
                  </a:lnTo>
                  <a:lnTo>
                    <a:pt x="737" y="2397"/>
                  </a:lnTo>
                  <a:lnTo>
                    <a:pt x="2207" y="2397"/>
                  </a:lnTo>
                  <a:lnTo>
                    <a:pt x="2944" y="0"/>
                  </a:lnTo>
                  <a:lnTo>
                    <a:pt x="1944" y="0"/>
                  </a:lnTo>
                  <a:cubicBezTo>
                    <a:pt x="1880" y="204"/>
                    <a:pt x="1824" y="399"/>
                    <a:pt x="1777" y="584"/>
                  </a:cubicBezTo>
                  <a:lnTo>
                    <a:pt x="1152" y="584"/>
                  </a:lnTo>
                  <a:cubicBezTo>
                    <a:pt x="1103" y="399"/>
                    <a:pt x="1046" y="204"/>
                    <a:pt x="9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D5C9C1F-B05E-4A9E-92E5-D345F3768A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098641" y="5691088"/>
              <a:ext cx="890084" cy="862431"/>
            </a:xfrm>
            <a:custGeom>
              <a:avLst/>
              <a:gdLst>
                <a:gd name="T0" fmla="*/ 1134 w 2471"/>
                <a:gd name="T1" fmla="*/ 1185 h 2397"/>
                <a:gd name="T2" fmla="*/ 1562 w 2471"/>
                <a:gd name="T3" fmla="*/ 1185 h 2397"/>
                <a:gd name="T4" fmla="*/ 1562 w 2471"/>
                <a:gd name="T5" fmla="*/ 1510 h 2397"/>
                <a:gd name="T6" fmla="*/ 1139 w 2471"/>
                <a:gd name="T7" fmla="*/ 1510 h 2397"/>
                <a:gd name="T8" fmla="*/ 959 w 2471"/>
                <a:gd name="T9" fmla="*/ 1471 h 2397"/>
                <a:gd name="T10" fmla="*/ 906 w 2471"/>
                <a:gd name="T11" fmla="*/ 1349 h 2397"/>
                <a:gd name="T12" fmla="*/ 960 w 2471"/>
                <a:gd name="T13" fmla="*/ 1227 h 2397"/>
                <a:gd name="T14" fmla="*/ 1134 w 2471"/>
                <a:gd name="T15" fmla="*/ 1185 h 2397"/>
                <a:gd name="T16" fmla="*/ 835 w 2471"/>
                <a:gd name="T17" fmla="*/ 0 h 2397"/>
                <a:gd name="T18" fmla="*/ 0 w 2471"/>
                <a:gd name="T19" fmla="*/ 0 h 2397"/>
                <a:gd name="T20" fmla="*/ 127 w 2471"/>
                <a:gd name="T21" fmla="*/ 433 h 2397"/>
                <a:gd name="T22" fmla="*/ 157 w 2471"/>
                <a:gd name="T23" fmla="*/ 614 h 2397"/>
                <a:gd name="T24" fmla="*/ 263 w 2471"/>
                <a:gd name="T25" fmla="*/ 833 h 2397"/>
                <a:gd name="T26" fmla="*/ 481 w 2471"/>
                <a:gd name="T27" fmla="*/ 956 h 2397"/>
                <a:gd name="T28" fmla="*/ 842 w 2471"/>
                <a:gd name="T29" fmla="*/ 1006 h 2397"/>
                <a:gd name="T30" fmla="*/ 844 w 2471"/>
                <a:gd name="T31" fmla="*/ 1014 h 2397"/>
                <a:gd name="T32" fmla="*/ 251 w 2471"/>
                <a:gd name="T33" fmla="*/ 1214 h 2397"/>
                <a:gd name="T34" fmla="*/ 69 w 2471"/>
                <a:gd name="T35" fmla="*/ 1671 h 2397"/>
                <a:gd name="T36" fmla="*/ 196 w 2471"/>
                <a:gd name="T37" fmla="*/ 2069 h 2397"/>
                <a:gd name="T38" fmla="*/ 547 w 2471"/>
                <a:gd name="T39" fmla="*/ 2315 h 2397"/>
                <a:gd name="T40" fmla="*/ 1065 w 2471"/>
                <a:gd name="T41" fmla="*/ 2397 h 2397"/>
                <a:gd name="T42" fmla="*/ 2471 w 2471"/>
                <a:gd name="T43" fmla="*/ 2397 h 2397"/>
                <a:gd name="T44" fmla="*/ 2471 w 2471"/>
                <a:gd name="T45" fmla="*/ 0 h 2397"/>
                <a:gd name="T46" fmla="*/ 1562 w 2471"/>
                <a:gd name="T47" fmla="*/ 0 h 2397"/>
                <a:gd name="T48" fmla="*/ 1562 w 2471"/>
                <a:gd name="T49" fmla="*/ 828 h 2397"/>
                <a:gd name="T50" fmla="*/ 1391 w 2471"/>
                <a:gd name="T51" fmla="*/ 828 h 2397"/>
                <a:gd name="T52" fmla="*/ 1144 w 2471"/>
                <a:gd name="T53" fmla="*/ 790 h 2397"/>
                <a:gd name="T54" fmla="*/ 1010 w 2471"/>
                <a:gd name="T55" fmla="*/ 679 h 2397"/>
                <a:gd name="T56" fmla="*/ 951 w 2471"/>
                <a:gd name="T57" fmla="*/ 492 h 2397"/>
                <a:gd name="T58" fmla="*/ 933 w 2471"/>
                <a:gd name="T59" fmla="*/ 361 h 2397"/>
                <a:gd name="T60" fmla="*/ 892 w 2471"/>
                <a:gd name="T61" fmla="*/ 144 h 2397"/>
                <a:gd name="T62" fmla="*/ 835 w 2471"/>
                <a:gd name="T63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71" h="2397">
                  <a:moveTo>
                    <a:pt x="1134" y="1185"/>
                  </a:moveTo>
                  <a:lnTo>
                    <a:pt x="1562" y="1185"/>
                  </a:lnTo>
                  <a:lnTo>
                    <a:pt x="1562" y="1510"/>
                  </a:lnTo>
                  <a:lnTo>
                    <a:pt x="1139" y="1510"/>
                  </a:lnTo>
                  <a:cubicBezTo>
                    <a:pt x="1055" y="1510"/>
                    <a:pt x="995" y="1497"/>
                    <a:pt x="959" y="1471"/>
                  </a:cubicBezTo>
                  <a:cubicBezTo>
                    <a:pt x="924" y="1446"/>
                    <a:pt x="906" y="1405"/>
                    <a:pt x="906" y="1349"/>
                  </a:cubicBezTo>
                  <a:cubicBezTo>
                    <a:pt x="906" y="1296"/>
                    <a:pt x="924" y="1255"/>
                    <a:pt x="960" y="1227"/>
                  </a:cubicBezTo>
                  <a:cubicBezTo>
                    <a:pt x="996" y="1199"/>
                    <a:pt x="1054" y="1185"/>
                    <a:pt x="1134" y="1185"/>
                  </a:cubicBezTo>
                  <a:close/>
                  <a:moveTo>
                    <a:pt x="835" y="0"/>
                  </a:moveTo>
                  <a:lnTo>
                    <a:pt x="0" y="0"/>
                  </a:lnTo>
                  <a:cubicBezTo>
                    <a:pt x="55" y="130"/>
                    <a:pt x="97" y="275"/>
                    <a:pt x="127" y="433"/>
                  </a:cubicBezTo>
                  <a:lnTo>
                    <a:pt x="157" y="614"/>
                  </a:lnTo>
                  <a:cubicBezTo>
                    <a:pt x="175" y="706"/>
                    <a:pt x="210" y="779"/>
                    <a:pt x="263" y="833"/>
                  </a:cubicBezTo>
                  <a:cubicBezTo>
                    <a:pt x="315" y="888"/>
                    <a:pt x="388" y="929"/>
                    <a:pt x="481" y="956"/>
                  </a:cubicBezTo>
                  <a:cubicBezTo>
                    <a:pt x="575" y="982"/>
                    <a:pt x="695" y="999"/>
                    <a:pt x="842" y="1006"/>
                  </a:cubicBezTo>
                  <a:lnTo>
                    <a:pt x="844" y="1014"/>
                  </a:lnTo>
                  <a:cubicBezTo>
                    <a:pt x="570" y="1036"/>
                    <a:pt x="373" y="1102"/>
                    <a:pt x="251" y="1214"/>
                  </a:cubicBezTo>
                  <a:cubicBezTo>
                    <a:pt x="129" y="1325"/>
                    <a:pt x="69" y="1478"/>
                    <a:pt x="69" y="1671"/>
                  </a:cubicBezTo>
                  <a:cubicBezTo>
                    <a:pt x="69" y="1827"/>
                    <a:pt x="111" y="1960"/>
                    <a:pt x="196" y="2069"/>
                  </a:cubicBezTo>
                  <a:cubicBezTo>
                    <a:pt x="281" y="2179"/>
                    <a:pt x="398" y="2261"/>
                    <a:pt x="547" y="2315"/>
                  </a:cubicBezTo>
                  <a:cubicBezTo>
                    <a:pt x="697" y="2370"/>
                    <a:pt x="870" y="2397"/>
                    <a:pt x="1065" y="2397"/>
                  </a:cubicBezTo>
                  <a:lnTo>
                    <a:pt x="2471" y="2397"/>
                  </a:lnTo>
                  <a:lnTo>
                    <a:pt x="2471" y="0"/>
                  </a:lnTo>
                  <a:lnTo>
                    <a:pt x="1562" y="0"/>
                  </a:lnTo>
                  <a:lnTo>
                    <a:pt x="1562" y="828"/>
                  </a:lnTo>
                  <a:lnTo>
                    <a:pt x="1391" y="828"/>
                  </a:lnTo>
                  <a:cubicBezTo>
                    <a:pt x="1288" y="828"/>
                    <a:pt x="1205" y="816"/>
                    <a:pt x="1144" y="790"/>
                  </a:cubicBezTo>
                  <a:cubicBezTo>
                    <a:pt x="1083" y="764"/>
                    <a:pt x="1039" y="727"/>
                    <a:pt x="1010" y="679"/>
                  </a:cubicBezTo>
                  <a:cubicBezTo>
                    <a:pt x="982" y="630"/>
                    <a:pt x="962" y="568"/>
                    <a:pt x="951" y="492"/>
                  </a:cubicBezTo>
                  <a:lnTo>
                    <a:pt x="933" y="361"/>
                  </a:lnTo>
                  <a:cubicBezTo>
                    <a:pt x="921" y="272"/>
                    <a:pt x="908" y="200"/>
                    <a:pt x="892" y="144"/>
                  </a:cubicBezTo>
                  <a:cubicBezTo>
                    <a:pt x="875" y="89"/>
                    <a:pt x="857" y="41"/>
                    <a:pt x="83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ED2445D-2204-459C-AE55-499BD2060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076457" y="5691088"/>
              <a:ext cx="762474" cy="862431"/>
            </a:xfrm>
            <a:custGeom>
              <a:avLst/>
              <a:gdLst>
                <a:gd name="T0" fmla="*/ 2117 w 2117"/>
                <a:gd name="T1" fmla="*/ 0 h 2397"/>
                <a:gd name="T2" fmla="*/ 0 w 2117"/>
                <a:gd name="T3" fmla="*/ 0 h 2397"/>
                <a:gd name="T4" fmla="*/ 0 w 2117"/>
                <a:gd name="T5" fmla="*/ 854 h 2397"/>
                <a:gd name="T6" fmla="*/ 1207 w 2117"/>
                <a:gd name="T7" fmla="*/ 854 h 2397"/>
                <a:gd name="T8" fmla="*/ 1207 w 2117"/>
                <a:gd name="T9" fmla="*/ 1036 h 2397"/>
                <a:gd name="T10" fmla="*/ 176 w 2117"/>
                <a:gd name="T11" fmla="*/ 1033 h 2397"/>
                <a:gd name="T12" fmla="*/ 176 w 2117"/>
                <a:gd name="T13" fmla="*/ 1348 h 2397"/>
                <a:gd name="T14" fmla="*/ 1207 w 2117"/>
                <a:gd name="T15" fmla="*/ 1348 h 2397"/>
                <a:gd name="T16" fmla="*/ 1207 w 2117"/>
                <a:gd name="T17" fmla="*/ 1532 h 2397"/>
                <a:gd name="T18" fmla="*/ 3 w 2117"/>
                <a:gd name="T19" fmla="*/ 1532 h 2397"/>
                <a:gd name="T20" fmla="*/ 3 w 2117"/>
                <a:gd name="T21" fmla="*/ 2397 h 2397"/>
                <a:gd name="T22" fmla="*/ 2117 w 2117"/>
                <a:gd name="T23" fmla="*/ 2397 h 2397"/>
                <a:gd name="T24" fmla="*/ 2117 w 2117"/>
                <a:gd name="T25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7" h="2397">
                  <a:moveTo>
                    <a:pt x="2117" y="0"/>
                  </a:moveTo>
                  <a:lnTo>
                    <a:pt x="0" y="0"/>
                  </a:lnTo>
                  <a:lnTo>
                    <a:pt x="0" y="854"/>
                  </a:lnTo>
                  <a:lnTo>
                    <a:pt x="1207" y="854"/>
                  </a:lnTo>
                  <a:lnTo>
                    <a:pt x="1207" y="1036"/>
                  </a:lnTo>
                  <a:lnTo>
                    <a:pt x="176" y="1033"/>
                  </a:lnTo>
                  <a:lnTo>
                    <a:pt x="176" y="1348"/>
                  </a:lnTo>
                  <a:lnTo>
                    <a:pt x="1207" y="1348"/>
                  </a:lnTo>
                  <a:lnTo>
                    <a:pt x="1207" y="1532"/>
                  </a:lnTo>
                  <a:lnTo>
                    <a:pt x="3" y="1532"/>
                  </a:lnTo>
                  <a:lnTo>
                    <a:pt x="3" y="2397"/>
                  </a:lnTo>
                  <a:lnTo>
                    <a:pt x="2117" y="2397"/>
                  </a:lnTo>
                  <a:lnTo>
                    <a:pt x="21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3A6C035-5333-4B74-9E6B-B403C33CC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0979303" y="1734427"/>
              <a:ext cx="909226" cy="966050"/>
            </a:xfrm>
            <a:custGeom>
              <a:avLst/>
              <a:gdLst>
                <a:gd name="T0" fmla="*/ 1641 w 2528"/>
                <a:gd name="T1" fmla="*/ 1343 h 2681"/>
                <a:gd name="T2" fmla="*/ 1551 w 2528"/>
                <a:gd name="T3" fmla="*/ 1709 h 2681"/>
                <a:gd name="T4" fmla="*/ 1268 w 2528"/>
                <a:gd name="T5" fmla="*/ 1827 h 2681"/>
                <a:gd name="T6" fmla="*/ 979 w 2528"/>
                <a:gd name="T7" fmla="*/ 1709 h 2681"/>
                <a:gd name="T8" fmla="*/ 887 w 2528"/>
                <a:gd name="T9" fmla="*/ 1341 h 2681"/>
                <a:gd name="T10" fmla="*/ 979 w 2528"/>
                <a:gd name="T11" fmla="*/ 971 h 2681"/>
                <a:gd name="T12" fmla="*/ 1268 w 2528"/>
                <a:gd name="T13" fmla="*/ 852 h 2681"/>
                <a:gd name="T14" fmla="*/ 1551 w 2528"/>
                <a:gd name="T15" fmla="*/ 971 h 2681"/>
                <a:gd name="T16" fmla="*/ 1641 w 2528"/>
                <a:gd name="T17" fmla="*/ 1343 h 2681"/>
                <a:gd name="T18" fmla="*/ 2528 w 2528"/>
                <a:gd name="T19" fmla="*/ 1338 h 2681"/>
                <a:gd name="T20" fmla="*/ 2199 w 2528"/>
                <a:gd name="T21" fmla="*/ 334 h 2681"/>
                <a:gd name="T22" fmla="*/ 1266 w 2528"/>
                <a:gd name="T23" fmla="*/ 0 h 2681"/>
                <a:gd name="T24" fmla="*/ 330 w 2528"/>
                <a:gd name="T25" fmla="*/ 334 h 2681"/>
                <a:gd name="T26" fmla="*/ 0 w 2528"/>
                <a:gd name="T27" fmla="*/ 1338 h 2681"/>
                <a:gd name="T28" fmla="*/ 330 w 2528"/>
                <a:gd name="T29" fmla="*/ 2346 h 2681"/>
                <a:gd name="T30" fmla="*/ 1268 w 2528"/>
                <a:gd name="T31" fmla="*/ 2681 h 2681"/>
                <a:gd name="T32" fmla="*/ 2200 w 2528"/>
                <a:gd name="T33" fmla="*/ 2346 h 2681"/>
                <a:gd name="T34" fmla="*/ 2528 w 2528"/>
                <a:gd name="T35" fmla="*/ 1338 h 2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28" h="2681">
                  <a:moveTo>
                    <a:pt x="1641" y="1343"/>
                  </a:moveTo>
                  <a:cubicBezTo>
                    <a:pt x="1641" y="1508"/>
                    <a:pt x="1611" y="1630"/>
                    <a:pt x="1551" y="1709"/>
                  </a:cubicBezTo>
                  <a:cubicBezTo>
                    <a:pt x="1492" y="1788"/>
                    <a:pt x="1397" y="1827"/>
                    <a:pt x="1268" y="1827"/>
                  </a:cubicBezTo>
                  <a:cubicBezTo>
                    <a:pt x="1136" y="1827"/>
                    <a:pt x="1040" y="1788"/>
                    <a:pt x="979" y="1709"/>
                  </a:cubicBezTo>
                  <a:cubicBezTo>
                    <a:pt x="918" y="1630"/>
                    <a:pt x="887" y="1508"/>
                    <a:pt x="887" y="1341"/>
                  </a:cubicBezTo>
                  <a:cubicBezTo>
                    <a:pt x="887" y="1174"/>
                    <a:pt x="918" y="1051"/>
                    <a:pt x="979" y="971"/>
                  </a:cubicBezTo>
                  <a:cubicBezTo>
                    <a:pt x="1040" y="892"/>
                    <a:pt x="1136" y="852"/>
                    <a:pt x="1268" y="852"/>
                  </a:cubicBezTo>
                  <a:cubicBezTo>
                    <a:pt x="1397" y="852"/>
                    <a:pt x="1492" y="892"/>
                    <a:pt x="1551" y="971"/>
                  </a:cubicBezTo>
                  <a:cubicBezTo>
                    <a:pt x="1611" y="1051"/>
                    <a:pt x="1641" y="1174"/>
                    <a:pt x="1641" y="1343"/>
                  </a:cubicBezTo>
                  <a:close/>
                  <a:moveTo>
                    <a:pt x="2528" y="1338"/>
                  </a:moveTo>
                  <a:cubicBezTo>
                    <a:pt x="2528" y="891"/>
                    <a:pt x="2419" y="557"/>
                    <a:pt x="2199" y="334"/>
                  </a:cubicBezTo>
                  <a:cubicBezTo>
                    <a:pt x="1980" y="111"/>
                    <a:pt x="1669" y="0"/>
                    <a:pt x="1266" y="0"/>
                  </a:cubicBezTo>
                  <a:cubicBezTo>
                    <a:pt x="862" y="0"/>
                    <a:pt x="550" y="111"/>
                    <a:pt x="330" y="334"/>
                  </a:cubicBezTo>
                  <a:cubicBezTo>
                    <a:pt x="110" y="557"/>
                    <a:pt x="0" y="891"/>
                    <a:pt x="0" y="1338"/>
                  </a:cubicBezTo>
                  <a:cubicBezTo>
                    <a:pt x="0" y="1787"/>
                    <a:pt x="110" y="2123"/>
                    <a:pt x="330" y="2346"/>
                  </a:cubicBezTo>
                  <a:cubicBezTo>
                    <a:pt x="550" y="2569"/>
                    <a:pt x="862" y="2681"/>
                    <a:pt x="1268" y="2681"/>
                  </a:cubicBezTo>
                  <a:cubicBezTo>
                    <a:pt x="1671" y="2681"/>
                    <a:pt x="1981" y="2569"/>
                    <a:pt x="2200" y="2346"/>
                  </a:cubicBezTo>
                  <a:cubicBezTo>
                    <a:pt x="2419" y="2123"/>
                    <a:pt x="2528" y="1787"/>
                    <a:pt x="2528" y="13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5DDED3C-E05C-4AF2-BD9E-D2D4BAA9E5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003230" y="2652653"/>
              <a:ext cx="862968" cy="1076047"/>
            </a:xfrm>
            <a:custGeom>
              <a:avLst/>
              <a:gdLst>
                <a:gd name="T0" fmla="*/ 0 w 2398"/>
                <a:gd name="T1" fmla="*/ 1989 h 2989"/>
                <a:gd name="T2" fmla="*/ 995 w 2398"/>
                <a:gd name="T3" fmla="*/ 1720 h 2989"/>
                <a:gd name="T4" fmla="*/ 2088 w 2398"/>
                <a:gd name="T5" fmla="*/ 1502 h 2989"/>
                <a:gd name="T6" fmla="*/ 2088 w 2398"/>
                <a:gd name="T7" fmla="*/ 1480 h 2989"/>
                <a:gd name="T8" fmla="*/ 986 w 2398"/>
                <a:gd name="T9" fmla="*/ 1253 h 2989"/>
                <a:gd name="T10" fmla="*/ 0 w 2398"/>
                <a:gd name="T11" fmla="*/ 979 h 2989"/>
                <a:gd name="T12" fmla="*/ 0 w 2398"/>
                <a:gd name="T13" fmla="*/ 0 h 2989"/>
                <a:gd name="T14" fmla="*/ 2398 w 2398"/>
                <a:gd name="T15" fmla="*/ 758 h 2989"/>
                <a:gd name="T16" fmla="*/ 2398 w 2398"/>
                <a:gd name="T17" fmla="*/ 2230 h 2989"/>
                <a:gd name="T18" fmla="*/ 0 w 2398"/>
                <a:gd name="T19" fmla="*/ 2989 h 2989"/>
                <a:gd name="T20" fmla="*/ 0 w 2398"/>
                <a:gd name="T21" fmla="*/ 1989 h 2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98" h="2989">
                  <a:moveTo>
                    <a:pt x="0" y="1989"/>
                  </a:moveTo>
                  <a:cubicBezTo>
                    <a:pt x="316" y="1889"/>
                    <a:pt x="647" y="1799"/>
                    <a:pt x="995" y="1720"/>
                  </a:cubicBezTo>
                  <a:cubicBezTo>
                    <a:pt x="1342" y="1642"/>
                    <a:pt x="1706" y="1569"/>
                    <a:pt x="2088" y="1502"/>
                  </a:cubicBezTo>
                  <a:lnTo>
                    <a:pt x="2088" y="1480"/>
                  </a:lnTo>
                  <a:cubicBezTo>
                    <a:pt x="1697" y="1409"/>
                    <a:pt x="1330" y="1333"/>
                    <a:pt x="986" y="1253"/>
                  </a:cubicBezTo>
                  <a:cubicBezTo>
                    <a:pt x="642" y="1173"/>
                    <a:pt x="314" y="1082"/>
                    <a:pt x="0" y="979"/>
                  </a:cubicBezTo>
                  <a:lnTo>
                    <a:pt x="0" y="0"/>
                  </a:lnTo>
                  <a:lnTo>
                    <a:pt x="2398" y="758"/>
                  </a:lnTo>
                  <a:lnTo>
                    <a:pt x="2398" y="2230"/>
                  </a:lnTo>
                  <a:lnTo>
                    <a:pt x="0" y="2989"/>
                  </a:lnTo>
                  <a:lnTo>
                    <a:pt x="0" y="19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071B0DC-7FB6-4C7C-97F2-16CABAAAC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1003230" y="3719133"/>
              <a:ext cx="862968" cy="889531"/>
            </a:xfrm>
            <a:custGeom>
              <a:avLst/>
              <a:gdLst>
                <a:gd name="T0" fmla="*/ 1212 w 2398"/>
                <a:gd name="T1" fmla="*/ 1134 h 2472"/>
                <a:gd name="T2" fmla="*/ 1212 w 2398"/>
                <a:gd name="T3" fmla="*/ 1563 h 2472"/>
                <a:gd name="T4" fmla="*/ 887 w 2398"/>
                <a:gd name="T5" fmla="*/ 1563 h 2472"/>
                <a:gd name="T6" fmla="*/ 887 w 2398"/>
                <a:gd name="T7" fmla="*/ 1139 h 2472"/>
                <a:gd name="T8" fmla="*/ 926 w 2398"/>
                <a:gd name="T9" fmla="*/ 960 h 2472"/>
                <a:gd name="T10" fmla="*/ 1048 w 2398"/>
                <a:gd name="T11" fmla="*/ 906 h 2472"/>
                <a:gd name="T12" fmla="*/ 1170 w 2398"/>
                <a:gd name="T13" fmla="*/ 961 h 2472"/>
                <a:gd name="T14" fmla="*/ 1212 w 2398"/>
                <a:gd name="T15" fmla="*/ 1134 h 2472"/>
                <a:gd name="T16" fmla="*/ 2398 w 2398"/>
                <a:gd name="T17" fmla="*/ 836 h 2472"/>
                <a:gd name="T18" fmla="*/ 2398 w 2398"/>
                <a:gd name="T19" fmla="*/ 0 h 2472"/>
                <a:gd name="T20" fmla="*/ 1964 w 2398"/>
                <a:gd name="T21" fmla="*/ 127 h 2472"/>
                <a:gd name="T22" fmla="*/ 1783 w 2398"/>
                <a:gd name="T23" fmla="*/ 158 h 2472"/>
                <a:gd name="T24" fmla="*/ 1564 w 2398"/>
                <a:gd name="T25" fmla="*/ 263 h 2472"/>
                <a:gd name="T26" fmla="*/ 1442 w 2398"/>
                <a:gd name="T27" fmla="*/ 482 h 2472"/>
                <a:gd name="T28" fmla="*/ 1391 w 2398"/>
                <a:gd name="T29" fmla="*/ 843 h 2472"/>
                <a:gd name="T30" fmla="*/ 1383 w 2398"/>
                <a:gd name="T31" fmla="*/ 844 h 2472"/>
                <a:gd name="T32" fmla="*/ 1184 w 2398"/>
                <a:gd name="T33" fmla="*/ 251 h 2472"/>
                <a:gd name="T34" fmla="*/ 727 w 2398"/>
                <a:gd name="T35" fmla="*/ 69 h 2472"/>
                <a:gd name="T36" fmla="*/ 328 w 2398"/>
                <a:gd name="T37" fmla="*/ 196 h 2472"/>
                <a:gd name="T38" fmla="*/ 82 w 2398"/>
                <a:gd name="T39" fmla="*/ 548 h 2472"/>
                <a:gd name="T40" fmla="*/ 0 w 2398"/>
                <a:gd name="T41" fmla="*/ 1065 h 2472"/>
                <a:gd name="T42" fmla="*/ 0 w 2398"/>
                <a:gd name="T43" fmla="*/ 2472 h 2472"/>
                <a:gd name="T44" fmla="*/ 2398 w 2398"/>
                <a:gd name="T45" fmla="*/ 2472 h 2472"/>
                <a:gd name="T46" fmla="*/ 2398 w 2398"/>
                <a:gd name="T47" fmla="*/ 1563 h 2472"/>
                <a:gd name="T48" fmla="*/ 1569 w 2398"/>
                <a:gd name="T49" fmla="*/ 1563 h 2472"/>
                <a:gd name="T50" fmla="*/ 1569 w 2398"/>
                <a:gd name="T51" fmla="*/ 1392 h 2472"/>
                <a:gd name="T52" fmla="*/ 1607 w 2398"/>
                <a:gd name="T53" fmla="*/ 1145 h 2472"/>
                <a:gd name="T54" fmla="*/ 1719 w 2398"/>
                <a:gd name="T55" fmla="*/ 1011 h 2472"/>
                <a:gd name="T56" fmla="*/ 1906 w 2398"/>
                <a:gd name="T57" fmla="*/ 951 h 2472"/>
                <a:gd name="T58" fmla="*/ 2036 w 2398"/>
                <a:gd name="T59" fmla="*/ 933 h 2472"/>
                <a:gd name="T60" fmla="*/ 2253 w 2398"/>
                <a:gd name="T61" fmla="*/ 892 h 2472"/>
                <a:gd name="T62" fmla="*/ 2398 w 2398"/>
                <a:gd name="T63" fmla="*/ 836 h 2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98" h="2472">
                  <a:moveTo>
                    <a:pt x="1212" y="1134"/>
                  </a:moveTo>
                  <a:lnTo>
                    <a:pt x="1212" y="1563"/>
                  </a:lnTo>
                  <a:lnTo>
                    <a:pt x="887" y="1563"/>
                  </a:lnTo>
                  <a:lnTo>
                    <a:pt x="887" y="1139"/>
                  </a:lnTo>
                  <a:cubicBezTo>
                    <a:pt x="887" y="1055"/>
                    <a:pt x="900" y="995"/>
                    <a:pt x="926" y="960"/>
                  </a:cubicBezTo>
                  <a:cubicBezTo>
                    <a:pt x="952" y="924"/>
                    <a:pt x="992" y="906"/>
                    <a:pt x="1048" y="906"/>
                  </a:cubicBezTo>
                  <a:cubicBezTo>
                    <a:pt x="1102" y="906"/>
                    <a:pt x="1143" y="924"/>
                    <a:pt x="1170" y="961"/>
                  </a:cubicBezTo>
                  <a:cubicBezTo>
                    <a:pt x="1198" y="997"/>
                    <a:pt x="1212" y="1055"/>
                    <a:pt x="1212" y="1134"/>
                  </a:cubicBezTo>
                  <a:close/>
                  <a:moveTo>
                    <a:pt x="2398" y="836"/>
                  </a:moveTo>
                  <a:lnTo>
                    <a:pt x="2398" y="0"/>
                  </a:lnTo>
                  <a:cubicBezTo>
                    <a:pt x="2267" y="55"/>
                    <a:pt x="2123" y="97"/>
                    <a:pt x="1964" y="127"/>
                  </a:cubicBezTo>
                  <a:lnTo>
                    <a:pt x="1783" y="158"/>
                  </a:lnTo>
                  <a:cubicBezTo>
                    <a:pt x="1692" y="176"/>
                    <a:pt x="1619" y="211"/>
                    <a:pt x="1564" y="263"/>
                  </a:cubicBezTo>
                  <a:cubicBezTo>
                    <a:pt x="1509" y="316"/>
                    <a:pt x="1468" y="388"/>
                    <a:pt x="1442" y="482"/>
                  </a:cubicBezTo>
                  <a:cubicBezTo>
                    <a:pt x="1415" y="575"/>
                    <a:pt x="1398" y="695"/>
                    <a:pt x="1391" y="843"/>
                  </a:cubicBezTo>
                  <a:lnTo>
                    <a:pt x="1383" y="844"/>
                  </a:lnTo>
                  <a:cubicBezTo>
                    <a:pt x="1362" y="571"/>
                    <a:pt x="1295" y="373"/>
                    <a:pt x="1184" y="251"/>
                  </a:cubicBezTo>
                  <a:cubicBezTo>
                    <a:pt x="1072" y="130"/>
                    <a:pt x="920" y="69"/>
                    <a:pt x="727" y="69"/>
                  </a:cubicBezTo>
                  <a:cubicBezTo>
                    <a:pt x="570" y="69"/>
                    <a:pt x="438" y="111"/>
                    <a:pt x="328" y="196"/>
                  </a:cubicBezTo>
                  <a:cubicBezTo>
                    <a:pt x="219" y="281"/>
                    <a:pt x="137" y="398"/>
                    <a:pt x="82" y="548"/>
                  </a:cubicBezTo>
                  <a:cubicBezTo>
                    <a:pt x="27" y="697"/>
                    <a:pt x="0" y="870"/>
                    <a:pt x="0" y="1065"/>
                  </a:cubicBezTo>
                  <a:lnTo>
                    <a:pt x="0" y="2472"/>
                  </a:lnTo>
                  <a:lnTo>
                    <a:pt x="2398" y="2472"/>
                  </a:lnTo>
                  <a:lnTo>
                    <a:pt x="2398" y="1563"/>
                  </a:lnTo>
                  <a:lnTo>
                    <a:pt x="1569" y="1563"/>
                  </a:lnTo>
                  <a:lnTo>
                    <a:pt x="1569" y="1392"/>
                  </a:lnTo>
                  <a:cubicBezTo>
                    <a:pt x="1569" y="1288"/>
                    <a:pt x="1582" y="1206"/>
                    <a:pt x="1607" y="1145"/>
                  </a:cubicBezTo>
                  <a:cubicBezTo>
                    <a:pt x="1633" y="1084"/>
                    <a:pt x="1670" y="1039"/>
                    <a:pt x="1719" y="1011"/>
                  </a:cubicBezTo>
                  <a:cubicBezTo>
                    <a:pt x="1767" y="982"/>
                    <a:pt x="1830" y="963"/>
                    <a:pt x="1906" y="951"/>
                  </a:cubicBezTo>
                  <a:lnTo>
                    <a:pt x="2036" y="933"/>
                  </a:lnTo>
                  <a:cubicBezTo>
                    <a:pt x="2125" y="922"/>
                    <a:pt x="2198" y="908"/>
                    <a:pt x="2253" y="892"/>
                  </a:cubicBezTo>
                  <a:cubicBezTo>
                    <a:pt x="2308" y="876"/>
                    <a:pt x="2357" y="857"/>
                    <a:pt x="2398" y="8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715F392-9BCF-4C90-A32D-EEB15231A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003230" y="4696343"/>
              <a:ext cx="862968" cy="762000"/>
            </a:xfrm>
            <a:custGeom>
              <a:avLst/>
              <a:gdLst>
                <a:gd name="T0" fmla="*/ 0 w 2398"/>
                <a:gd name="T1" fmla="*/ 2116 h 2116"/>
                <a:gd name="T2" fmla="*/ 0 w 2398"/>
                <a:gd name="T3" fmla="*/ 3 h 2116"/>
                <a:gd name="T4" fmla="*/ 866 w 2398"/>
                <a:gd name="T5" fmla="*/ 3 h 2116"/>
                <a:gd name="T6" fmla="*/ 866 w 2398"/>
                <a:gd name="T7" fmla="*/ 1207 h 2116"/>
                <a:gd name="T8" fmla="*/ 1050 w 2398"/>
                <a:gd name="T9" fmla="*/ 1207 h 2116"/>
                <a:gd name="T10" fmla="*/ 1050 w 2398"/>
                <a:gd name="T11" fmla="*/ 175 h 2116"/>
                <a:gd name="T12" fmla="*/ 1365 w 2398"/>
                <a:gd name="T13" fmla="*/ 175 h 2116"/>
                <a:gd name="T14" fmla="*/ 1361 w 2398"/>
                <a:gd name="T15" fmla="*/ 1207 h 2116"/>
                <a:gd name="T16" fmla="*/ 1544 w 2398"/>
                <a:gd name="T17" fmla="*/ 1207 h 2116"/>
                <a:gd name="T18" fmla="*/ 1544 w 2398"/>
                <a:gd name="T19" fmla="*/ 0 h 2116"/>
                <a:gd name="T20" fmla="*/ 2398 w 2398"/>
                <a:gd name="T21" fmla="*/ 0 h 2116"/>
                <a:gd name="T22" fmla="*/ 2398 w 2398"/>
                <a:gd name="T23" fmla="*/ 2116 h 2116"/>
                <a:gd name="T24" fmla="*/ 0 w 2398"/>
                <a:gd name="T25" fmla="*/ 2116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98" h="2116">
                  <a:moveTo>
                    <a:pt x="0" y="2116"/>
                  </a:moveTo>
                  <a:lnTo>
                    <a:pt x="0" y="3"/>
                  </a:lnTo>
                  <a:lnTo>
                    <a:pt x="866" y="3"/>
                  </a:lnTo>
                  <a:lnTo>
                    <a:pt x="866" y="1207"/>
                  </a:lnTo>
                  <a:lnTo>
                    <a:pt x="1050" y="1207"/>
                  </a:lnTo>
                  <a:lnTo>
                    <a:pt x="1050" y="175"/>
                  </a:lnTo>
                  <a:lnTo>
                    <a:pt x="1365" y="175"/>
                  </a:lnTo>
                  <a:lnTo>
                    <a:pt x="1361" y="1207"/>
                  </a:lnTo>
                  <a:lnTo>
                    <a:pt x="1544" y="1207"/>
                  </a:lnTo>
                  <a:lnTo>
                    <a:pt x="1544" y="0"/>
                  </a:lnTo>
                  <a:lnTo>
                    <a:pt x="2398" y="0"/>
                  </a:lnTo>
                  <a:lnTo>
                    <a:pt x="2398" y="2116"/>
                  </a:lnTo>
                  <a:lnTo>
                    <a:pt x="0" y="2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132EFA6-1CE3-4B85-B6FD-BE67AF9380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003230" y="5515732"/>
              <a:ext cx="862968" cy="1037787"/>
            </a:xfrm>
            <a:custGeom>
              <a:avLst/>
              <a:gdLst>
                <a:gd name="T0" fmla="*/ 1609 w 2398"/>
                <a:gd name="T1" fmla="*/ 1616 h 2883"/>
                <a:gd name="T2" fmla="*/ 1996 w 2398"/>
                <a:gd name="T3" fmla="*/ 1962 h 2883"/>
                <a:gd name="T4" fmla="*/ 2398 w 2398"/>
                <a:gd name="T5" fmla="*/ 1962 h 2883"/>
                <a:gd name="T6" fmla="*/ 2398 w 2398"/>
                <a:gd name="T7" fmla="*/ 2883 h 2883"/>
                <a:gd name="T8" fmla="*/ 0 w 2398"/>
                <a:gd name="T9" fmla="*/ 2883 h 2883"/>
                <a:gd name="T10" fmla="*/ 0 w 2398"/>
                <a:gd name="T11" fmla="*/ 1962 h 2883"/>
                <a:gd name="T12" fmla="*/ 1318 w 2398"/>
                <a:gd name="T13" fmla="*/ 1962 h 2883"/>
                <a:gd name="T14" fmla="*/ 1318 w 2398"/>
                <a:gd name="T15" fmla="*/ 1932 h 2883"/>
                <a:gd name="T16" fmla="*/ 928 w 2398"/>
                <a:gd name="T17" fmla="*/ 1804 h 2883"/>
                <a:gd name="T18" fmla="*/ 590 w 2398"/>
                <a:gd name="T19" fmla="*/ 1610 h 2883"/>
                <a:gd name="T20" fmla="*/ 0 w 2398"/>
                <a:gd name="T21" fmla="*/ 1179 h 2883"/>
                <a:gd name="T22" fmla="*/ 0 w 2398"/>
                <a:gd name="T23" fmla="*/ 39 h 2883"/>
                <a:gd name="T24" fmla="*/ 1038 w 2398"/>
                <a:gd name="T25" fmla="*/ 1075 h 2883"/>
                <a:gd name="T26" fmla="*/ 2398 w 2398"/>
                <a:gd name="T27" fmla="*/ 0 h 2883"/>
                <a:gd name="T28" fmla="*/ 2398 w 2398"/>
                <a:gd name="T29" fmla="*/ 1122 h 2883"/>
                <a:gd name="T30" fmla="*/ 1609 w 2398"/>
                <a:gd name="T31" fmla="*/ 1616 h 2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98" h="2883">
                  <a:moveTo>
                    <a:pt x="1609" y="1616"/>
                  </a:moveTo>
                  <a:lnTo>
                    <a:pt x="1996" y="1962"/>
                  </a:lnTo>
                  <a:lnTo>
                    <a:pt x="2398" y="1962"/>
                  </a:lnTo>
                  <a:lnTo>
                    <a:pt x="2398" y="2883"/>
                  </a:lnTo>
                  <a:lnTo>
                    <a:pt x="0" y="2883"/>
                  </a:lnTo>
                  <a:lnTo>
                    <a:pt x="0" y="1962"/>
                  </a:lnTo>
                  <a:lnTo>
                    <a:pt x="1318" y="1962"/>
                  </a:lnTo>
                  <a:lnTo>
                    <a:pt x="1318" y="1932"/>
                  </a:lnTo>
                  <a:cubicBezTo>
                    <a:pt x="1160" y="1892"/>
                    <a:pt x="1031" y="1849"/>
                    <a:pt x="928" y="1804"/>
                  </a:cubicBezTo>
                  <a:cubicBezTo>
                    <a:pt x="826" y="1759"/>
                    <a:pt x="714" y="1694"/>
                    <a:pt x="590" y="1610"/>
                  </a:cubicBezTo>
                  <a:cubicBezTo>
                    <a:pt x="467" y="1526"/>
                    <a:pt x="270" y="1382"/>
                    <a:pt x="0" y="1179"/>
                  </a:cubicBezTo>
                  <a:lnTo>
                    <a:pt x="0" y="39"/>
                  </a:lnTo>
                  <a:lnTo>
                    <a:pt x="1038" y="1075"/>
                  </a:lnTo>
                  <a:lnTo>
                    <a:pt x="2398" y="0"/>
                  </a:lnTo>
                  <a:lnTo>
                    <a:pt x="2398" y="1122"/>
                  </a:lnTo>
                  <a:lnTo>
                    <a:pt x="1609" y="1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828" y="1216151"/>
            <a:ext cx="4910328" cy="2484694"/>
          </a:xfrm>
        </p:spPr>
        <p:txBody>
          <a:bodyPr anchor="t" anchorCtr="0">
            <a:normAutofit/>
          </a:bodyPr>
          <a:lstStyle>
            <a:lvl1pPr algn="l">
              <a:lnSpc>
                <a:spcPct val="95000"/>
              </a:lnSpc>
              <a:defRPr sz="4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9828" y="4406710"/>
            <a:ext cx="4910328" cy="1655762"/>
          </a:xfrm>
        </p:spPr>
        <p:txBody>
          <a:bodyPr/>
          <a:lstStyle>
            <a:lvl1pPr marL="0" indent="0" algn="l">
              <a:lnSpc>
                <a:spcPct val="105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31" name="Kuvan paikkamerkki 2">
            <a:extLst>
              <a:ext uri="{FF2B5EF4-FFF2-40B4-BE49-F238E27FC236}">
                <a16:creationId xmlns:a16="http://schemas.microsoft.com/office/drawing/2014/main" id="{31563A72-AB79-43BD-8B38-EB94EB292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351776" y="1308790"/>
            <a:ext cx="3488436" cy="414955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546194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teksti, 1 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52AE7-8B38-4CEB-A4D4-B86C90BBBDBE}" type="datetime1">
              <a:rPr lang="fi-FI" smtClean="0"/>
              <a:t>8.2.2023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8FE668BE-93F5-4B90-8F24-FE6CEFE61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10462832" y="301625"/>
            <a:ext cx="1435100" cy="220662"/>
            <a:chOff x="8624888" y="187325"/>
            <a:chExt cx="1435100" cy="220662"/>
          </a:xfrm>
          <a:solidFill>
            <a:srgbClr val="005900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6AF6E0F2-CD59-4E6D-A297-5B87C291D7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794875" y="187325"/>
              <a:ext cx="265113" cy="220662"/>
            </a:xfrm>
            <a:custGeom>
              <a:avLst/>
              <a:gdLst>
                <a:gd name="T0" fmla="*/ 427 w 736"/>
                <a:gd name="T1" fmla="*/ 370 h 600"/>
                <a:gd name="T2" fmla="*/ 372 w 736"/>
                <a:gd name="T3" fmla="*/ 78 h 600"/>
                <a:gd name="T4" fmla="*/ 366 w 736"/>
                <a:gd name="T5" fmla="*/ 78 h 600"/>
                <a:gd name="T6" fmla="*/ 312 w 736"/>
                <a:gd name="T7" fmla="*/ 370 h 600"/>
                <a:gd name="T8" fmla="*/ 427 w 736"/>
                <a:gd name="T9" fmla="*/ 370 h 600"/>
                <a:gd name="T10" fmla="*/ 448 w 736"/>
                <a:gd name="T11" fmla="*/ 454 h 600"/>
                <a:gd name="T12" fmla="*/ 292 w 736"/>
                <a:gd name="T13" fmla="*/ 454 h 600"/>
                <a:gd name="T14" fmla="*/ 250 w 736"/>
                <a:gd name="T15" fmla="*/ 600 h 600"/>
                <a:gd name="T16" fmla="*/ 0 w 736"/>
                <a:gd name="T17" fmla="*/ 600 h 600"/>
                <a:gd name="T18" fmla="*/ 184 w 736"/>
                <a:gd name="T19" fmla="*/ 0 h 600"/>
                <a:gd name="T20" fmla="*/ 552 w 736"/>
                <a:gd name="T21" fmla="*/ 0 h 600"/>
                <a:gd name="T22" fmla="*/ 736 w 736"/>
                <a:gd name="T23" fmla="*/ 600 h 600"/>
                <a:gd name="T24" fmla="*/ 491 w 736"/>
                <a:gd name="T25" fmla="*/ 600 h 600"/>
                <a:gd name="T26" fmla="*/ 448 w 736"/>
                <a:gd name="T27" fmla="*/ 454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6" h="600">
                  <a:moveTo>
                    <a:pt x="427" y="370"/>
                  </a:moveTo>
                  <a:cubicBezTo>
                    <a:pt x="404" y="272"/>
                    <a:pt x="386" y="173"/>
                    <a:pt x="372" y="78"/>
                  </a:cubicBezTo>
                  <a:lnTo>
                    <a:pt x="366" y="78"/>
                  </a:lnTo>
                  <a:cubicBezTo>
                    <a:pt x="353" y="173"/>
                    <a:pt x="335" y="272"/>
                    <a:pt x="312" y="370"/>
                  </a:cubicBezTo>
                  <a:lnTo>
                    <a:pt x="427" y="370"/>
                  </a:lnTo>
                  <a:close/>
                  <a:moveTo>
                    <a:pt x="448" y="454"/>
                  </a:moveTo>
                  <a:lnTo>
                    <a:pt x="292" y="454"/>
                  </a:lnTo>
                  <a:cubicBezTo>
                    <a:pt x="279" y="503"/>
                    <a:pt x="265" y="552"/>
                    <a:pt x="250" y="600"/>
                  </a:cubicBezTo>
                  <a:lnTo>
                    <a:pt x="0" y="600"/>
                  </a:lnTo>
                  <a:lnTo>
                    <a:pt x="184" y="0"/>
                  </a:lnTo>
                  <a:lnTo>
                    <a:pt x="552" y="0"/>
                  </a:lnTo>
                  <a:lnTo>
                    <a:pt x="736" y="600"/>
                  </a:lnTo>
                  <a:lnTo>
                    <a:pt x="491" y="600"/>
                  </a:lnTo>
                  <a:cubicBezTo>
                    <a:pt x="476" y="552"/>
                    <a:pt x="461" y="503"/>
                    <a:pt x="448" y="4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6955DEBD-53A1-484E-871F-C20A83315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9564688" y="187325"/>
              <a:ext cx="269875" cy="220662"/>
            </a:xfrm>
            <a:custGeom>
              <a:avLst/>
              <a:gdLst>
                <a:gd name="T0" fmla="*/ 0 w 748"/>
                <a:gd name="T1" fmla="*/ 0 h 600"/>
                <a:gd name="T2" fmla="*/ 250 w 748"/>
                <a:gd name="T3" fmla="*/ 0 h 600"/>
                <a:gd name="T4" fmla="*/ 372 w 748"/>
                <a:gd name="T5" fmla="*/ 523 h 600"/>
                <a:gd name="T6" fmla="*/ 378 w 748"/>
                <a:gd name="T7" fmla="*/ 523 h 600"/>
                <a:gd name="T8" fmla="*/ 503 w 748"/>
                <a:gd name="T9" fmla="*/ 0 h 600"/>
                <a:gd name="T10" fmla="*/ 748 w 748"/>
                <a:gd name="T11" fmla="*/ 0 h 600"/>
                <a:gd name="T12" fmla="*/ 558 w 748"/>
                <a:gd name="T13" fmla="*/ 600 h 600"/>
                <a:gd name="T14" fmla="*/ 190 w 748"/>
                <a:gd name="T15" fmla="*/ 600 h 600"/>
                <a:gd name="T16" fmla="*/ 0 w 748"/>
                <a:gd name="T17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8" h="600">
                  <a:moveTo>
                    <a:pt x="0" y="0"/>
                  </a:moveTo>
                  <a:lnTo>
                    <a:pt x="250" y="0"/>
                  </a:lnTo>
                  <a:cubicBezTo>
                    <a:pt x="304" y="170"/>
                    <a:pt x="342" y="352"/>
                    <a:pt x="372" y="523"/>
                  </a:cubicBezTo>
                  <a:lnTo>
                    <a:pt x="378" y="523"/>
                  </a:lnTo>
                  <a:cubicBezTo>
                    <a:pt x="409" y="352"/>
                    <a:pt x="447" y="170"/>
                    <a:pt x="503" y="0"/>
                  </a:cubicBezTo>
                  <a:lnTo>
                    <a:pt x="748" y="0"/>
                  </a:lnTo>
                  <a:lnTo>
                    <a:pt x="558" y="600"/>
                  </a:lnTo>
                  <a:lnTo>
                    <a:pt x="190" y="6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735683ED-6883-495F-9B64-C8B639909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115425" y="187325"/>
              <a:ext cx="484188" cy="220662"/>
            </a:xfrm>
            <a:custGeom>
              <a:avLst/>
              <a:gdLst>
                <a:gd name="T0" fmla="*/ 919 w 1343"/>
                <a:gd name="T1" fmla="*/ 370 h 600"/>
                <a:gd name="T2" fmla="*/ 973 w 1343"/>
                <a:gd name="T3" fmla="*/ 78 h 600"/>
                <a:gd name="T4" fmla="*/ 979 w 1343"/>
                <a:gd name="T5" fmla="*/ 78 h 600"/>
                <a:gd name="T6" fmla="*/ 1034 w 1343"/>
                <a:gd name="T7" fmla="*/ 370 h 600"/>
                <a:gd name="T8" fmla="*/ 919 w 1343"/>
                <a:gd name="T9" fmla="*/ 370 h 600"/>
                <a:gd name="T10" fmla="*/ 334 w 1343"/>
                <a:gd name="T11" fmla="*/ 301 h 600"/>
                <a:gd name="T12" fmla="*/ 227 w 1343"/>
                <a:gd name="T13" fmla="*/ 301 h 600"/>
                <a:gd name="T14" fmla="*/ 227 w 1343"/>
                <a:gd name="T15" fmla="*/ 181 h 600"/>
                <a:gd name="T16" fmla="*/ 333 w 1343"/>
                <a:gd name="T17" fmla="*/ 181 h 600"/>
                <a:gd name="T18" fmla="*/ 391 w 1343"/>
                <a:gd name="T19" fmla="*/ 240 h 600"/>
                <a:gd name="T20" fmla="*/ 334 w 1343"/>
                <a:gd name="T21" fmla="*/ 301 h 600"/>
                <a:gd name="T22" fmla="*/ 1159 w 1343"/>
                <a:gd name="T23" fmla="*/ 0 h 600"/>
                <a:gd name="T24" fmla="*/ 791 w 1343"/>
                <a:gd name="T25" fmla="*/ 0 h 600"/>
                <a:gd name="T26" fmla="*/ 611 w 1343"/>
                <a:gd name="T27" fmla="*/ 584 h 600"/>
                <a:gd name="T28" fmla="*/ 586 w 1343"/>
                <a:gd name="T29" fmla="*/ 492 h 600"/>
                <a:gd name="T30" fmla="*/ 579 w 1343"/>
                <a:gd name="T31" fmla="*/ 446 h 600"/>
                <a:gd name="T32" fmla="*/ 407 w 1343"/>
                <a:gd name="T33" fmla="*/ 348 h 600"/>
                <a:gd name="T34" fmla="*/ 407 w 1343"/>
                <a:gd name="T35" fmla="*/ 346 h 600"/>
                <a:gd name="T36" fmla="*/ 601 w 1343"/>
                <a:gd name="T37" fmla="*/ 182 h 600"/>
                <a:gd name="T38" fmla="*/ 351 w 1343"/>
                <a:gd name="T39" fmla="*/ 0 h 600"/>
                <a:gd name="T40" fmla="*/ 0 w 1343"/>
                <a:gd name="T41" fmla="*/ 0 h 600"/>
                <a:gd name="T42" fmla="*/ 0 w 1343"/>
                <a:gd name="T43" fmla="*/ 600 h 600"/>
                <a:gd name="T44" fmla="*/ 227 w 1343"/>
                <a:gd name="T45" fmla="*/ 600 h 600"/>
                <a:gd name="T46" fmla="*/ 227 w 1343"/>
                <a:gd name="T47" fmla="*/ 393 h 600"/>
                <a:gd name="T48" fmla="*/ 270 w 1343"/>
                <a:gd name="T49" fmla="*/ 393 h 600"/>
                <a:gd name="T50" fmla="*/ 380 w 1343"/>
                <a:gd name="T51" fmla="*/ 477 h 600"/>
                <a:gd name="T52" fmla="*/ 385 w 1343"/>
                <a:gd name="T53" fmla="*/ 510 h 600"/>
                <a:gd name="T54" fmla="*/ 409 w 1343"/>
                <a:gd name="T55" fmla="*/ 600 h 600"/>
                <a:gd name="T56" fmla="*/ 857 w 1343"/>
                <a:gd name="T57" fmla="*/ 600 h 600"/>
                <a:gd name="T58" fmla="*/ 899 w 1343"/>
                <a:gd name="T59" fmla="*/ 454 h 600"/>
                <a:gd name="T60" fmla="*/ 1055 w 1343"/>
                <a:gd name="T61" fmla="*/ 454 h 600"/>
                <a:gd name="T62" fmla="*/ 1098 w 1343"/>
                <a:gd name="T63" fmla="*/ 600 h 600"/>
                <a:gd name="T64" fmla="*/ 1343 w 1343"/>
                <a:gd name="T65" fmla="*/ 600 h 600"/>
                <a:gd name="T66" fmla="*/ 1159 w 1343"/>
                <a:gd name="T67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3" h="600">
                  <a:moveTo>
                    <a:pt x="919" y="370"/>
                  </a:moveTo>
                  <a:cubicBezTo>
                    <a:pt x="942" y="272"/>
                    <a:pt x="960" y="173"/>
                    <a:pt x="973" y="78"/>
                  </a:cubicBezTo>
                  <a:lnTo>
                    <a:pt x="979" y="78"/>
                  </a:lnTo>
                  <a:cubicBezTo>
                    <a:pt x="993" y="173"/>
                    <a:pt x="1011" y="272"/>
                    <a:pt x="1034" y="370"/>
                  </a:cubicBezTo>
                  <a:lnTo>
                    <a:pt x="919" y="370"/>
                  </a:lnTo>
                  <a:close/>
                  <a:moveTo>
                    <a:pt x="334" y="301"/>
                  </a:moveTo>
                  <a:lnTo>
                    <a:pt x="227" y="301"/>
                  </a:lnTo>
                  <a:lnTo>
                    <a:pt x="227" y="181"/>
                  </a:lnTo>
                  <a:lnTo>
                    <a:pt x="333" y="181"/>
                  </a:lnTo>
                  <a:cubicBezTo>
                    <a:pt x="376" y="181"/>
                    <a:pt x="391" y="211"/>
                    <a:pt x="391" y="240"/>
                  </a:cubicBezTo>
                  <a:cubicBezTo>
                    <a:pt x="391" y="266"/>
                    <a:pt x="375" y="301"/>
                    <a:pt x="334" y="301"/>
                  </a:cubicBezTo>
                  <a:close/>
                  <a:moveTo>
                    <a:pt x="1159" y="0"/>
                  </a:moveTo>
                  <a:lnTo>
                    <a:pt x="791" y="0"/>
                  </a:lnTo>
                  <a:lnTo>
                    <a:pt x="611" y="584"/>
                  </a:lnTo>
                  <a:cubicBezTo>
                    <a:pt x="600" y="554"/>
                    <a:pt x="592" y="523"/>
                    <a:pt x="586" y="492"/>
                  </a:cubicBezTo>
                  <a:lnTo>
                    <a:pt x="579" y="446"/>
                  </a:lnTo>
                  <a:cubicBezTo>
                    <a:pt x="565" y="378"/>
                    <a:pt x="515" y="353"/>
                    <a:pt x="407" y="348"/>
                  </a:cubicBezTo>
                  <a:lnTo>
                    <a:pt x="407" y="346"/>
                  </a:lnTo>
                  <a:cubicBezTo>
                    <a:pt x="549" y="335"/>
                    <a:pt x="601" y="274"/>
                    <a:pt x="601" y="182"/>
                  </a:cubicBezTo>
                  <a:cubicBezTo>
                    <a:pt x="601" y="61"/>
                    <a:pt x="496" y="0"/>
                    <a:pt x="351" y="0"/>
                  </a:cubicBezTo>
                  <a:lnTo>
                    <a:pt x="0" y="0"/>
                  </a:lnTo>
                  <a:lnTo>
                    <a:pt x="0" y="600"/>
                  </a:lnTo>
                  <a:lnTo>
                    <a:pt x="227" y="600"/>
                  </a:lnTo>
                  <a:lnTo>
                    <a:pt x="227" y="393"/>
                  </a:lnTo>
                  <a:lnTo>
                    <a:pt x="270" y="393"/>
                  </a:lnTo>
                  <a:cubicBezTo>
                    <a:pt x="350" y="393"/>
                    <a:pt x="372" y="424"/>
                    <a:pt x="380" y="477"/>
                  </a:cubicBezTo>
                  <a:lnTo>
                    <a:pt x="385" y="510"/>
                  </a:lnTo>
                  <a:cubicBezTo>
                    <a:pt x="391" y="558"/>
                    <a:pt x="400" y="582"/>
                    <a:pt x="409" y="600"/>
                  </a:cubicBezTo>
                  <a:lnTo>
                    <a:pt x="857" y="600"/>
                  </a:lnTo>
                  <a:cubicBezTo>
                    <a:pt x="872" y="552"/>
                    <a:pt x="886" y="503"/>
                    <a:pt x="899" y="454"/>
                  </a:cubicBezTo>
                  <a:lnTo>
                    <a:pt x="1055" y="454"/>
                  </a:lnTo>
                  <a:cubicBezTo>
                    <a:pt x="1068" y="503"/>
                    <a:pt x="1082" y="552"/>
                    <a:pt x="1098" y="600"/>
                  </a:cubicBezTo>
                  <a:lnTo>
                    <a:pt x="1343" y="600"/>
                  </a:lnTo>
                  <a:lnTo>
                    <a:pt x="115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B6D6F67C-B5D4-4790-AE32-2695318CC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8899525" y="187325"/>
              <a:ext cx="190500" cy="220662"/>
            </a:xfrm>
            <a:custGeom>
              <a:avLst/>
              <a:gdLst>
                <a:gd name="T0" fmla="*/ 0 w 530"/>
                <a:gd name="T1" fmla="*/ 0 h 600"/>
                <a:gd name="T2" fmla="*/ 529 w 530"/>
                <a:gd name="T3" fmla="*/ 0 h 600"/>
                <a:gd name="T4" fmla="*/ 529 w 530"/>
                <a:gd name="T5" fmla="*/ 184 h 600"/>
                <a:gd name="T6" fmla="*/ 227 w 530"/>
                <a:gd name="T7" fmla="*/ 184 h 600"/>
                <a:gd name="T8" fmla="*/ 227 w 530"/>
                <a:gd name="T9" fmla="*/ 263 h 600"/>
                <a:gd name="T10" fmla="*/ 486 w 530"/>
                <a:gd name="T11" fmla="*/ 263 h 600"/>
                <a:gd name="T12" fmla="*/ 486 w 530"/>
                <a:gd name="T13" fmla="*/ 342 h 600"/>
                <a:gd name="T14" fmla="*/ 227 w 530"/>
                <a:gd name="T15" fmla="*/ 341 h 600"/>
                <a:gd name="T16" fmla="*/ 227 w 530"/>
                <a:gd name="T17" fmla="*/ 419 h 600"/>
                <a:gd name="T18" fmla="*/ 530 w 530"/>
                <a:gd name="T19" fmla="*/ 419 h 600"/>
                <a:gd name="T20" fmla="*/ 530 w 530"/>
                <a:gd name="T21" fmla="*/ 600 h 600"/>
                <a:gd name="T22" fmla="*/ 0 w 530"/>
                <a:gd name="T23" fmla="*/ 600 h 600"/>
                <a:gd name="T24" fmla="*/ 0 w 530"/>
                <a:gd name="T25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0" h="600">
                  <a:moveTo>
                    <a:pt x="0" y="0"/>
                  </a:moveTo>
                  <a:lnTo>
                    <a:pt x="529" y="0"/>
                  </a:lnTo>
                  <a:lnTo>
                    <a:pt x="529" y="184"/>
                  </a:lnTo>
                  <a:lnTo>
                    <a:pt x="227" y="184"/>
                  </a:lnTo>
                  <a:lnTo>
                    <a:pt x="227" y="263"/>
                  </a:lnTo>
                  <a:lnTo>
                    <a:pt x="486" y="263"/>
                  </a:lnTo>
                  <a:lnTo>
                    <a:pt x="486" y="342"/>
                  </a:lnTo>
                  <a:lnTo>
                    <a:pt x="227" y="341"/>
                  </a:lnTo>
                  <a:lnTo>
                    <a:pt x="227" y="419"/>
                  </a:lnTo>
                  <a:lnTo>
                    <a:pt x="530" y="419"/>
                  </a:lnTo>
                  <a:lnTo>
                    <a:pt x="530" y="600"/>
                  </a:lnTo>
                  <a:lnTo>
                    <a:pt x="0" y="6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7A7723FF-6FF6-443C-829B-8B13D47B8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8624888" y="187325"/>
              <a:ext cx="260350" cy="220662"/>
            </a:xfrm>
            <a:custGeom>
              <a:avLst/>
              <a:gdLst>
                <a:gd name="T0" fmla="*/ 317 w 722"/>
                <a:gd name="T1" fmla="*/ 403 h 600"/>
                <a:gd name="T2" fmla="*/ 231 w 722"/>
                <a:gd name="T3" fmla="*/ 499 h 600"/>
                <a:gd name="T4" fmla="*/ 231 w 722"/>
                <a:gd name="T5" fmla="*/ 600 h 600"/>
                <a:gd name="T6" fmla="*/ 0 w 722"/>
                <a:gd name="T7" fmla="*/ 600 h 600"/>
                <a:gd name="T8" fmla="*/ 0 w 722"/>
                <a:gd name="T9" fmla="*/ 0 h 600"/>
                <a:gd name="T10" fmla="*/ 231 w 722"/>
                <a:gd name="T11" fmla="*/ 0 h 600"/>
                <a:gd name="T12" fmla="*/ 231 w 722"/>
                <a:gd name="T13" fmla="*/ 330 h 600"/>
                <a:gd name="T14" fmla="*/ 238 w 722"/>
                <a:gd name="T15" fmla="*/ 330 h 600"/>
                <a:gd name="T16" fmla="*/ 427 w 722"/>
                <a:gd name="T17" fmla="*/ 0 h 600"/>
                <a:gd name="T18" fmla="*/ 712 w 722"/>
                <a:gd name="T19" fmla="*/ 0 h 600"/>
                <a:gd name="T20" fmla="*/ 453 w 722"/>
                <a:gd name="T21" fmla="*/ 260 h 600"/>
                <a:gd name="T22" fmla="*/ 722 w 722"/>
                <a:gd name="T23" fmla="*/ 600 h 600"/>
                <a:gd name="T24" fmla="*/ 441 w 722"/>
                <a:gd name="T25" fmla="*/ 600 h 600"/>
                <a:gd name="T26" fmla="*/ 317 w 722"/>
                <a:gd name="T27" fmla="*/ 403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2" h="600">
                  <a:moveTo>
                    <a:pt x="317" y="403"/>
                  </a:moveTo>
                  <a:lnTo>
                    <a:pt x="231" y="499"/>
                  </a:lnTo>
                  <a:lnTo>
                    <a:pt x="231" y="600"/>
                  </a:lnTo>
                  <a:lnTo>
                    <a:pt x="0" y="600"/>
                  </a:lnTo>
                  <a:lnTo>
                    <a:pt x="0" y="0"/>
                  </a:lnTo>
                  <a:lnTo>
                    <a:pt x="231" y="0"/>
                  </a:lnTo>
                  <a:lnTo>
                    <a:pt x="231" y="330"/>
                  </a:lnTo>
                  <a:lnTo>
                    <a:pt x="238" y="330"/>
                  </a:lnTo>
                  <a:cubicBezTo>
                    <a:pt x="267" y="215"/>
                    <a:pt x="290" y="182"/>
                    <a:pt x="427" y="0"/>
                  </a:cubicBezTo>
                  <a:lnTo>
                    <a:pt x="712" y="0"/>
                  </a:lnTo>
                  <a:lnTo>
                    <a:pt x="453" y="260"/>
                  </a:lnTo>
                  <a:lnTo>
                    <a:pt x="722" y="600"/>
                  </a:lnTo>
                  <a:lnTo>
                    <a:pt x="441" y="600"/>
                  </a:lnTo>
                  <a:lnTo>
                    <a:pt x="317" y="4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71895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sti, 2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968" y="2267711"/>
            <a:ext cx="5076000" cy="3835909"/>
          </a:xfrm>
        </p:spPr>
        <p:txBody>
          <a:bodyPr>
            <a:normAutofit/>
          </a:bodyPr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2000"/>
            </a:lvl2pPr>
            <a:lvl3pPr>
              <a:lnSpc>
                <a:spcPct val="112000"/>
              </a:lnSpc>
              <a:defRPr sz="2000"/>
            </a:lvl3pPr>
            <a:lvl4pPr>
              <a:lnSpc>
                <a:spcPct val="112000"/>
              </a:lnSpc>
              <a:defRPr sz="2000"/>
            </a:lvl4pPr>
            <a:lvl5pPr>
              <a:lnSpc>
                <a:spcPct val="112000"/>
              </a:lnSpc>
              <a:defRPr sz="2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539C0-24DF-4A15-9DD0-FAE236DCE6B8}" type="datetime1">
              <a:rPr lang="fi-FI" smtClean="0"/>
              <a:t>8.2.2023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D7B6A30F-67EF-41F7-9918-1668C70AE6D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27064" y="2267711"/>
            <a:ext cx="5076000" cy="3835909"/>
          </a:xfrm>
        </p:spPr>
        <p:txBody>
          <a:bodyPr>
            <a:normAutofit/>
          </a:bodyPr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2000"/>
            </a:lvl2pPr>
            <a:lvl3pPr>
              <a:lnSpc>
                <a:spcPct val="112000"/>
              </a:lnSpc>
              <a:defRPr sz="2000"/>
            </a:lvl3pPr>
            <a:lvl4pPr>
              <a:lnSpc>
                <a:spcPct val="112000"/>
              </a:lnSpc>
              <a:defRPr sz="2000"/>
            </a:lvl4pPr>
            <a:lvl5pPr>
              <a:lnSpc>
                <a:spcPct val="112000"/>
              </a:lnSpc>
              <a:defRPr sz="2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grpSp>
        <p:nvGrpSpPr>
          <p:cNvPr id="10" name="Ryhmä 9">
            <a:extLst>
              <a:ext uri="{FF2B5EF4-FFF2-40B4-BE49-F238E27FC236}">
                <a16:creationId xmlns:a16="http://schemas.microsoft.com/office/drawing/2014/main" id="{140A6BAC-1006-4B13-B2A8-B3EC3B5D0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10462832" y="301625"/>
            <a:ext cx="1435100" cy="220662"/>
            <a:chOff x="8624888" y="187325"/>
            <a:chExt cx="1435100" cy="220662"/>
          </a:xfrm>
          <a:solidFill>
            <a:srgbClr val="005900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E81748D-00B0-4A3E-9A61-5097B4EA0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794875" y="187325"/>
              <a:ext cx="265113" cy="220662"/>
            </a:xfrm>
            <a:custGeom>
              <a:avLst/>
              <a:gdLst>
                <a:gd name="T0" fmla="*/ 427 w 736"/>
                <a:gd name="T1" fmla="*/ 370 h 600"/>
                <a:gd name="T2" fmla="*/ 372 w 736"/>
                <a:gd name="T3" fmla="*/ 78 h 600"/>
                <a:gd name="T4" fmla="*/ 366 w 736"/>
                <a:gd name="T5" fmla="*/ 78 h 600"/>
                <a:gd name="T6" fmla="*/ 312 w 736"/>
                <a:gd name="T7" fmla="*/ 370 h 600"/>
                <a:gd name="T8" fmla="*/ 427 w 736"/>
                <a:gd name="T9" fmla="*/ 370 h 600"/>
                <a:gd name="T10" fmla="*/ 448 w 736"/>
                <a:gd name="T11" fmla="*/ 454 h 600"/>
                <a:gd name="T12" fmla="*/ 292 w 736"/>
                <a:gd name="T13" fmla="*/ 454 h 600"/>
                <a:gd name="T14" fmla="*/ 250 w 736"/>
                <a:gd name="T15" fmla="*/ 600 h 600"/>
                <a:gd name="T16" fmla="*/ 0 w 736"/>
                <a:gd name="T17" fmla="*/ 600 h 600"/>
                <a:gd name="T18" fmla="*/ 184 w 736"/>
                <a:gd name="T19" fmla="*/ 0 h 600"/>
                <a:gd name="T20" fmla="*/ 552 w 736"/>
                <a:gd name="T21" fmla="*/ 0 h 600"/>
                <a:gd name="T22" fmla="*/ 736 w 736"/>
                <a:gd name="T23" fmla="*/ 600 h 600"/>
                <a:gd name="T24" fmla="*/ 491 w 736"/>
                <a:gd name="T25" fmla="*/ 600 h 600"/>
                <a:gd name="T26" fmla="*/ 448 w 736"/>
                <a:gd name="T27" fmla="*/ 454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6" h="600">
                  <a:moveTo>
                    <a:pt x="427" y="370"/>
                  </a:moveTo>
                  <a:cubicBezTo>
                    <a:pt x="404" y="272"/>
                    <a:pt x="386" y="173"/>
                    <a:pt x="372" y="78"/>
                  </a:cubicBezTo>
                  <a:lnTo>
                    <a:pt x="366" y="78"/>
                  </a:lnTo>
                  <a:cubicBezTo>
                    <a:pt x="353" y="173"/>
                    <a:pt x="335" y="272"/>
                    <a:pt x="312" y="370"/>
                  </a:cubicBezTo>
                  <a:lnTo>
                    <a:pt x="427" y="370"/>
                  </a:lnTo>
                  <a:close/>
                  <a:moveTo>
                    <a:pt x="448" y="454"/>
                  </a:moveTo>
                  <a:lnTo>
                    <a:pt x="292" y="454"/>
                  </a:lnTo>
                  <a:cubicBezTo>
                    <a:pt x="279" y="503"/>
                    <a:pt x="265" y="552"/>
                    <a:pt x="250" y="600"/>
                  </a:cubicBezTo>
                  <a:lnTo>
                    <a:pt x="0" y="600"/>
                  </a:lnTo>
                  <a:lnTo>
                    <a:pt x="184" y="0"/>
                  </a:lnTo>
                  <a:lnTo>
                    <a:pt x="552" y="0"/>
                  </a:lnTo>
                  <a:lnTo>
                    <a:pt x="736" y="600"/>
                  </a:lnTo>
                  <a:lnTo>
                    <a:pt x="491" y="600"/>
                  </a:lnTo>
                  <a:cubicBezTo>
                    <a:pt x="476" y="552"/>
                    <a:pt x="461" y="503"/>
                    <a:pt x="448" y="4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06D959E0-E669-464A-B409-191C9D7A30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9564688" y="187325"/>
              <a:ext cx="269875" cy="220662"/>
            </a:xfrm>
            <a:custGeom>
              <a:avLst/>
              <a:gdLst>
                <a:gd name="T0" fmla="*/ 0 w 748"/>
                <a:gd name="T1" fmla="*/ 0 h 600"/>
                <a:gd name="T2" fmla="*/ 250 w 748"/>
                <a:gd name="T3" fmla="*/ 0 h 600"/>
                <a:gd name="T4" fmla="*/ 372 w 748"/>
                <a:gd name="T5" fmla="*/ 523 h 600"/>
                <a:gd name="T6" fmla="*/ 378 w 748"/>
                <a:gd name="T7" fmla="*/ 523 h 600"/>
                <a:gd name="T8" fmla="*/ 503 w 748"/>
                <a:gd name="T9" fmla="*/ 0 h 600"/>
                <a:gd name="T10" fmla="*/ 748 w 748"/>
                <a:gd name="T11" fmla="*/ 0 h 600"/>
                <a:gd name="T12" fmla="*/ 558 w 748"/>
                <a:gd name="T13" fmla="*/ 600 h 600"/>
                <a:gd name="T14" fmla="*/ 190 w 748"/>
                <a:gd name="T15" fmla="*/ 600 h 600"/>
                <a:gd name="T16" fmla="*/ 0 w 748"/>
                <a:gd name="T17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8" h="600">
                  <a:moveTo>
                    <a:pt x="0" y="0"/>
                  </a:moveTo>
                  <a:lnTo>
                    <a:pt x="250" y="0"/>
                  </a:lnTo>
                  <a:cubicBezTo>
                    <a:pt x="304" y="170"/>
                    <a:pt x="342" y="352"/>
                    <a:pt x="372" y="523"/>
                  </a:cubicBezTo>
                  <a:lnTo>
                    <a:pt x="378" y="523"/>
                  </a:lnTo>
                  <a:cubicBezTo>
                    <a:pt x="409" y="352"/>
                    <a:pt x="447" y="170"/>
                    <a:pt x="503" y="0"/>
                  </a:cubicBezTo>
                  <a:lnTo>
                    <a:pt x="748" y="0"/>
                  </a:lnTo>
                  <a:lnTo>
                    <a:pt x="558" y="600"/>
                  </a:lnTo>
                  <a:lnTo>
                    <a:pt x="190" y="6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A0FCC38E-D772-4443-88AE-8C49DDCA5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115425" y="187325"/>
              <a:ext cx="484188" cy="220662"/>
            </a:xfrm>
            <a:custGeom>
              <a:avLst/>
              <a:gdLst>
                <a:gd name="T0" fmla="*/ 919 w 1343"/>
                <a:gd name="T1" fmla="*/ 370 h 600"/>
                <a:gd name="T2" fmla="*/ 973 w 1343"/>
                <a:gd name="T3" fmla="*/ 78 h 600"/>
                <a:gd name="T4" fmla="*/ 979 w 1343"/>
                <a:gd name="T5" fmla="*/ 78 h 600"/>
                <a:gd name="T6" fmla="*/ 1034 w 1343"/>
                <a:gd name="T7" fmla="*/ 370 h 600"/>
                <a:gd name="T8" fmla="*/ 919 w 1343"/>
                <a:gd name="T9" fmla="*/ 370 h 600"/>
                <a:gd name="T10" fmla="*/ 334 w 1343"/>
                <a:gd name="T11" fmla="*/ 301 h 600"/>
                <a:gd name="T12" fmla="*/ 227 w 1343"/>
                <a:gd name="T13" fmla="*/ 301 h 600"/>
                <a:gd name="T14" fmla="*/ 227 w 1343"/>
                <a:gd name="T15" fmla="*/ 181 h 600"/>
                <a:gd name="T16" fmla="*/ 333 w 1343"/>
                <a:gd name="T17" fmla="*/ 181 h 600"/>
                <a:gd name="T18" fmla="*/ 391 w 1343"/>
                <a:gd name="T19" fmla="*/ 240 h 600"/>
                <a:gd name="T20" fmla="*/ 334 w 1343"/>
                <a:gd name="T21" fmla="*/ 301 h 600"/>
                <a:gd name="T22" fmla="*/ 1159 w 1343"/>
                <a:gd name="T23" fmla="*/ 0 h 600"/>
                <a:gd name="T24" fmla="*/ 791 w 1343"/>
                <a:gd name="T25" fmla="*/ 0 h 600"/>
                <a:gd name="T26" fmla="*/ 611 w 1343"/>
                <a:gd name="T27" fmla="*/ 584 h 600"/>
                <a:gd name="T28" fmla="*/ 586 w 1343"/>
                <a:gd name="T29" fmla="*/ 492 h 600"/>
                <a:gd name="T30" fmla="*/ 579 w 1343"/>
                <a:gd name="T31" fmla="*/ 446 h 600"/>
                <a:gd name="T32" fmla="*/ 407 w 1343"/>
                <a:gd name="T33" fmla="*/ 348 h 600"/>
                <a:gd name="T34" fmla="*/ 407 w 1343"/>
                <a:gd name="T35" fmla="*/ 346 h 600"/>
                <a:gd name="T36" fmla="*/ 601 w 1343"/>
                <a:gd name="T37" fmla="*/ 182 h 600"/>
                <a:gd name="T38" fmla="*/ 351 w 1343"/>
                <a:gd name="T39" fmla="*/ 0 h 600"/>
                <a:gd name="T40" fmla="*/ 0 w 1343"/>
                <a:gd name="T41" fmla="*/ 0 h 600"/>
                <a:gd name="T42" fmla="*/ 0 w 1343"/>
                <a:gd name="T43" fmla="*/ 600 h 600"/>
                <a:gd name="T44" fmla="*/ 227 w 1343"/>
                <a:gd name="T45" fmla="*/ 600 h 600"/>
                <a:gd name="T46" fmla="*/ 227 w 1343"/>
                <a:gd name="T47" fmla="*/ 393 h 600"/>
                <a:gd name="T48" fmla="*/ 270 w 1343"/>
                <a:gd name="T49" fmla="*/ 393 h 600"/>
                <a:gd name="T50" fmla="*/ 380 w 1343"/>
                <a:gd name="T51" fmla="*/ 477 h 600"/>
                <a:gd name="T52" fmla="*/ 385 w 1343"/>
                <a:gd name="T53" fmla="*/ 510 h 600"/>
                <a:gd name="T54" fmla="*/ 409 w 1343"/>
                <a:gd name="T55" fmla="*/ 600 h 600"/>
                <a:gd name="T56" fmla="*/ 857 w 1343"/>
                <a:gd name="T57" fmla="*/ 600 h 600"/>
                <a:gd name="T58" fmla="*/ 899 w 1343"/>
                <a:gd name="T59" fmla="*/ 454 h 600"/>
                <a:gd name="T60" fmla="*/ 1055 w 1343"/>
                <a:gd name="T61" fmla="*/ 454 h 600"/>
                <a:gd name="T62" fmla="*/ 1098 w 1343"/>
                <a:gd name="T63" fmla="*/ 600 h 600"/>
                <a:gd name="T64" fmla="*/ 1343 w 1343"/>
                <a:gd name="T65" fmla="*/ 600 h 600"/>
                <a:gd name="T66" fmla="*/ 1159 w 1343"/>
                <a:gd name="T67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3" h="600">
                  <a:moveTo>
                    <a:pt x="919" y="370"/>
                  </a:moveTo>
                  <a:cubicBezTo>
                    <a:pt x="942" y="272"/>
                    <a:pt x="960" y="173"/>
                    <a:pt x="973" y="78"/>
                  </a:cubicBezTo>
                  <a:lnTo>
                    <a:pt x="979" y="78"/>
                  </a:lnTo>
                  <a:cubicBezTo>
                    <a:pt x="993" y="173"/>
                    <a:pt x="1011" y="272"/>
                    <a:pt x="1034" y="370"/>
                  </a:cubicBezTo>
                  <a:lnTo>
                    <a:pt x="919" y="370"/>
                  </a:lnTo>
                  <a:close/>
                  <a:moveTo>
                    <a:pt x="334" y="301"/>
                  </a:moveTo>
                  <a:lnTo>
                    <a:pt x="227" y="301"/>
                  </a:lnTo>
                  <a:lnTo>
                    <a:pt x="227" y="181"/>
                  </a:lnTo>
                  <a:lnTo>
                    <a:pt x="333" y="181"/>
                  </a:lnTo>
                  <a:cubicBezTo>
                    <a:pt x="376" y="181"/>
                    <a:pt x="391" y="211"/>
                    <a:pt x="391" y="240"/>
                  </a:cubicBezTo>
                  <a:cubicBezTo>
                    <a:pt x="391" y="266"/>
                    <a:pt x="375" y="301"/>
                    <a:pt x="334" y="301"/>
                  </a:cubicBezTo>
                  <a:close/>
                  <a:moveTo>
                    <a:pt x="1159" y="0"/>
                  </a:moveTo>
                  <a:lnTo>
                    <a:pt x="791" y="0"/>
                  </a:lnTo>
                  <a:lnTo>
                    <a:pt x="611" y="584"/>
                  </a:lnTo>
                  <a:cubicBezTo>
                    <a:pt x="600" y="554"/>
                    <a:pt x="592" y="523"/>
                    <a:pt x="586" y="492"/>
                  </a:cubicBezTo>
                  <a:lnTo>
                    <a:pt x="579" y="446"/>
                  </a:lnTo>
                  <a:cubicBezTo>
                    <a:pt x="565" y="378"/>
                    <a:pt x="515" y="353"/>
                    <a:pt x="407" y="348"/>
                  </a:cubicBezTo>
                  <a:lnTo>
                    <a:pt x="407" y="346"/>
                  </a:lnTo>
                  <a:cubicBezTo>
                    <a:pt x="549" y="335"/>
                    <a:pt x="601" y="274"/>
                    <a:pt x="601" y="182"/>
                  </a:cubicBezTo>
                  <a:cubicBezTo>
                    <a:pt x="601" y="61"/>
                    <a:pt x="496" y="0"/>
                    <a:pt x="351" y="0"/>
                  </a:cubicBezTo>
                  <a:lnTo>
                    <a:pt x="0" y="0"/>
                  </a:lnTo>
                  <a:lnTo>
                    <a:pt x="0" y="600"/>
                  </a:lnTo>
                  <a:lnTo>
                    <a:pt x="227" y="600"/>
                  </a:lnTo>
                  <a:lnTo>
                    <a:pt x="227" y="393"/>
                  </a:lnTo>
                  <a:lnTo>
                    <a:pt x="270" y="393"/>
                  </a:lnTo>
                  <a:cubicBezTo>
                    <a:pt x="350" y="393"/>
                    <a:pt x="372" y="424"/>
                    <a:pt x="380" y="477"/>
                  </a:cubicBezTo>
                  <a:lnTo>
                    <a:pt x="385" y="510"/>
                  </a:lnTo>
                  <a:cubicBezTo>
                    <a:pt x="391" y="558"/>
                    <a:pt x="400" y="582"/>
                    <a:pt x="409" y="600"/>
                  </a:cubicBezTo>
                  <a:lnTo>
                    <a:pt x="857" y="600"/>
                  </a:lnTo>
                  <a:cubicBezTo>
                    <a:pt x="872" y="552"/>
                    <a:pt x="886" y="503"/>
                    <a:pt x="899" y="454"/>
                  </a:cubicBezTo>
                  <a:lnTo>
                    <a:pt x="1055" y="454"/>
                  </a:lnTo>
                  <a:cubicBezTo>
                    <a:pt x="1068" y="503"/>
                    <a:pt x="1082" y="552"/>
                    <a:pt x="1098" y="600"/>
                  </a:cubicBezTo>
                  <a:lnTo>
                    <a:pt x="1343" y="600"/>
                  </a:lnTo>
                  <a:lnTo>
                    <a:pt x="115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30A5E93-31B1-4B99-83D6-40A225B55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8899525" y="187325"/>
              <a:ext cx="190500" cy="220662"/>
            </a:xfrm>
            <a:custGeom>
              <a:avLst/>
              <a:gdLst>
                <a:gd name="T0" fmla="*/ 0 w 530"/>
                <a:gd name="T1" fmla="*/ 0 h 600"/>
                <a:gd name="T2" fmla="*/ 529 w 530"/>
                <a:gd name="T3" fmla="*/ 0 h 600"/>
                <a:gd name="T4" fmla="*/ 529 w 530"/>
                <a:gd name="T5" fmla="*/ 184 h 600"/>
                <a:gd name="T6" fmla="*/ 227 w 530"/>
                <a:gd name="T7" fmla="*/ 184 h 600"/>
                <a:gd name="T8" fmla="*/ 227 w 530"/>
                <a:gd name="T9" fmla="*/ 263 h 600"/>
                <a:gd name="T10" fmla="*/ 486 w 530"/>
                <a:gd name="T11" fmla="*/ 263 h 600"/>
                <a:gd name="T12" fmla="*/ 486 w 530"/>
                <a:gd name="T13" fmla="*/ 342 h 600"/>
                <a:gd name="T14" fmla="*/ 227 w 530"/>
                <a:gd name="T15" fmla="*/ 341 h 600"/>
                <a:gd name="T16" fmla="*/ 227 w 530"/>
                <a:gd name="T17" fmla="*/ 419 h 600"/>
                <a:gd name="T18" fmla="*/ 530 w 530"/>
                <a:gd name="T19" fmla="*/ 419 h 600"/>
                <a:gd name="T20" fmla="*/ 530 w 530"/>
                <a:gd name="T21" fmla="*/ 600 h 600"/>
                <a:gd name="T22" fmla="*/ 0 w 530"/>
                <a:gd name="T23" fmla="*/ 600 h 600"/>
                <a:gd name="T24" fmla="*/ 0 w 530"/>
                <a:gd name="T25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0" h="600">
                  <a:moveTo>
                    <a:pt x="0" y="0"/>
                  </a:moveTo>
                  <a:lnTo>
                    <a:pt x="529" y="0"/>
                  </a:lnTo>
                  <a:lnTo>
                    <a:pt x="529" y="184"/>
                  </a:lnTo>
                  <a:lnTo>
                    <a:pt x="227" y="184"/>
                  </a:lnTo>
                  <a:lnTo>
                    <a:pt x="227" y="263"/>
                  </a:lnTo>
                  <a:lnTo>
                    <a:pt x="486" y="263"/>
                  </a:lnTo>
                  <a:lnTo>
                    <a:pt x="486" y="342"/>
                  </a:lnTo>
                  <a:lnTo>
                    <a:pt x="227" y="341"/>
                  </a:lnTo>
                  <a:lnTo>
                    <a:pt x="227" y="419"/>
                  </a:lnTo>
                  <a:lnTo>
                    <a:pt x="530" y="419"/>
                  </a:lnTo>
                  <a:lnTo>
                    <a:pt x="530" y="600"/>
                  </a:lnTo>
                  <a:lnTo>
                    <a:pt x="0" y="6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01A511D4-3948-40C1-BAB4-3B2A8BE329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8624888" y="187325"/>
              <a:ext cx="260350" cy="220662"/>
            </a:xfrm>
            <a:custGeom>
              <a:avLst/>
              <a:gdLst>
                <a:gd name="T0" fmla="*/ 317 w 722"/>
                <a:gd name="T1" fmla="*/ 403 h 600"/>
                <a:gd name="T2" fmla="*/ 231 w 722"/>
                <a:gd name="T3" fmla="*/ 499 h 600"/>
                <a:gd name="T4" fmla="*/ 231 w 722"/>
                <a:gd name="T5" fmla="*/ 600 h 600"/>
                <a:gd name="T6" fmla="*/ 0 w 722"/>
                <a:gd name="T7" fmla="*/ 600 h 600"/>
                <a:gd name="T8" fmla="*/ 0 w 722"/>
                <a:gd name="T9" fmla="*/ 0 h 600"/>
                <a:gd name="T10" fmla="*/ 231 w 722"/>
                <a:gd name="T11" fmla="*/ 0 h 600"/>
                <a:gd name="T12" fmla="*/ 231 w 722"/>
                <a:gd name="T13" fmla="*/ 330 h 600"/>
                <a:gd name="T14" fmla="*/ 238 w 722"/>
                <a:gd name="T15" fmla="*/ 330 h 600"/>
                <a:gd name="T16" fmla="*/ 427 w 722"/>
                <a:gd name="T17" fmla="*/ 0 h 600"/>
                <a:gd name="T18" fmla="*/ 712 w 722"/>
                <a:gd name="T19" fmla="*/ 0 h 600"/>
                <a:gd name="T20" fmla="*/ 453 w 722"/>
                <a:gd name="T21" fmla="*/ 260 h 600"/>
                <a:gd name="T22" fmla="*/ 722 w 722"/>
                <a:gd name="T23" fmla="*/ 600 h 600"/>
                <a:gd name="T24" fmla="*/ 441 w 722"/>
                <a:gd name="T25" fmla="*/ 600 h 600"/>
                <a:gd name="T26" fmla="*/ 317 w 722"/>
                <a:gd name="T27" fmla="*/ 403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2" h="600">
                  <a:moveTo>
                    <a:pt x="317" y="403"/>
                  </a:moveTo>
                  <a:lnTo>
                    <a:pt x="231" y="499"/>
                  </a:lnTo>
                  <a:lnTo>
                    <a:pt x="231" y="600"/>
                  </a:lnTo>
                  <a:lnTo>
                    <a:pt x="0" y="600"/>
                  </a:lnTo>
                  <a:lnTo>
                    <a:pt x="0" y="0"/>
                  </a:lnTo>
                  <a:lnTo>
                    <a:pt x="231" y="0"/>
                  </a:lnTo>
                  <a:lnTo>
                    <a:pt x="231" y="330"/>
                  </a:lnTo>
                  <a:lnTo>
                    <a:pt x="238" y="330"/>
                  </a:lnTo>
                  <a:cubicBezTo>
                    <a:pt x="267" y="215"/>
                    <a:pt x="290" y="182"/>
                    <a:pt x="427" y="0"/>
                  </a:cubicBezTo>
                  <a:lnTo>
                    <a:pt x="712" y="0"/>
                  </a:lnTo>
                  <a:lnTo>
                    <a:pt x="453" y="260"/>
                  </a:lnTo>
                  <a:lnTo>
                    <a:pt x="722" y="600"/>
                  </a:lnTo>
                  <a:lnTo>
                    <a:pt x="441" y="600"/>
                  </a:lnTo>
                  <a:lnTo>
                    <a:pt x="317" y="4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695088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968" y="832104"/>
            <a:ext cx="5074919" cy="1298448"/>
          </a:xfrm>
        </p:spPr>
        <p:txBody>
          <a:bodyPr>
            <a:normAutofit/>
          </a:bodyPr>
          <a:lstStyle>
            <a:lvl1pPr>
              <a:lnSpc>
                <a:spcPct val="95000"/>
              </a:lnSpc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968" y="2267711"/>
            <a:ext cx="5076000" cy="3835909"/>
          </a:xfrm>
        </p:spPr>
        <p:txBody>
          <a:bodyPr>
            <a:normAutofit/>
          </a:bodyPr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2000"/>
            </a:lvl2pPr>
            <a:lvl3pPr>
              <a:lnSpc>
                <a:spcPct val="112000"/>
              </a:lnSpc>
              <a:defRPr sz="2000"/>
            </a:lvl3pPr>
            <a:lvl4pPr>
              <a:lnSpc>
                <a:spcPct val="112000"/>
              </a:lnSpc>
              <a:defRPr sz="2000"/>
            </a:lvl4pPr>
            <a:lvl5pPr>
              <a:lnSpc>
                <a:spcPct val="112000"/>
              </a:lnSpc>
              <a:defRPr sz="2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A1153-67E8-46B8-A872-097DBBD8ACBB}" type="datetime1">
              <a:rPr lang="fi-FI" smtClean="0"/>
              <a:t>8.2.2023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D7B6A30F-67EF-41F7-9918-1668C70AE6D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27064" y="2267711"/>
            <a:ext cx="5076000" cy="3835909"/>
          </a:xfrm>
        </p:spPr>
        <p:txBody>
          <a:bodyPr>
            <a:normAutofit/>
          </a:bodyPr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2000"/>
            </a:lvl2pPr>
            <a:lvl3pPr>
              <a:lnSpc>
                <a:spcPct val="112000"/>
              </a:lnSpc>
              <a:defRPr sz="2000"/>
            </a:lvl3pPr>
            <a:lvl4pPr>
              <a:lnSpc>
                <a:spcPct val="112000"/>
              </a:lnSpc>
              <a:defRPr sz="2000"/>
            </a:lvl4pPr>
            <a:lvl5pPr>
              <a:lnSpc>
                <a:spcPct val="112000"/>
              </a:lnSpc>
              <a:defRPr sz="2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Tekstin paikkamerkki 10">
            <a:extLst>
              <a:ext uri="{FF2B5EF4-FFF2-40B4-BE49-F238E27FC236}">
                <a16:creationId xmlns:a16="http://schemas.microsoft.com/office/drawing/2014/main" id="{6D821D7C-BE05-4048-9798-4C96BD64A6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27065" y="827088"/>
            <a:ext cx="5074919" cy="1303337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tx2"/>
                </a:solidFill>
              </a:defRPr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E58CBDFD-300F-4A68-8907-E94BDD412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10462832" y="301625"/>
            <a:ext cx="1435100" cy="220662"/>
            <a:chOff x="8624888" y="187325"/>
            <a:chExt cx="1435100" cy="220662"/>
          </a:xfrm>
          <a:solidFill>
            <a:srgbClr val="005900"/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0A1F68E-CA90-4064-A9B9-0C3465471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794875" y="187325"/>
              <a:ext cx="265113" cy="220662"/>
            </a:xfrm>
            <a:custGeom>
              <a:avLst/>
              <a:gdLst>
                <a:gd name="T0" fmla="*/ 427 w 736"/>
                <a:gd name="T1" fmla="*/ 370 h 600"/>
                <a:gd name="T2" fmla="*/ 372 w 736"/>
                <a:gd name="T3" fmla="*/ 78 h 600"/>
                <a:gd name="T4" fmla="*/ 366 w 736"/>
                <a:gd name="T5" fmla="*/ 78 h 600"/>
                <a:gd name="T6" fmla="*/ 312 w 736"/>
                <a:gd name="T7" fmla="*/ 370 h 600"/>
                <a:gd name="T8" fmla="*/ 427 w 736"/>
                <a:gd name="T9" fmla="*/ 370 h 600"/>
                <a:gd name="T10" fmla="*/ 448 w 736"/>
                <a:gd name="T11" fmla="*/ 454 h 600"/>
                <a:gd name="T12" fmla="*/ 292 w 736"/>
                <a:gd name="T13" fmla="*/ 454 h 600"/>
                <a:gd name="T14" fmla="*/ 250 w 736"/>
                <a:gd name="T15" fmla="*/ 600 h 600"/>
                <a:gd name="T16" fmla="*/ 0 w 736"/>
                <a:gd name="T17" fmla="*/ 600 h 600"/>
                <a:gd name="T18" fmla="*/ 184 w 736"/>
                <a:gd name="T19" fmla="*/ 0 h 600"/>
                <a:gd name="T20" fmla="*/ 552 w 736"/>
                <a:gd name="T21" fmla="*/ 0 h 600"/>
                <a:gd name="T22" fmla="*/ 736 w 736"/>
                <a:gd name="T23" fmla="*/ 600 h 600"/>
                <a:gd name="T24" fmla="*/ 491 w 736"/>
                <a:gd name="T25" fmla="*/ 600 h 600"/>
                <a:gd name="T26" fmla="*/ 448 w 736"/>
                <a:gd name="T27" fmla="*/ 454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6" h="600">
                  <a:moveTo>
                    <a:pt x="427" y="370"/>
                  </a:moveTo>
                  <a:cubicBezTo>
                    <a:pt x="404" y="272"/>
                    <a:pt x="386" y="173"/>
                    <a:pt x="372" y="78"/>
                  </a:cubicBezTo>
                  <a:lnTo>
                    <a:pt x="366" y="78"/>
                  </a:lnTo>
                  <a:cubicBezTo>
                    <a:pt x="353" y="173"/>
                    <a:pt x="335" y="272"/>
                    <a:pt x="312" y="370"/>
                  </a:cubicBezTo>
                  <a:lnTo>
                    <a:pt x="427" y="370"/>
                  </a:lnTo>
                  <a:close/>
                  <a:moveTo>
                    <a:pt x="448" y="454"/>
                  </a:moveTo>
                  <a:lnTo>
                    <a:pt x="292" y="454"/>
                  </a:lnTo>
                  <a:cubicBezTo>
                    <a:pt x="279" y="503"/>
                    <a:pt x="265" y="552"/>
                    <a:pt x="250" y="600"/>
                  </a:cubicBezTo>
                  <a:lnTo>
                    <a:pt x="0" y="600"/>
                  </a:lnTo>
                  <a:lnTo>
                    <a:pt x="184" y="0"/>
                  </a:lnTo>
                  <a:lnTo>
                    <a:pt x="552" y="0"/>
                  </a:lnTo>
                  <a:lnTo>
                    <a:pt x="736" y="600"/>
                  </a:lnTo>
                  <a:lnTo>
                    <a:pt x="491" y="600"/>
                  </a:lnTo>
                  <a:cubicBezTo>
                    <a:pt x="476" y="552"/>
                    <a:pt x="461" y="503"/>
                    <a:pt x="448" y="4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7D6F86A-5B64-4032-8588-B180A8AB2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9564688" y="187325"/>
              <a:ext cx="269875" cy="220662"/>
            </a:xfrm>
            <a:custGeom>
              <a:avLst/>
              <a:gdLst>
                <a:gd name="T0" fmla="*/ 0 w 748"/>
                <a:gd name="T1" fmla="*/ 0 h 600"/>
                <a:gd name="T2" fmla="*/ 250 w 748"/>
                <a:gd name="T3" fmla="*/ 0 h 600"/>
                <a:gd name="T4" fmla="*/ 372 w 748"/>
                <a:gd name="T5" fmla="*/ 523 h 600"/>
                <a:gd name="T6" fmla="*/ 378 w 748"/>
                <a:gd name="T7" fmla="*/ 523 h 600"/>
                <a:gd name="T8" fmla="*/ 503 w 748"/>
                <a:gd name="T9" fmla="*/ 0 h 600"/>
                <a:gd name="T10" fmla="*/ 748 w 748"/>
                <a:gd name="T11" fmla="*/ 0 h 600"/>
                <a:gd name="T12" fmla="*/ 558 w 748"/>
                <a:gd name="T13" fmla="*/ 600 h 600"/>
                <a:gd name="T14" fmla="*/ 190 w 748"/>
                <a:gd name="T15" fmla="*/ 600 h 600"/>
                <a:gd name="T16" fmla="*/ 0 w 748"/>
                <a:gd name="T17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8" h="600">
                  <a:moveTo>
                    <a:pt x="0" y="0"/>
                  </a:moveTo>
                  <a:lnTo>
                    <a:pt x="250" y="0"/>
                  </a:lnTo>
                  <a:cubicBezTo>
                    <a:pt x="304" y="170"/>
                    <a:pt x="342" y="352"/>
                    <a:pt x="372" y="523"/>
                  </a:cubicBezTo>
                  <a:lnTo>
                    <a:pt x="378" y="523"/>
                  </a:lnTo>
                  <a:cubicBezTo>
                    <a:pt x="409" y="352"/>
                    <a:pt x="447" y="170"/>
                    <a:pt x="503" y="0"/>
                  </a:cubicBezTo>
                  <a:lnTo>
                    <a:pt x="748" y="0"/>
                  </a:lnTo>
                  <a:lnTo>
                    <a:pt x="558" y="600"/>
                  </a:lnTo>
                  <a:lnTo>
                    <a:pt x="190" y="6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41A4CA28-3965-4B1A-B936-5C87DE819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115425" y="187325"/>
              <a:ext cx="484188" cy="220662"/>
            </a:xfrm>
            <a:custGeom>
              <a:avLst/>
              <a:gdLst>
                <a:gd name="T0" fmla="*/ 919 w 1343"/>
                <a:gd name="T1" fmla="*/ 370 h 600"/>
                <a:gd name="T2" fmla="*/ 973 w 1343"/>
                <a:gd name="T3" fmla="*/ 78 h 600"/>
                <a:gd name="T4" fmla="*/ 979 w 1343"/>
                <a:gd name="T5" fmla="*/ 78 h 600"/>
                <a:gd name="T6" fmla="*/ 1034 w 1343"/>
                <a:gd name="T7" fmla="*/ 370 h 600"/>
                <a:gd name="T8" fmla="*/ 919 w 1343"/>
                <a:gd name="T9" fmla="*/ 370 h 600"/>
                <a:gd name="T10" fmla="*/ 334 w 1343"/>
                <a:gd name="T11" fmla="*/ 301 h 600"/>
                <a:gd name="T12" fmla="*/ 227 w 1343"/>
                <a:gd name="T13" fmla="*/ 301 h 600"/>
                <a:gd name="T14" fmla="*/ 227 w 1343"/>
                <a:gd name="T15" fmla="*/ 181 h 600"/>
                <a:gd name="T16" fmla="*/ 333 w 1343"/>
                <a:gd name="T17" fmla="*/ 181 h 600"/>
                <a:gd name="T18" fmla="*/ 391 w 1343"/>
                <a:gd name="T19" fmla="*/ 240 h 600"/>
                <a:gd name="T20" fmla="*/ 334 w 1343"/>
                <a:gd name="T21" fmla="*/ 301 h 600"/>
                <a:gd name="T22" fmla="*/ 1159 w 1343"/>
                <a:gd name="T23" fmla="*/ 0 h 600"/>
                <a:gd name="T24" fmla="*/ 791 w 1343"/>
                <a:gd name="T25" fmla="*/ 0 h 600"/>
                <a:gd name="T26" fmla="*/ 611 w 1343"/>
                <a:gd name="T27" fmla="*/ 584 h 600"/>
                <a:gd name="T28" fmla="*/ 586 w 1343"/>
                <a:gd name="T29" fmla="*/ 492 h 600"/>
                <a:gd name="T30" fmla="*/ 579 w 1343"/>
                <a:gd name="T31" fmla="*/ 446 h 600"/>
                <a:gd name="T32" fmla="*/ 407 w 1343"/>
                <a:gd name="T33" fmla="*/ 348 h 600"/>
                <a:gd name="T34" fmla="*/ 407 w 1343"/>
                <a:gd name="T35" fmla="*/ 346 h 600"/>
                <a:gd name="T36" fmla="*/ 601 w 1343"/>
                <a:gd name="T37" fmla="*/ 182 h 600"/>
                <a:gd name="T38" fmla="*/ 351 w 1343"/>
                <a:gd name="T39" fmla="*/ 0 h 600"/>
                <a:gd name="T40" fmla="*/ 0 w 1343"/>
                <a:gd name="T41" fmla="*/ 0 h 600"/>
                <a:gd name="T42" fmla="*/ 0 w 1343"/>
                <a:gd name="T43" fmla="*/ 600 h 600"/>
                <a:gd name="T44" fmla="*/ 227 w 1343"/>
                <a:gd name="T45" fmla="*/ 600 h 600"/>
                <a:gd name="T46" fmla="*/ 227 w 1343"/>
                <a:gd name="T47" fmla="*/ 393 h 600"/>
                <a:gd name="T48" fmla="*/ 270 w 1343"/>
                <a:gd name="T49" fmla="*/ 393 h 600"/>
                <a:gd name="T50" fmla="*/ 380 w 1343"/>
                <a:gd name="T51" fmla="*/ 477 h 600"/>
                <a:gd name="T52" fmla="*/ 385 w 1343"/>
                <a:gd name="T53" fmla="*/ 510 h 600"/>
                <a:gd name="T54" fmla="*/ 409 w 1343"/>
                <a:gd name="T55" fmla="*/ 600 h 600"/>
                <a:gd name="T56" fmla="*/ 857 w 1343"/>
                <a:gd name="T57" fmla="*/ 600 h 600"/>
                <a:gd name="T58" fmla="*/ 899 w 1343"/>
                <a:gd name="T59" fmla="*/ 454 h 600"/>
                <a:gd name="T60" fmla="*/ 1055 w 1343"/>
                <a:gd name="T61" fmla="*/ 454 h 600"/>
                <a:gd name="T62" fmla="*/ 1098 w 1343"/>
                <a:gd name="T63" fmla="*/ 600 h 600"/>
                <a:gd name="T64" fmla="*/ 1343 w 1343"/>
                <a:gd name="T65" fmla="*/ 600 h 600"/>
                <a:gd name="T66" fmla="*/ 1159 w 1343"/>
                <a:gd name="T67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3" h="600">
                  <a:moveTo>
                    <a:pt x="919" y="370"/>
                  </a:moveTo>
                  <a:cubicBezTo>
                    <a:pt x="942" y="272"/>
                    <a:pt x="960" y="173"/>
                    <a:pt x="973" y="78"/>
                  </a:cubicBezTo>
                  <a:lnTo>
                    <a:pt x="979" y="78"/>
                  </a:lnTo>
                  <a:cubicBezTo>
                    <a:pt x="993" y="173"/>
                    <a:pt x="1011" y="272"/>
                    <a:pt x="1034" y="370"/>
                  </a:cubicBezTo>
                  <a:lnTo>
                    <a:pt x="919" y="370"/>
                  </a:lnTo>
                  <a:close/>
                  <a:moveTo>
                    <a:pt x="334" y="301"/>
                  </a:moveTo>
                  <a:lnTo>
                    <a:pt x="227" y="301"/>
                  </a:lnTo>
                  <a:lnTo>
                    <a:pt x="227" y="181"/>
                  </a:lnTo>
                  <a:lnTo>
                    <a:pt x="333" y="181"/>
                  </a:lnTo>
                  <a:cubicBezTo>
                    <a:pt x="376" y="181"/>
                    <a:pt x="391" y="211"/>
                    <a:pt x="391" y="240"/>
                  </a:cubicBezTo>
                  <a:cubicBezTo>
                    <a:pt x="391" y="266"/>
                    <a:pt x="375" y="301"/>
                    <a:pt x="334" y="301"/>
                  </a:cubicBezTo>
                  <a:close/>
                  <a:moveTo>
                    <a:pt x="1159" y="0"/>
                  </a:moveTo>
                  <a:lnTo>
                    <a:pt x="791" y="0"/>
                  </a:lnTo>
                  <a:lnTo>
                    <a:pt x="611" y="584"/>
                  </a:lnTo>
                  <a:cubicBezTo>
                    <a:pt x="600" y="554"/>
                    <a:pt x="592" y="523"/>
                    <a:pt x="586" y="492"/>
                  </a:cubicBezTo>
                  <a:lnTo>
                    <a:pt x="579" y="446"/>
                  </a:lnTo>
                  <a:cubicBezTo>
                    <a:pt x="565" y="378"/>
                    <a:pt x="515" y="353"/>
                    <a:pt x="407" y="348"/>
                  </a:cubicBezTo>
                  <a:lnTo>
                    <a:pt x="407" y="346"/>
                  </a:lnTo>
                  <a:cubicBezTo>
                    <a:pt x="549" y="335"/>
                    <a:pt x="601" y="274"/>
                    <a:pt x="601" y="182"/>
                  </a:cubicBezTo>
                  <a:cubicBezTo>
                    <a:pt x="601" y="61"/>
                    <a:pt x="496" y="0"/>
                    <a:pt x="351" y="0"/>
                  </a:cubicBezTo>
                  <a:lnTo>
                    <a:pt x="0" y="0"/>
                  </a:lnTo>
                  <a:lnTo>
                    <a:pt x="0" y="600"/>
                  </a:lnTo>
                  <a:lnTo>
                    <a:pt x="227" y="600"/>
                  </a:lnTo>
                  <a:lnTo>
                    <a:pt x="227" y="393"/>
                  </a:lnTo>
                  <a:lnTo>
                    <a:pt x="270" y="393"/>
                  </a:lnTo>
                  <a:cubicBezTo>
                    <a:pt x="350" y="393"/>
                    <a:pt x="372" y="424"/>
                    <a:pt x="380" y="477"/>
                  </a:cubicBezTo>
                  <a:lnTo>
                    <a:pt x="385" y="510"/>
                  </a:lnTo>
                  <a:cubicBezTo>
                    <a:pt x="391" y="558"/>
                    <a:pt x="400" y="582"/>
                    <a:pt x="409" y="600"/>
                  </a:cubicBezTo>
                  <a:lnTo>
                    <a:pt x="857" y="600"/>
                  </a:lnTo>
                  <a:cubicBezTo>
                    <a:pt x="872" y="552"/>
                    <a:pt x="886" y="503"/>
                    <a:pt x="899" y="454"/>
                  </a:cubicBezTo>
                  <a:lnTo>
                    <a:pt x="1055" y="454"/>
                  </a:lnTo>
                  <a:cubicBezTo>
                    <a:pt x="1068" y="503"/>
                    <a:pt x="1082" y="552"/>
                    <a:pt x="1098" y="600"/>
                  </a:cubicBezTo>
                  <a:lnTo>
                    <a:pt x="1343" y="600"/>
                  </a:lnTo>
                  <a:lnTo>
                    <a:pt x="115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78922CD6-231D-4CC3-880F-1EEA6B471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8899525" y="187325"/>
              <a:ext cx="190500" cy="220662"/>
            </a:xfrm>
            <a:custGeom>
              <a:avLst/>
              <a:gdLst>
                <a:gd name="T0" fmla="*/ 0 w 530"/>
                <a:gd name="T1" fmla="*/ 0 h 600"/>
                <a:gd name="T2" fmla="*/ 529 w 530"/>
                <a:gd name="T3" fmla="*/ 0 h 600"/>
                <a:gd name="T4" fmla="*/ 529 w 530"/>
                <a:gd name="T5" fmla="*/ 184 h 600"/>
                <a:gd name="T6" fmla="*/ 227 w 530"/>
                <a:gd name="T7" fmla="*/ 184 h 600"/>
                <a:gd name="T8" fmla="*/ 227 w 530"/>
                <a:gd name="T9" fmla="*/ 263 h 600"/>
                <a:gd name="T10" fmla="*/ 486 w 530"/>
                <a:gd name="T11" fmla="*/ 263 h 600"/>
                <a:gd name="T12" fmla="*/ 486 w 530"/>
                <a:gd name="T13" fmla="*/ 342 h 600"/>
                <a:gd name="T14" fmla="*/ 227 w 530"/>
                <a:gd name="T15" fmla="*/ 341 h 600"/>
                <a:gd name="T16" fmla="*/ 227 w 530"/>
                <a:gd name="T17" fmla="*/ 419 h 600"/>
                <a:gd name="T18" fmla="*/ 530 w 530"/>
                <a:gd name="T19" fmla="*/ 419 h 600"/>
                <a:gd name="T20" fmla="*/ 530 w 530"/>
                <a:gd name="T21" fmla="*/ 600 h 600"/>
                <a:gd name="T22" fmla="*/ 0 w 530"/>
                <a:gd name="T23" fmla="*/ 600 h 600"/>
                <a:gd name="T24" fmla="*/ 0 w 530"/>
                <a:gd name="T25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0" h="600">
                  <a:moveTo>
                    <a:pt x="0" y="0"/>
                  </a:moveTo>
                  <a:lnTo>
                    <a:pt x="529" y="0"/>
                  </a:lnTo>
                  <a:lnTo>
                    <a:pt x="529" y="184"/>
                  </a:lnTo>
                  <a:lnTo>
                    <a:pt x="227" y="184"/>
                  </a:lnTo>
                  <a:lnTo>
                    <a:pt x="227" y="263"/>
                  </a:lnTo>
                  <a:lnTo>
                    <a:pt x="486" y="263"/>
                  </a:lnTo>
                  <a:lnTo>
                    <a:pt x="486" y="342"/>
                  </a:lnTo>
                  <a:lnTo>
                    <a:pt x="227" y="341"/>
                  </a:lnTo>
                  <a:lnTo>
                    <a:pt x="227" y="419"/>
                  </a:lnTo>
                  <a:lnTo>
                    <a:pt x="530" y="419"/>
                  </a:lnTo>
                  <a:lnTo>
                    <a:pt x="530" y="600"/>
                  </a:lnTo>
                  <a:lnTo>
                    <a:pt x="0" y="6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BB59A75A-C85D-4D79-8560-62639ED10D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8624888" y="187325"/>
              <a:ext cx="260350" cy="220662"/>
            </a:xfrm>
            <a:custGeom>
              <a:avLst/>
              <a:gdLst>
                <a:gd name="T0" fmla="*/ 317 w 722"/>
                <a:gd name="T1" fmla="*/ 403 h 600"/>
                <a:gd name="T2" fmla="*/ 231 w 722"/>
                <a:gd name="T3" fmla="*/ 499 h 600"/>
                <a:gd name="T4" fmla="*/ 231 w 722"/>
                <a:gd name="T5" fmla="*/ 600 h 600"/>
                <a:gd name="T6" fmla="*/ 0 w 722"/>
                <a:gd name="T7" fmla="*/ 600 h 600"/>
                <a:gd name="T8" fmla="*/ 0 w 722"/>
                <a:gd name="T9" fmla="*/ 0 h 600"/>
                <a:gd name="T10" fmla="*/ 231 w 722"/>
                <a:gd name="T11" fmla="*/ 0 h 600"/>
                <a:gd name="T12" fmla="*/ 231 w 722"/>
                <a:gd name="T13" fmla="*/ 330 h 600"/>
                <a:gd name="T14" fmla="*/ 238 w 722"/>
                <a:gd name="T15" fmla="*/ 330 h 600"/>
                <a:gd name="T16" fmla="*/ 427 w 722"/>
                <a:gd name="T17" fmla="*/ 0 h 600"/>
                <a:gd name="T18" fmla="*/ 712 w 722"/>
                <a:gd name="T19" fmla="*/ 0 h 600"/>
                <a:gd name="T20" fmla="*/ 453 w 722"/>
                <a:gd name="T21" fmla="*/ 260 h 600"/>
                <a:gd name="T22" fmla="*/ 722 w 722"/>
                <a:gd name="T23" fmla="*/ 600 h 600"/>
                <a:gd name="T24" fmla="*/ 441 w 722"/>
                <a:gd name="T25" fmla="*/ 600 h 600"/>
                <a:gd name="T26" fmla="*/ 317 w 722"/>
                <a:gd name="T27" fmla="*/ 403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2" h="600">
                  <a:moveTo>
                    <a:pt x="317" y="403"/>
                  </a:moveTo>
                  <a:lnTo>
                    <a:pt x="231" y="499"/>
                  </a:lnTo>
                  <a:lnTo>
                    <a:pt x="231" y="600"/>
                  </a:lnTo>
                  <a:lnTo>
                    <a:pt x="0" y="600"/>
                  </a:lnTo>
                  <a:lnTo>
                    <a:pt x="0" y="0"/>
                  </a:lnTo>
                  <a:lnTo>
                    <a:pt x="231" y="0"/>
                  </a:lnTo>
                  <a:lnTo>
                    <a:pt x="231" y="330"/>
                  </a:lnTo>
                  <a:lnTo>
                    <a:pt x="238" y="330"/>
                  </a:lnTo>
                  <a:cubicBezTo>
                    <a:pt x="267" y="215"/>
                    <a:pt x="290" y="182"/>
                    <a:pt x="427" y="0"/>
                  </a:cubicBezTo>
                  <a:lnTo>
                    <a:pt x="712" y="0"/>
                  </a:lnTo>
                  <a:lnTo>
                    <a:pt x="453" y="260"/>
                  </a:lnTo>
                  <a:lnTo>
                    <a:pt x="722" y="600"/>
                  </a:lnTo>
                  <a:lnTo>
                    <a:pt x="441" y="600"/>
                  </a:lnTo>
                  <a:lnTo>
                    <a:pt x="317" y="4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854056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,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24C7665-3CAE-46DF-A434-2F2971854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5212080" cy="68580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064" y="832104"/>
            <a:ext cx="5074920" cy="1298448"/>
          </a:xfrm>
        </p:spPr>
        <p:txBody>
          <a:bodyPr>
            <a:normAutofit/>
          </a:bodyPr>
          <a:lstStyle>
            <a:lvl1pPr>
              <a:lnSpc>
                <a:spcPct val="95000"/>
              </a:lnSpc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064" y="2263139"/>
            <a:ext cx="5074920" cy="3835909"/>
          </a:xfrm>
        </p:spPr>
        <p:txBody>
          <a:bodyPr>
            <a:normAutofit/>
          </a:bodyPr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2000"/>
            </a:lvl2pPr>
            <a:lvl3pPr>
              <a:lnSpc>
                <a:spcPct val="112000"/>
              </a:lnSpc>
              <a:defRPr sz="2000"/>
            </a:lvl3pPr>
            <a:lvl4pPr>
              <a:lnSpc>
                <a:spcPct val="112000"/>
              </a:lnSpc>
              <a:defRPr sz="2000"/>
            </a:lvl4pPr>
            <a:lvl5pPr>
              <a:lnSpc>
                <a:spcPct val="112000"/>
              </a:lnSpc>
              <a:defRPr sz="2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6BA9B-CC97-4C05-84F9-0011D4FC47BD}" type="datetime1">
              <a:rPr lang="fi-FI" smtClean="0"/>
              <a:t>8.2.2023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27064" y="6356350"/>
            <a:ext cx="4061438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grpSp>
        <p:nvGrpSpPr>
          <p:cNvPr id="10" name="Ryhmä 9">
            <a:extLst>
              <a:ext uri="{FF2B5EF4-FFF2-40B4-BE49-F238E27FC236}">
                <a16:creationId xmlns:a16="http://schemas.microsoft.com/office/drawing/2014/main" id="{6DCC570C-D355-4C77-A918-F835CC6B0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10462832" y="301625"/>
            <a:ext cx="1435100" cy="220662"/>
            <a:chOff x="8624888" y="187325"/>
            <a:chExt cx="1435100" cy="220662"/>
          </a:xfrm>
          <a:solidFill>
            <a:srgbClr val="005900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30252265-DFA5-4CCD-8B5A-DD40CCC29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794875" y="187325"/>
              <a:ext cx="265113" cy="220662"/>
            </a:xfrm>
            <a:custGeom>
              <a:avLst/>
              <a:gdLst>
                <a:gd name="T0" fmla="*/ 427 w 736"/>
                <a:gd name="T1" fmla="*/ 370 h 600"/>
                <a:gd name="T2" fmla="*/ 372 w 736"/>
                <a:gd name="T3" fmla="*/ 78 h 600"/>
                <a:gd name="T4" fmla="*/ 366 w 736"/>
                <a:gd name="T5" fmla="*/ 78 h 600"/>
                <a:gd name="T6" fmla="*/ 312 w 736"/>
                <a:gd name="T7" fmla="*/ 370 h 600"/>
                <a:gd name="T8" fmla="*/ 427 w 736"/>
                <a:gd name="T9" fmla="*/ 370 h 600"/>
                <a:gd name="T10" fmla="*/ 448 w 736"/>
                <a:gd name="T11" fmla="*/ 454 h 600"/>
                <a:gd name="T12" fmla="*/ 292 w 736"/>
                <a:gd name="T13" fmla="*/ 454 h 600"/>
                <a:gd name="T14" fmla="*/ 250 w 736"/>
                <a:gd name="T15" fmla="*/ 600 h 600"/>
                <a:gd name="T16" fmla="*/ 0 w 736"/>
                <a:gd name="T17" fmla="*/ 600 h 600"/>
                <a:gd name="T18" fmla="*/ 184 w 736"/>
                <a:gd name="T19" fmla="*/ 0 h 600"/>
                <a:gd name="T20" fmla="*/ 552 w 736"/>
                <a:gd name="T21" fmla="*/ 0 h 600"/>
                <a:gd name="T22" fmla="*/ 736 w 736"/>
                <a:gd name="T23" fmla="*/ 600 h 600"/>
                <a:gd name="T24" fmla="*/ 491 w 736"/>
                <a:gd name="T25" fmla="*/ 600 h 600"/>
                <a:gd name="T26" fmla="*/ 448 w 736"/>
                <a:gd name="T27" fmla="*/ 454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6" h="600">
                  <a:moveTo>
                    <a:pt x="427" y="370"/>
                  </a:moveTo>
                  <a:cubicBezTo>
                    <a:pt x="404" y="272"/>
                    <a:pt x="386" y="173"/>
                    <a:pt x="372" y="78"/>
                  </a:cubicBezTo>
                  <a:lnTo>
                    <a:pt x="366" y="78"/>
                  </a:lnTo>
                  <a:cubicBezTo>
                    <a:pt x="353" y="173"/>
                    <a:pt x="335" y="272"/>
                    <a:pt x="312" y="370"/>
                  </a:cubicBezTo>
                  <a:lnTo>
                    <a:pt x="427" y="370"/>
                  </a:lnTo>
                  <a:close/>
                  <a:moveTo>
                    <a:pt x="448" y="454"/>
                  </a:moveTo>
                  <a:lnTo>
                    <a:pt x="292" y="454"/>
                  </a:lnTo>
                  <a:cubicBezTo>
                    <a:pt x="279" y="503"/>
                    <a:pt x="265" y="552"/>
                    <a:pt x="250" y="600"/>
                  </a:cubicBezTo>
                  <a:lnTo>
                    <a:pt x="0" y="600"/>
                  </a:lnTo>
                  <a:lnTo>
                    <a:pt x="184" y="0"/>
                  </a:lnTo>
                  <a:lnTo>
                    <a:pt x="552" y="0"/>
                  </a:lnTo>
                  <a:lnTo>
                    <a:pt x="736" y="600"/>
                  </a:lnTo>
                  <a:lnTo>
                    <a:pt x="491" y="600"/>
                  </a:lnTo>
                  <a:cubicBezTo>
                    <a:pt x="476" y="552"/>
                    <a:pt x="461" y="503"/>
                    <a:pt x="448" y="4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C07D73E-7221-4202-90DE-742BABC56E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9564688" y="187325"/>
              <a:ext cx="269875" cy="220662"/>
            </a:xfrm>
            <a:custGeom>
              <a:avLst/>
              <a:gdLst>
                <a:gd name="T0" fmla="*/ 0 w 748"/>
                <a:gd name="T1" fmla="*/ 0 h 600"/>
                <a:gd name="T2" fmla="*/ 250 w 748"/>
                <a:gd name="T3" fmla="*/ 0 h 600"/>
                <a:gd name="T4" fmla="*/ 372 w 748"/>
                <a:gd name="T5" fmla="*/ 523 h 600"/>
                <a:gd name="T6" fmla="*/ 378 w 748"/>
                <a:gd name="T7" fmla="*/ 523 h 600"/>
                <a:gd name="T8" fmla="*/ 503 w 748"/>
                <a:gd name="T9" fmla="*/ 0 h 600"/>
                <a:gd name="T10" fmla="*/ 748 w 748"/>
                <a:gd name="T11" fmla="*/ 0 h 600"/>
                <a:gd name="T12" fmla="*/ 558 w 748"/>
                <a:gd name="T13" fmla="*/ 600 h 600"/>
                <a:gd name="T14" fmla="*/ 190 w 748"/>
                <a:gd name="T15" fmla="*/ 600 h 600"/>
                <a:gd name="T16" fmla="*/ 0 w 748"/>
                <a:gd name="T17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8" h="600">
                  <a:moveTo>
                    <a:pt x="0" y="0"/>
                  </a:moveTo>
                  <a:lnTo>
                    <a:pt x="250" y="0"/>
                  </a:lnTo>
                  <a:cubicBezTo>
                    <a:pt x="304" y="170"/>
                    <a:pt x="342" y="352"/>
                    <a:pt x="372" y="523"/>
                  </a:cubicBezTo>
                  <a:lnTo>
                    <a:pt x="378" y="523"/>
                  </a:lnTo>
                  <a:cubicBezTo>
                    <a:pt x="409" y="352"/>
                    <a:pt x="447" y="170"/>
                    <a:pt x="503" y="0"/>
                  </a:cubicBezTo>
                  <a:lnTo>
                    <a:pt x="748" y="0"/>
                  </a:lnTo>
                  <a:lnTo>
                    <a:pt x="558" y="600"/>
                  </a:lnTo>
                  <a:lnTo>
                    <a:pt x="190" y="6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887B42C-D185-4D46-828E-3A2C3C600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115425" y="187325"/>
              <a:ext cx="484188" cy="220662"/>
            </a:xfrm>
            <a:custGeom>
              <a:avLst/>
              <a:gdLst>
                <a:gd name="T0" fmla="*/ 919 w 1343"/>
                <a:gd name="T1" fmla="*/ 370 h 600"/>
                <a:gd name="T2" fmla="*/ 973 w 1343"/>
                <a:gd name="T3" fmla="*/ 78 h 600"/>
                <a:gd name="T4" fmla="*/ 979 w 1343"/>
                <a:gd name="T5" fmla="*/ 78 h 600"/>
                <a:gd name="T6" fmla="*/ 1034 w 1343"/>
                <a:gd name="T7" fmla="*/ 370 h 600"/>
                <a:gd name="T8" fmla="*/ 919 w 1343"/>
                <a:gd name="T9" fmla="*/ 370 h 600"/>
                <a:gd name="T10" fmla="*/ 334 w 1343"/>
                <a:gd name="T11" fmla="*/ 301 h 600"/>
                <a:gd name="T12" fmla="*/ 227 w 1343"/>
                <a:gd name="T13" fmla="*/ 301 h 600"/>
                <a:gd name="T14" fmla="*/ 227 w 1343"/>
                <a:gd name="T15" fmla="*/ 181 h 600"/>
                <a:gd name="T16" fmla="*/ 333 w 1343"/>
                <a:gd name="T17" fmla="*/ 181 h 600"/>
                <a:gd name="T18" fmla="*/ 391 w 1343"/>
                <a:gd name="T19" fmla="*/ 240 h 600"/>
                <a:gd name="T20" fmla="*/ 334 w 1343"/>
                <a:gd name="T21" fmla="*/ 301 h 600"/>
                <a:gd name="T22" fmla="*/ 1159 w 1343"/>
                <a:gd name="T23" fmla="*/ 0 h 600"/>
                <a:gd name="T24" fmla="*/ 791 w 1343"/>
                <a:gd name="T25" fmla="*/ 0 h 600"/>
                <a:gd name="T26" fmla="*/ 611 w 1343"/>
                <a:gd name="T27" fmla="*/ 584 h 600"/>
                <a:gd name="T28" fmla="*/ 586 w 1343"/>
                <a:gd name="T29" fmla="*/ 492 h 600"/>
                <a:gd name="T30" fmla="*/ 579 w 1343"/>
                <a:gd name="T31" fmla="*/ 446 h 600"/>
                <a:gd name="T32" fmla="*/ 407 w 1343"/>
                <a:gd name="T33" fmla="*/ 348 h 600"/>
                <a:gd name="T34" fmla="*/ 407 w 1343"/>
                <a:gd name="T35" fmla="*/ 346 h 600"/>
                <a:gd name="T36" fmla="*/ 601 w 1343"/>
                <a:gd name="T37" fmla="*/ 182 h 600"/>
                <a:gd name="T38" fmla="*/ 351 w 1343"/>
                <a:gd name="T39" fmla="*/ 0 h 600"/>
                <a:gd name="T40" fmla="*/ 0 w 1343"/>
                <a:gd name="T41" fmla="*/ 0 h 600"/>
                <a:gd name="T42" fmla="*/ 0 w 1343"/>
                <a:gd name="T43" fmla="*/ 600 h 600"/>
                <a:gd name="T44" fmla="*/ 227 w 1343"/>
                <a:gd name="T45" fmla="*/ 600 h 600"/>
                <a:gd name="T46" fmla="*/ 227 w 1343"/>
                <a:gd name="T47" fmla="*/ 393 h 600"/>
                <a:gd name="T48" fmla="*/ 270 w 1343"/>
                <a:gd name="T49" fmla="*/ 393 h 600"/>
                <a:gd name="T50" fmla="*/ 380 w 1343"/>
                <a:gd name="T51" fmla="*/ 477 h 600"/>
                <a:gd name="T52" fmla="*/ 385 w 1343"/>
                <a:gd name="T53" fmla="*/ 510 h 600"/>
                <a:gd name="T54" fmla="*/ 409 w 1343"/>
                <a:gd name="T55" fmla="*/ 600 h 600"/>
                <a:gd name="T56" fmla="*/ 857 w 1343"/>
                <a:gd name="T57" fmla="*/ 600 h 600"/>
                <a:gd name="T58" fmla="*/ 899 w 1343"/>
                <a:gd name="T59" fmla="*/ 454 h 600"/>
                <a:gd name="T60" fmla="*/ 1055 w 1343"/>
                <a:gd name="T61" fmla="*/ 454 h 600"/>
                <a:gd name="T62" fmla="*/ 1098 w 1343"/>
                <a:gd name="T63" fmla="*/ 600 h 600"/>
                <a:gd name="T64" fmla="*/ 1343 w 1343"/>
                <a:gd name="T65" fmla="*/ 600 h 600"/>
                <a:gd name="T66" fmla="*/ 1159 w 1343"/>
                <a:gd name="T67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3" h="600">
                  <a:moveTo>
                    <a:pt x="919" y="370"/>
                  </a:moveTo>
                  <a:cubicBezTo>
                    <a:pt x="942" y="272"/>
                    <a:pt x="960" y="173"/>
                    <a:pt x="973" y="78"/>
                  </a:cubicBezTo>
                  <a:lnTo>
                    <a:pt x="979" y="78"/>
                  </a:lnTo>
                  <a:cubicBezTo>
                    <a:pt x="993" y="173"/>
                    <a:pt x="1011" y="272"/>
                    <a:pt x="1034" y="370"/>
                  </a:cubicBezTo>
                  <a:lnTo>
                    <a:pt x="919" y="370"/>
                  </a:lnTo>
                  <a:close/>
                  <a:moveTo>
                    <a:pt x="334" y="301"/>
                  </a:moveTo>
                  <a:lnTo>
                    <a:pt x="227" y="301"/>
                  </a:lnTo>
                  <a:lnTo>
                    <a:pt x="227" y="181"/>
                  </a:lnTo>
                  <a:lnTo>
                    <a:pt x="333" y="181"/>
                  </a:lnTo>
                  <a:cubicBezTo>
                    <a:pt x="376" y="181"/>
                    <a:pt x="391" y="211"/>
                    <a:pt x="391" y="240"/>
                  </a:cubicBezTo>
                  <a:cubicBezTo>
                    <a:pt x="391" y="266"/>
                    <a:pt x="375" y="301"/>
                    <a:pt x="334" y="301"/>
                  </a:cubicBezTo>
                  <a:close/>
                  <a:moveTo>
                    <a:pt x="1159" y="0"/>
                  </a:moveTo>
                  <a:lnTo>
                    <a:pt x="791" y="0"/>
                  </a:lnTo>
                  <a:lnTo>
                    <a:pt x="611" y="584"/>
                  </a:lnTo>
                  <a:cubicBezTo>
                    <a:pt x="600" y="554"/>
                    <a:pt x="592" y="523"/>
                    <a:pt x="586" y="492"/>
                  </a:cubicBezTo>
                  <a:lnTo>
                    <a:pt x="579" y="446"/>
                  </a:lnTo>
                  <a:cubicBezTo>
                    <a:pt x="565" y="378"/>
                    <a:pt x="515" y="353"/>
                    <a:pt x="407" y="348"/>
                  </a:cubicBezTo>
                  <a:lnTo>
                    <a:pt x="407" y="346"/>
                  </a:lnTo>
                  <a:cubicBezTo>
                    <a:pt x="549" y="335"/>
                    <a:pt x="601" y="274"/>
                    <a:pt x="601" y="182"/>
                  </a:cubicBezTo>
                  <a:cubicBezTo>
                    <a:pt x="601" y="61"/>
                    <a:pt x="496" y="0"/>
                    <a:pt x="351" y="0"/>
                  </a:cubicBezTo>
                  <a:lnTo>
                    <a:pt x="0" y="0"/>
                  </a:lnTo>
                  <a:lnTo>
                    <a:pt x="0" y="600"/>
                  </a:lnTo>
                  <a:lnTo>
                    <a:pt x="227" y="600"/>
                  </a:lnTo>
                  <a:lnTo>
                    <a:pt x="227" y="393"/>
                  </a:lnTo>
                  <a:lnTo>
                    <a:pt x="270" y="393"/>
                  </a:lnTo>
                  <a:cubicBezTo>
                    <a:pt x="350" y="393"/>
                    <a:pt x="372" y="424"/>
                    <a:pt x="380" y="477"/>
                  </a:cubicBezTo>
                  <a:lnTo>
                    <a:pt x="385" y="510"/>
                  </a:lnTo>
                  <a:cubicBezTo>
                    <a:pt x="391" y="558"/>
                    <a:pt x="400" y="582"/>
                    <a:pt x="409" y="600"/>
                  </a:cubicBezTo>
                  <a:lnTo>
                    <a:pt x="857" y="600"/>
                  </a:lnTo>
                  <a:cubicBezTo>
                    <a:pt x="872" y="552"/>
                    <a:pt x="886" y="503"/>
                    <a:pt x="899" y="454"/>
                  </a:cubicBezTo>
                  <a:lnTo>
                    <a:pt x="1055" y="454"/>
                  </a:lnTo>
                  <a:cubicBezTo>
                    <a:pt x="1068" y="503"/>
                    <a:pt x="1082" y="552"/>
                    <a:pt x="1098" y="600"/>
                  </a:cubicBezTo>
                  <a:lnTo>
                    <a:pt x="1343" y="600"/>
                  </a:lnTo>
                  <a:lnTo>
                    <a:pt x="115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B306860A-7EBE-4B7F-9FCC-706CFED03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8899525" y="187325"/>
              <a:ext cx="190500" cy="220662"/>
            </a:xfrm>
            <a:custGeom>
              <a:avLst/>
              <a:gdLst>
                <a:gd name="T0" fmla="*/ 0 w 530"/>
                <a:gd name="T1" fmla="*/ 0 h 600"/>
                <a:gd name="T2" fmla="*/ 529 w 530"/>
                <a:gd name="T3" fmla="*/ 0 h 600"/>
                <a:gd name="T4" fmla="*/ 529 w 530"/>
                <a:gd name="T5" fmla="*/ 184 h 600"/>
                <a:gd name="T6" fmla="*/ 227 w 530"/>
                <a:gd name="T7" fmla="*/ 184 h 600"/>
                <a:gd name="T8" fmla="*/ 227 w 530"/>
                <a:gd name="T9" fmla="*/ 263 h 600"/>
                <a:gd name="T10" fmla="*/ 486 w 530"/>
                <a:gd name="T11" fmla="*/ 263 h 600"/>
                <a:gd name="T12" fmla="*/ 486 w 530"/>
                <a:gd name="T13" fmla="*/ 342 h 600"/>
                <a:gd name="T14" fmla="*/ 227 w 530"/>
                <a:gd name="T15" fmla="*/ 341 h 600"/>
                <a:gd name="T16" fmla="*/ 227 w 530"/>
                <a:gd name="T17" fmla="*/ 419 h 600"/>
                <a:gd name="T18" fmla="*/ 530 w 530"/>
                <a:gd name="T19" fmla="*/ 419 h 600"/>
                <a:gd name="T20" fmla="*/ 530 w 530"/>
                <a:gd name="T21" fmla="*/ 600 h 600"/>
                <a:gd name="T22" fmla="*/ 0 w 530"/>
                <a:gd name="T23" fmla="*/ 600 h 600"/>
                <a:gd name="T24" fmla="*/ 0 w 530"/>
                <a:gd name="T25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0" h="600">
                  <a:moveTo>
                    <a:pt x="0" y="0"/>
                  </a:moveTo>
                  <a:lnTo>
                    <a:pt x="529" y="0"/>
                  </a:lnTo>
                  <a:lnTo>
                    <a:pt x="529" y="184"/>
                  </a:lnTo>
                  <a:lnTo>
                    <a:pt x="227" y="184"/>
                  </a:lnTo>
                  <a:lnTo>
                    <a:pt x="227" y="263"/>
                  </a:lnTo>
                  <a:lnTo>
                    <a:pt x="486" y="263"/>
                  </a:lnTo>
                  <a:lnTo>
                    <a:pt x="486" y="342"/>
                  </a:lnTo>
                  <a:lnTo>
                    <a:pt x="227" y="341"/>
                  </a:lnTo>
                  <a:lnTo>
                    <a:pt x="227" y="419"/>
                  </a:lnTo>
                  <a:lnTo>
                    <a:pt x="530" y="419"/>
                  </a:lnTo>
                  <a:lnTo>
                    <a:pt x="530" y="600"/>
                  </a:lnTo>
                  <a:lnTo>
                    <a:pt x="0" y="6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F344764D-167D-49F0-94DB-06F7754AEE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8624888" y="187325"/>
              <a:ext cx="260350" cy="220662"/>
            </a:xfrm>
            <a:custGeom>
              <a:avLst/>
              <a:gdLst>
                <a:gd name="T0" fmla="*/ 317 w 722"/>
                <a:gd name="T1" fmla="*/ 403 h 600"/>
                <a:gd name="T2" fmla="*/ 231 w 722"/>
                <a:gd name="T3" fmla="*/ 499 h 600"/>
                <a:gd name="T4" fmla="*/ 231 w 722"/>
                <a:gd name="T5" fmla="*/ 600 h 600"/>
                <a:gd name="T6" fmla="*/ 0 w 722"/>
                <a:gd name="T7" fmla="*/ 600 h 600"/>
                <a:gd name="T8" fmla="*/ 0 w 722"/>
                <a:gd name="T9" fmla="*/ 0 h 600"/>
                <a:gd name="T10" fmla="*/ 231 w 722"/>
                <a:gd name="T11" fmla="*/ 0 h 600"/>
                <a:gd name="T12" fmla="*/ 231 w 722"/>
                <a:gd name="T13" fmla="*/ 330 h 600"/>
                <a:gd name="T14" fmla="*/ 238 w 722"/>
                <a:gd name="T15" fmla="*/ 330 h 600"/>
                <a:gd name="T16" fmla="*/ 427 w 722"/>
                <a:gd name="T17" fmla="*/ 0 h 600"/>
                <a:gd name="T18" fmla="*/ 712 w 722"/>
                <a:gd name="T19" fmla="*/ 0 h 600"/>
                <a:gd name="T20" fmla="*/ 453 w 722"/>
                <a:gd name="T21" fmla="*/ 260 h 600"/>
                <a:gd name="T22" fmla="*/ 722 w 722"/>
                <a:gd name="T23" fmla="*/ 600 h 600"/>
                <a:gd name="T24" fmla="*/ 441 w 722"/>
                <a:gd name="T25" fmla="*/ 600 h 600"/>
                <a:gd name="T26" fmla="*/ 317 w 722"/>
                <a:gd name="T27" fmla="*/ 403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2" h="600">
                  <a:moveTo>
                    <a:pt x="317" y="403"/>
                  </a:moveTo>
                  <a:lnTo>
                    <a:pt x="231" y="499"/>
                  </a:lnTo>
                  <a:lnTo>
                    <a:pt x="231" y="600"/>
                  </a:lnTo>
                  <a:lnTo>
                    <a:pt x="0" y="600"/>
                  </a:lnTo>
                  <a:lnTo>
                    <a:pt x="0" y="0"/>
                  </a:lnTo>
                  <a:lnTo>
                    <a:pt x="231" y="0"/>
                  </a:lnTo>
                  <a:lnTo>
                    <a:pt x="231" y="330"/>
                  </a:lnTo>
                  <a:lnTo>
                    <a:pt x="238" y="330"/>
                  </a:lnTo>
                  <a:cubicBezTo>
                    <a:pt x="267" y="215"/>
                    <a:pt x="290" y="182"/>
                    <a:pt x="427" y="0"/>
                  </a:cubicBezTo>
                  <a:lnTo>
                    <a:pt x="712" y="0"/>
                  </a:lnTo>
                  <a:lnTo>
                    <a:pt x="453" y="260"/>
                  </a:lnTo>
                  <a:lnTo>
                    <a:pt x="722" y="600"/>
                  </a:lnTo>
                  <a:lnTo>
                    <a:pt x="441" y="600"/>
                  </a:lnTo>
                  <a:lnTo>
                    <a:pt x="317" y="4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882398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nosto">
    <p:bg>
      <p:bgPr>
        <a:solidFill>
          <a:srgbClr val="A5FF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835" y="896112"/>
            <a:ext cx="4291149" cy="5084064"/>
          </a:xfrm>
        </p:spPr>
        <p:txBody>
          <a:bodyPr anchor="ctr" anchorCtr="0">
            <a:normAutofit/>
          </a:bodyPr>
          <a:lstStyle>
            <a:lvl1pPr>
              <a:lnSpc>
                <a:spcPct val="95000"/>
              </a:lnSpc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C62A5-7C81-492D-AC82-B600EB41C8EC}" type="datetime1">
              <a:rPr lang="fi-FI" smtClean="0"/>
              <a:t>8.2.2023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24C7665-3CAE-46DF-A434-2F2971854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00684" y="896112"/>
            <a:ext cx="5052060" cy="5084064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grpSp>
        <p:nvGrpSpPr>
          <p:cNvPr id="10" name="Ryhmä 9">
            <a:extLst>
              <a:ext uri="{FF2B5EF4-FFF2-40B4-BE49-F238E27FC236}">
                <a16:creationId xmlns:a16="http://schemas.microsoft.com/office/drawing/2014/main" id="{931F0981-A224-4C1A-B807-93C4E0149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10462832" y="301625"/>
            <a:ext cx="1435100" cy="220662"/>
            <a:chOff x="8624888" y="187325"/>
            <a:chExt cx="1435100" cy="220662"/>
          </a:xfrm>
          <a:solidFill>
            <a:srgbClr val="005900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185FA72-91EE-4CD5-8EA7-9B3F4693A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794875" y="187325"/>
              <a:ext cx="265113" cy="220662"/>
            </a:xfrm>
            <a:custGeom>
              <a:avLst/>
              <a:gdLst>
                <a:gd name="T0" fmla="*/ 427 w 736"/>
                <a:gd name="T1" fmla="*/ 370 h 600"/>
                <a:gd name="T2" fmla="*/ 372 w 736"/>
                <a:gd name="T3" fmla="*/ 78 h 600"/>
                <a:gd name="T4" fmla="*/ 366 w 736"/>
                <a:gd name="T5" fmla="*/ 78 h 600"/>
                <a:gd name="T6" fmla="*/ 312 w 736"/>
                <a:gd name="T7" fmla="*/ 370 h 600"/>
                <a:gd name="T8" fmla="*/ 427 w 736"/>
                <a:gd name="T9" fmla="*/ 370 h 600"/>
                <a:gd name="T10" fmla="*/ 448 w 736"/>
                <a:gd name="T11" fmla="*/ 454 h 600"/>
                <a:gd name="T12" fmla="*/ 292 w 736"/>
                <a:gd name="T13" fmla="*/ 454 h 600"/>
                <a:gd name="T14" fmla="*/ 250 w 736"/>
                <a:gd name="T15" fmla="*/ 600 h 600"/>
                <a:gd name="T16" fmla="*/ 0 w 736"/>
                <a:gd name="T17" fmla="*/ 600 h 600"/>
                <a:gd name="T18" fmla="*/ 184 w 736"/>
                <a:gd name="T19" fmla="*/ 0 h 600"/>
                <a:gd name="T20" fmla="*/ 552 w 736"/>
                <a:gd name="T21" fmla="*/ 0 h 600"/>
                <a:gd name="T22" fmla="*/ 736 w 736"/>
                <a:gd name="T23" fmla="*/ 600 h 600"/>
                <a:gd name="T24" fmla="*/ 491 w 736"/>
                <a:gd name="T25" fmla="*/ 600 h 600"/>
                <a:gd name="T26" fmla="*/ 448 w 736"/>
                <a:gd name="T27" fmla="*/ 454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6" h="600">
                  <a:moveTo>
                    <a:pt x="427" y="370"/>
                  </a:moveTo>
                  <a:cubicBezTo>
                    <a:pt x="404" y="272"/>
                    <a:pt x="386" y="173"/>
                    <a:pt x="372" y="78"/>
                  </a:cubicBezTo>
                  <a:lnTo>
                    <a:pt x="366" y="78"/>
                  </a:lnTo>
                  <a:cubicBezTo>
                    <a:pt x="353" y="173"/>
                    <a:pt x="335" y="272"/>
                    <a:pt x="312" y="370"/>
                  </a:cubicBezTo>
                  <a:lnTo>
                    <a:pt x="427" y="370"/>
                  </a:lnTo>
                  <a:close/>
                  <a:moveTo>
                    <a:pt x="448" y="454"/>
                  </a:moveTo>
                  <a:lnTo>
                    <a:pt x="292" y="454"/>
                  </a:lnTo>
                  <a:cubicBezTo>
                    <a:pt x="279" y="503"/>
                    <a:pt x="265" y="552"/>
                    <a:pt x="250" y="600"/>
                  </a:cubicBezTo>
                  <a:lnTo>
                    <a:pt x="0" y="600"/>
                  </a:lnTo>
                  <a:lnTo>
                    <a:pt x="184" y="0"/>
                  </a:lnTo>
                  <a:lnTo>
                    <a:pt x="552" y="0"/>
                  </a:lnTo>
                  <a:lnTo>
                    <a:pt x="736" y="600"/>
                  </a:lnTo>
                  <a:lnTo>
                    <a:pt x="491" y="600"/>
                  </a:lnTo>
                  <a:cubicBezTo>
                    <a:pt x="476" y="552"/>
                    <a:pt x="461" y="503"/>
                    <a:pt x="448" y="4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95F4EB1-0D13-4605-93CB-C486DF71A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9564688" y="187325"/>
              <a:ext cx="269875" cy="220662"/>
            </a:xfrm>
            <a:custGeom>
              <a:avLst/>
              <a:gdLst>
                <a:gd name="T0" fmla="*/ 0 w 748"/>
                <a:gd name="T1" fmla="*/ 0 h 600"/>
                <a:gd name="T2" fmla="*/ 250 w 748"/>
                <a:gd name="T3" fmla="*/ 0 h 600"/>
                <a:gd name="T4" fmla="*/ 372 w 748"/>
                <a:gd name="T5" fmla="*/ 523 h 600"/>
                <a:gd name="T6" fmla="*/ 378 w 748"/>
                <a:gd name="T7" fmla="*/ 523 h 600"/>
                <a:gd name="T8" fmla="*/ 503 w 748"/>
                <a:gd name="T9" fmla="*/ 0 h 600"/>
                <a:gd name="T10" fmla="*/ 748 w 748"/>
                <a:gd name="T11" fmla="*/ 0 h 600"/>
                <a:gd name="T12" fmla="*/ 558 w 748"/>
                <a:gd name="T13" fmla="*/ 600 h 600"/>
                <a:gd name="T14" fmla="*/ 190 w 748"/>
                <a:gd name="T15" fmla="*/ 600 h 600"/>
                <a:gd name="T16" fmla="*/ 0 w 748"/>
                <a:gd name="T17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8" h="600">
                  <a:moveTo>
                    <a:pt x="0" y="0"/>
                  </a:moveTo>
                  <a:lnTo>
                    <a:pt x="250" y="0"/>
                  </a:lnTo>
                  <a:cubicBezTo>
                    <a:pt x="304" y="170"/>
                    <a:pt x="342" y="352"/>
                    <a:pt x="372" y="523"/>
                  </a:cubicBezTo>
                  <a:lnTo>
                    <a:pt x="378" y="523"/>
                  </a:lnTo>
                  <a:cubicBezTo>
                    <a:pt x="409" y="352"/>
                    <a:pt x="447" y="170"/>
                    <a:pt x="503" y="0"/>
                  </a:cubicBezTo>
                  <a:lnTo>
                    <a:pt x="748" y="0"/>
                  </a:lnTo>
                  <a:lnTo>
                    <a:pt x="558" y="600"/>
                  </a:lnTo>
                  <a:lnTo>
                    <a:pt x="190" y="6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31E03FEB-7596-4DF2-9851-823D95B3C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115425" y="187325"/>
              <a:ext cx="484188" cy="220662"/>
            </a:xfrm>
            <a:custGeom>
              <a:avLst/>
              <a:gdLst>
                <a:gd name="T0" fmla="*/ 919 w 1343"/>
                <a:gd name="T1" fmla="*/ 370 h 600"/>
                <a:gd name="T2" fmla="*/ 973 w 1343"/>
                <a:gd name="T3" fmla="*/ 78 h 600"/>
                <a:gd name="T4" fmla="*/ 979 w 1343"/>
                <a:gd name="T5" fmla="*/ 78 h 600"/>
                <a:gd name="T6" fmla="*/ 1034 w 1343"/>
                <a:gd name="T7" fmla="*/ 370 h 600"/>
                <a:gd name="T8" fmla="*/ 919 w 1343"/>
                <a:gd name="T9" fmla="*/ 370 h 600"/>
                <a:gd name="T10" fmla="*/ 334 w 1343"/>
                <a:gd name="T11" fmla="*/ 301 h 600"/>
                <a:gd name="T12" fmla="*/ 227 w 1343"/>
                <a:gd name="T13" fmla="*/ 301 h 600"/>
                <a:gd name="T14" fmla="*/ 227 w 1343"/>
                <a:gd name="T15" fmla="*/ 181 h 600"/>
                <a:gd name="T16" fmla="*/ 333 w 1343"/>
                <a:gd name="T17" fmla="*/ 181 h 600"/>
                <a:gd name="T18" fmla="*/ 391 w 1343"/>
                <a:gd name="T19" fmla="*/ 240 h 600"/>
                <a:gd name="T20" fmla="*/ 334 w 1343"/>
                <a:gd name="T21" fmla="*/ 301 h 600"/>
                <a:gd name="T22" fmla="*/ 1159 w 1343"/>
                <a:gd name="T23" fmla="*/ 0 h 600"/>
                <a:gd name="T24" fmla="*/ 791 w 1343"/>
                <a:gd name="T25" fmla="*/ 0 h 600"/>
                <a:gd name="T26" fmla="*/ 611 w 1343"/>
                <a:gd name="T27" fmla="*/ 584 h 600"/>
                <a:gd name="T28" fmla="*/ 586 w 1343"/>
                <a:gd name="T29" fmla="*/ 492 h 600"/>
                <a:gd name="T30" fmla="*/ 579 w 1343"/>
                <a:gd name="T31" fmla="*/ 446 h 600"/>
                <a:gd name="T32" fmla="*/ 407 w 1343"/>
                <a:gd name="T33" fmla="*/ 348 h 600"/>
                <a:gd name="T34" fmla="*/ 407 w 1343"/>
                <a:gd name="T35" fmla="*/ 346 h 600"/>
                <a:gd name="T36" fmla="*/ 601 w 1343"/>
                <a:gd name="T37" fmla="*/ 182 h 600"/>
                <a:gd name="T38" fmla="*/ 351 w 1343"/>
                <a:gd name="T39" fmla="*/ 0 h 600"/>
                <a:gd name="T40" fmla="*/ 0 w 1343"/>
                <a:gd name="T41" fmla="*/ 0 h 600"/>
                <a:gd name="T42" fmla="*/ 0 w 1343"/>
                <a:gd name="T43" fmla="*/ 600 h 600"/>
                <a:gd name="T44" fmla="*/ 227 w 1343"/>
                <a:gd name="T45" fmla="*/ 600 h 600"/>
                <a:gd name="T46" fmla="*/ 227 w 1343"/>
                <a:gd name="T47" fmla="*/ 393 h 600"/>
                <a:gd name="T48" fmla="*/ 270 w 1343"/>
                <a:gd name="T49" fmla="*/ 393 h 600"/>
                <a:gd name="T50" fmla="*/ 380 w 1343"/>
                <a:gd name="T51" fmla="*/ 477 h 600"/>
                <a:gd name="T52" fmla="*/ 385 w 1343"/>
                <a:gd name="T53" fmla="*/ 510 h 600"/>
                <a:gd name="T54" fmla="*/ 409 w 1343"/>
                <a:gd name="T55" fmla="*/ 600 h 600"/>
                <a:gd name="T56" fmla="*/ 857 w 1343"/>
                <a:gd name="T57" fmla="*/ 600 h 600"/>
                <a:gd name="T58" fmla="*/ 899 w 1343"/>
                <a:gd name="T59" fmla="*/ 454 h 600"/>
                <a:gd name="T60" fmla="*/ 1055 w 1343"/>
                <a:gd name="T61" fmla="*/ 454 h 600"/>
                <a:gd name="T62" fmla="*/ 1098 w 1343"/>
                <a:gd name="T63" fmla="*/ 600 h 600"/>
                <a:gd name="T64" fmla="*/ 1343 w 1343"/>
                <a:gd name="T65" fmla="*/ 600 h 600"/>
                <a:gd name="T66" fmla="*/ 1159 w 1343"/>
                <a:gd name="T67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3" h="600">
                  <a:moveTo>
                    <a:pt x="919" y="370"/>
                  </a:moveTo>
                  <a:cubicBezTo>
                    <a:pt x="942" y="272"/>
                    <a:pt x="960" y="173"/>
                    <a:pt x="973" y="78"/>
                  </a:cubicBezTo>
                  <a:lnTo>
                    <a:pt x="979" y="78"/>
                  </a:lnTo>
                  <a:cubicBezTo>
                    <a:pt x="993" y="173"/>
                    <a:pt x="1011" y="272"/>
                    <a:pt x="1034" y="370"/>
                  </a:cubicBezTo>
                  <a:lnTo>
                    <a:pt x="919" y="370"/>
                  </a:lnTo>
                  <a:close/>
                  <a:moveTo>
                    <a:pt x="334" y="301"/>
                  </a:moveTo>
                  <a:lnTo>
                    <a:pt x="227" y="301"/>
                  </a:lnTo>
                  <a:lnTo>
                    <a:pt x="227" y="181"/>
                  </a:lnTo>
                  <a:lnTo>
                    <a:pt x="333" y="181"/>
                  </a:lnTo>
                  <a:cubicBezTo>
                    <a:pt x="376" y="181"/>
                    <a:pt x="391" y="211"/>
                    <a:pt x="391" y="240"/>
                  </a:cubicBezTo>
                  <a:cubicBezTo>
                    <a:pt x="391" y="266"/>
                    <a:pt x="375" y="301"/>
                    <a:pt x="334" y="301"/>
                  </a:cubicBezTo>
                  <a:close/>
                  <a:moveTo>
                    <a:pt x="1159" y="0"/>
                  </a:moveTo>
                  <a:lnTo>
                    <a:pt x="791" y="0"/>
                  </a:lnTo>
                  <a:lnTo>
                    <a:pt x="611" y="584"/>
                  </a:lnTo>
                  <a:cubicBezTo>
                    <a:pt x="600" y="554"/>
                    <a:pt x="592" y="523"/>
                    <a:pt x="586" y="492"/>
                  </a:cubicBezTo>
                  <a:lnTo>
                    <a:pt x="579" y="446"/>
                  </a:lnTo>
                  <a:cubicBezTo>
                    <a:pt x="565" y="378"/>
                    <a:pt x="515" y="353"/>
                    <a:pt x="407" y="348"/>
                  </a:cubicBezTo>
                  <a:lnTo>
                    <a:pt x="407" y="346"/>
                  </a:lnTo>
                  <a:cubicBezTo>
                    <a:pt x="549" y="335"/>
                    <a:pt x="601" y="274"/>
                    <a:pt x="601" y="182"/>
                  </a:cubicBezTo>
                  <a:cubicBezTo>
                    <a:pt x="601" y="61"/>
                    <a:pt x="496" y="0"/>
                    <a:pt x="351" y="0"/>
                  </a:cubicBezTo>
                  <a:lnTo>
                    <a:pt x="0" y="0"/>
                  </a:lnTo>
                  <a:lnTo>
                    <a:pt x="0" y="600"/>
                  </a:lnTo>
                  <a:lnTo>
                    <a:pt x="227" y="600"/>
                  </a:lnTo>
                  <a:lnTo>
                    <a:pt x="227" y="393"/>
                  </a:lnTo>
                  <a:lnTo>
                    <a:pt x="270" y="393"/>
                  </a:lnTo>
                  <a:cubicBezTo>
                    <a:pt x="350" y="393"/>
                    <a:pt x="372" y="424"/>
                    <a:pt x="380" y="477"/>
                  </a:cubicBezTo>
                  <a:lnTo>
                    <a:pt x="385" y="510"/>
                  </a:lnTo>
                  <a:cubicBezTo>
                    <a:pt x="391" y="558"/>
                    <a:pt x="400" y="582"/>
                    <a:pt x="409" y="600"/>
                  </a:cubicBezTo>
                  <a:lnTo>
                    <a:pt x="857" y="600"/>
                  </a:lnTo>
                  <a:cubicBezTo>
                    <a:pt x="872" y="552"/>
                    <a:pt x="886" y="503"/>
                    <a:pt x="899" y="454"/>
                  </a:cubicBezTo>
                  <a:lnTo>
                    <a:pt x="1055" y="454"/>
                  </a:lnTo>
                  <a:cubicBezTo>
                    <a:pt x="1068" y="503"/>
                    <a:pt x="1082" y="552"/>
                    <a:pt x="1098" y="600"/>
                  </a:cubicBezTo>
                  <a:lnTo>
                    <a:pt x="1343" y="600"/>
                  </a:lnTo>
                  <a:lnTo>
                    <a:pt x="115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067165B5-19EE-4724-8C4E-71B90F32E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8899525" y="187325"/>
              <a:ext cx="190500" cy="220662"/>
            </a:xfrm>
            <a:custGeom>
              <a:avLst/>
              <a:gdLst>
                <a:gd name="T0" fmla="*/ 0 w 530"/>
                <a:gd name="T1" fmla="*/ 0 h 600"/>
                <a:gd name="T2" fmla="*/ 529 w 530"/>
                <a:gd name="T3" fmla="*/ 0 h 600"/>
                <a:gd name="T4" fmla="*/ 529 w 530"/>
                <a:gd name="T5" fmla="*/ 184 h 600"/>
                <a:gd name="T6" fmla="*/ 227 w 530"/>
                <a:gd name="T7" fmla="*/ 184 h 600"/>
                <a:gd name="T8" fmla="*/ 227 w 530"/>
                <a:gd name="T9" fmla="*/ 263 h 600"/>
                <a:gd name="T10" fmla="*/ 486 w 530"/>
                <a:gd name="T11" fmla="*/ 263 h 600"/>
                <a:gd name="T12" fmla="*/ 486 w 530"/>
                <a:gd name="T13" fmla="*/ 342 h 600"/>
                <a:gd name="T14" fmla="*/ 227 w 530"/>
                <a:gd name="T15" fmla="*/ 341 h 600"/>
                <a:gd name="T16" fmla="*/ 227 w 530"/>
                <a:gd name="T17" fmla="*/ 419 h 600"/>
                <a:gd name="T18" fmla="*/ 530 w 530"/>
                <a:gd name="T19" fmla="*/ 419 h 600"/>
                <a:gd name="T20" fmla="*/ 530 w 530"/>
                <a:gd name="T21" fmla="*/ 600 h 600"/>
                <a:gd name="T22" fmla="*/ 0 w 530"/>
                <a:gd name="T23" fmla="*/ 600 h 600"/>
                <a:gd name="T24" fmla="*/ 0 w 530"/>
                <a:gd name="T25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0" h="600">
                  <a:moveTo>
                    <a:pt x="0" y="0"/>
                  </a:moveTo>
                  <a:lnTo>
                    <a:pt x="529" y="0"/>
                  </a:lnTo>
                  <a:lnTo>
                    <a:pt x="529" y="184"/>
                  </a:lnTo>
                  <a:lnTo>
                    <a:pt x="227" y="184"/>
                  </a:lnTo>
                  <a:lnTo>
                    <a:pt x="227" y="263"/>
                  </a:lnTo>
                  <a:lnTo>
                    <a:pt x="486" y="263"/>
                  </a:lnTo>
                  <a:lnTo>
                    <a:pt x="486" y="342"/>
                  </a:lnTo>
                  <a:lnTo>
                    <a:pt x="227" y="341"/>
                  </a:lnTo>
                  <a:lnTo>
                    <a:pt x="227" y="419"/>
                  </a:lnTo>
                  <a:lnTo>
                    <a:pt x="530" y="419"/>
                  </a:lnTo>
                  <a:lnTo>
                    <a:pt x="530" y="600"/>
                  </a:lnTo>
                  <a:lnTo>
                    <a:pt x="0" y="6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68233AB-7CBD-4FEA-9B53-78CC69F16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8624888" y="187325"/>
              <a:ext cx="260350" cy="220662"/>
            </a:xfrm>
            <a:custGeom>
              <a:avLst/>
              <a:gdLst>
                <a:gd name="T0" fmla="*/ 317 w 722"/>
                <a:gd name="T1" fmla="*/ 403 h 600"/>
                <a:gd name="T2" fmla="*/ 231 w 722"/>
                <a:gd name="T3" fmla="*/ 499 h 600"/>
                <a:gd name="T4" fmla="*/ 231 w 722"/>
                <a:gd name="T5" fmla="*/ 600 h 600"/>
                <a:gd name="T6" fmla="*/ 0 w 722"/>
                <a:gd name="T7" fmla="*/ 600 h 600"/>
                <a:gd name="T8" fmla="*/ 0 w 722"/>
                <a:gd name="T9" fmla="*/ 0 h 600"/>
                <a:gd name="T10" fmla="*/ 231 w 722"/>
                <a:gd name="T11" fmla="*/ 0 h 600"/>
                <a:gd name="T12" fmla="*/ 231 w 722"/>
                <a:gd name="T13" fmla="*/ 330 h 600"/>
                <a:gd name="T14" fmla="*/ 238 w 722"/>
                <a:gd name="T15" fmla="*/ 330 h 600"/>
                <a:gd name="T16" fmla="*/ 427 w 722"/>
                <a:gd name="T17" fmla="*/ 0 h 600"/>
                <a:gd name="T18" fmla="*/ 712 w 722"/>
                <a:gd name="T19" fmla="*/ 0 h 600"/>
                <a:gd name="T20" fmla="*/ 453 w 722"/>
                <a:gd name="T21" fmla="*/ 260 h 600"/>
                <a:gd name="T22" fmla="*/ 722 w 722"/>
                <a:gd name="T23" fmla="*/ 600 h 600"/>
                <a:gd name="T24" fmla="*/ 441 w 722"/>
                <a:gd name="T25" fmla="*/ 600 h 600"/>
                <a:gd name="T26" fmla="*/ 317 w 722"/>
                <a:gd name="T27" fmla="*/ 403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2" h="600">
                  <a:moveTo>
                    <a:pt x="317" y="403"/>
                  </a:moveTo>
                  <a:lnTo>
                    <a:pt x="231" y="499"/>
                  </a:lnTo>
                  <a:lnTo>
                    <a:pt x="231" y="600"/>
                  </a:lnTo>
                  <a:lnTo>
                    <a:pt x="0" y="600"/>
                  </a:lnTo>
                  <a:lnTo>
                    <a:pt x="0" y="0"/>
                  </a:lnTo>
                  <a:lnTo>
                    <a:pt x="231" y="0"/>
                  </a:lnTo>
                  <a:lnTo>
                    <a:pt x="231" y="330"/>
                  </a:lnTo>
                  <a:lnTo>
                    <a:pt x="238" y="330"/>
                  </a:lnTo>
                  <a:cubicBezTo>
                    <a:pt x="267" y="215"/>
                    <a:pt x="290" y="182"/>
                    <a:pt x="427" y="0"/>
                  </a:cubicBezTo>
                  <a:lnTo>
                    <a:pt x="712" y="0"/>
                  </a:lnTo>
                  <a:lnTo>
                    <a:pt x="453" y="260"/>
                  </a:lnTo>
                  <a:lnTo>
                    <a:pt x="722" y="600"/>
                  </a:lnTo>
                  <a:lnTo>
                    <a:pt x="441" y="600"/>
                  </a:lnTo>
                  <a:lnTo>
                    <a:pt x="317" y="4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042552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nosto 2">
    <p:bg>
      <p:bgPr>
        <a:solidFill>
          <a:srgbClr val="B5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835" y="896112"/>
            <a:ext cx="4291149" cy="5084064"/>
          </a:xfrm>
        </p:spPr>
        <p:txBody>
          <a:bodyPr anchor="ctr" anchorCtr="0">
            <a:normAutofit/>
          </a:bodyPr>
          <a:lstStyle>
            <a:lvl1pPr>
              <a:lnSpc>
                <a:spcPct val="95000"/>
              </a:lnSpc>
              <a:defRPr sz="3200">
                <a:solidFill>
                  <a:srgbClr val="0000D3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C62A5-7C81-492D-AC82-B600EB41C8EC}" type="datetime1">
              <a:rPr lang="fi-FI" smtClean="0"/>
              <a:t>8.2.2023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24C7665-3CAE-46DF-A434-2F2971854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00684" y="896112"/>
            <a:ext cx="5052060" cy="5084064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C8A8134-8E0C-344A-9FF9-688FBEBAF279}"/>
              </a:ext>
            </a:extLst>
          </p:cNvPr>
          <p:cNvGrpSpPr/>
          <p:nvPr userDrawn="1"/>
        </p:nvGrpSpPr>
        <p:grpSpPr>
          <a:xfrm>
            <a:off x="10462832" y="301625"/>
            <a:ext cx="1435100" cy="220662"/>
            <a:chOff x="10462832" y="301625"/>
            <a:chExt cx="1435100" cy="220662"/>
          </a:xfrm>
          <a:solidFill>
            <a:srgbClr val="0000D3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185FA72-91EE-4CD5-8EA7-9B3F4693A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1632819" y="301625"/>
              <a:ext cx="265113" cy="220662"/>
            </a:xfrm>
            <a:custGeom>
              <a:avLst/>
              <a:gdLst>
                <a:gd name="T0" fmla="*/ 427 w 736"/>
                <a:gd name="T1" fmla="*/ 370 h 600"/>
                <a:gd name="T2" fmla="*/ 372 w 736"/>
                <a:gd name="T3" fmla="*/ 78 h 600"/>
                <a:gd name="T4" fmla="*/ 366 w 736"/>
                <a:gd name="T5" fmla="*/ 78 h 600"/>
                <a:gd name="T6" fmla="*/ 312 w 736"/>
                <a:gd name="T7" fmla="*/ 370 h 600"/>
                <a:gd name="T8" fmla="*/ 427 w 736"/>
                <a:gd name="T9" fmla="*/ 370 h 600"/>
                <a:gd name="T10" fmla="*/ 448 w 736"/>
                <a:gd name="T11" fmla="*/ 454 h 600"/>
                <a:gd name="T12" fmla="*/ 292 w 736"/>
                <a:gd name="T13" fmla="*/ 454 h 600"/>
                <a:gd name="T14" fmla="*/ 250 w 736"/>
                <a:gd name="T15" fmla="*/ 600 h 600"/>
                <a:gd name="T16" fmla="*/ 0 w 736"/>
                <a:gd name="T17" fmla="*/ 600 h 600"/>
                <a:gd name="T18" fmla="*/ 184 w 736"/>
                <a:gd name="T19" fmla="*/ 0 h 600"/>
                <a:gd name="T20" fmla="*/ 552 w 736"/>
                <a:gd name="T21" fmla="*/ 0 h 600"/>
                <a:gd name="T22" fmla="*/ 736 w 736"/>
                <a:gd name="T23" fmla="*/ 600 h 600"/>
                <a:gd name="T24" fmla="*/ 491 w 736"/>
                <a:gd name="T25" fmla="*/ 600 h 600"/>
                <a:gd name="T26" fmla="*/ 448 w 736"/>
                <a:gd name="T27" fmla="*/ 454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6" h="600">
                  <a:moveTo>
                    <a:pt x="427" y="370"/>
                  </a:moveTo>
                  <a:cubicBezTo>
                    <a:pt x="404" y="272"/>
                    <a:pt x="386" y="173"/>
                    <a:pt x="372" y="78"/>
                  </a:cubicBezTo>
                  <a:lnTo>
                    <a:pt x="366" y="78"/>
                  </a:lnTo>
                  <a:cubicBezTo>
                    <a:pt x="353" y="173"/>
                    <a:pt x="335" y="272"/>
                    <a:pt x="312" y="370"/>
                  </a:cubicBezTo>
                  <a:lnTo>
                    <a:pt x="427" y="370"/>
                  </a:lnTo>
                  <a:close/>
                  <a:moveTo>
                    <a:pt x="448" y="454"/>
                  </a:moveTo>
                  <a:lnTo>
                    <a:pt x="292" y="454"/>
                  </a:lnTo>
                  <a:cubicBezTo>
                    <a:pt x="279" y="503"/>
                    <a:pt x="265" y="552"/>
                    <a:pt x="250" y="600"/>
                  </a:cubicBezTo>
                  <a:lnTo>
                    <a:pt x="0" y="600"/>
                  </a:lnTo>
                  <a:lnTo>
                    <a:pt x="184" y="0"/>
                  </a:lnTo>
                  <a:lnTo>
                    <a:pt x="552" y="0"/>
                  </a:lnTo>
                  <a:lnTo>
                    <a:pt x="736" y="600"/>
                  </a:lnTo>
                  <a:lnTo>
                    <a:pt x="491" y="600"/>
                  </a:lnTo>
                  <a:cubicBezTo>
                    <a:pt x="476" y="552"/>
                    <a:pt x="461" y="503"/>
                    <a:pt x="448" y="4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>
                <a:solidFill>
                  <a:schemeClr val="accent3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95F4EB1-0D13-4605-93CB-C486DF71A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402632" y="301625"/>
              <a:ext cx="269875" cy="220662"/>
            </a:xfrm>
            <a:custGeom>
              <a:avLst/>
              <a:gdLst>
                <a:gd name="T0" fmla="*/ 0 w 748"/>
                <a:gd name="T1" fmla="*/ 0 h 600"/>
                <a:gd name="T2" fmla="*/ 250 w 748"/>
                <a:gd name="T3" fmla="*/ 0 h 600"/>
                <a:gd name="T4" fmla="*/ 372 w 748"/>
                <a:gd name="T5" fmla="*/ 523 h 600"/>
                <a:gd name="T6" fmla="*/ 378 w 748"/>
                <a:gd name="T7" fmla="*/ 523 h 600"/>
                <a:gd name="T8" fmla="*/ 503 w 748"/>
                <a:gd name="T9" fmla="*/ 0 h 600"/>
                <a:gd name="T10" fmla="*/ 748 w 748"/>
                <a:gd name="T11" fmla="*/ 0 h 600"/>
                <a:gd name="T12" fmla="*/ 558 w 748"/>
                <a:gd name="T13" fmla="*/ 600 h 600"/>
                <a:gd name="T14" fmla="*/ 190 w 748"/>
                <a:gd name="T15" fmla="*/ 600 h 600"/>
                <a:gd name="T16" fmla="*/ 0 w 748"/>
                <a:gd name="T17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8" h="600">
                  <a:moveTo>
                    <a:pt x="0" y="0"/>
                  </a:moveTo>
                  <a:lnTo>
                    <a:pt x="250" y="0"/>
                  </a:lnTo>
                  <a:cubicBezTo>
                    <a:pt x="304" y="170"/>
                    <a:pt x="342" y="352"/>
                    <a:pt x="372" y="523"/>
                  </a:cubicBezTo>
                  <a:lnTo>
                    <a:pt x="378" y="523"/>
                  </a:lnTo>
                  <a:cubicBezTo>
                    <a:pt x="409" y="352"/>
                    <a:pt x="447" y="170"/>
                    <a:pt x="503" y="0"/>
                  </a:cubicBezTo>
                  <a:lnTo>
                    <a:pt x="748" y="0"/>
                  </a:lnTo>
                  <a:lnTo>
                    <a:pt x="558" y="600"/>
                  </a:lnTo>
                  <a:lnTo>
                    <a:pt x="190" y="6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>
                <a:solidFill>
                  <a:schemeClr val="accent3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31E03FEB-7596-4DF2-9851-823D95B3C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0953369" y="301625"/>
              <a:ext cx="484188" cy="220662"/>
            </a:xfrm>
            <a:custGeom>
              <a:avLst/>
              <a:gdLst>
                <a:gd name="T0" fmla="*/ 919 w 1343"/>
                <a:gd name="T1" fmla="*/ 370 h 600"/>
                <a:gd name="T2" fmla="*/ 973 w 1343"/>
                <a:gd name="T3" fmla="*/ 78 h 600"/>
                <a:gd name="T4" fmla="*/ 979 w 1343"/>
                <a:gd name="T5" fmla="*/ 78 h 600"/>
                <a:gd name="T6" fmla="*/ 1034 w 1343"/>
                <a:gd name="T7" fmla="*/ 370 h 600"/>
                <a:gd name="T8" fmla="*/ 919 w 1343"/>
                <a:gd name="T9" fmla="*/ 370 h 600"/>
                <a:gd name="T10" fmla="*/ 334 w 1343"/>
                <a:gd name="T11" fmla="*/ 301 h 600"/>
                <a:gd name="T12" fmla="*/ 227 w 1343"/>
                <a:gd name="T13" fmla="*/ 301 h 600"/>
                <a:gd name="T14" fmla="*/ 227 w 1343"/>
                <a:gd name="T15" fmla="*/ 181 h 600"/>
                <a:gd name="T16" fmla="*/ 333 w 1343"/>
                <a:gd name="T17" fmla="*/ 181 h 600"/>
                <a:gd name="T18" fmla="*/ 391 w 1343"/>
                <a:gd name="T19" fmla="*/ 240 h 600"/>
                <a:gd name="T20" fmla="*/ 334 w 1343"/>
                <a:gd name="T21" fmla="*/ 301 h 600"/>
                <a:gd name="T22" fmla="*/ 1159 w 1343"/>
                <a:gd name="T23" fmla="*/ 0 h 600"/>
                <a:gd name="T24" fmla="*/ 791 w 1343"/>
                <a:gd name="T25" fmla="*/ 0 h 600"/>
                <a:gd name="T26" fmla="*/ 611 w 1343"/>
                <a:gd name="T27" fmla="*/ 584 h 600"/>
                <a:gd name="T28" fmla="*/ 586 w 1343"/>
                <a:gd name="T29" fmla="*/ 492 h 600"/>
                <a:gd name="T30" fmla="*/ 579 w 1343"/>
                <a:gd name="T31" fmla="*/ 446 h 600"/>
                <a:gd name="T32" fmla="*/ 407 w 1343"/>
                <a:gd name="T33" fmla="*/ 348 h 600"/>
                <a:gd name="T34" fmla="*/ 407 w 1343"/>
                <a:gd name="T35" fmla="*/ 346 h 600"/>
                <a:gd name="T36" fmla="*/ 601 w 1343"/>
                <a:gd name="T37" fmla="*/ 182 h 600"/>
                <a:gd name="T38" fmla="*/ 351 w 1343"/>
                <a:gd name="T39" fmla="*/ 0 h 600"/>
                <a:gd name="T40" fmla="*/ 0 w 1343"/>
                <a:gd name="T41" fmla="*/ 0 h 600"/>
                <a:gd name="T42" fmla="*/ 0 w 1343"/>
                <a:gd name="T43" fmla="*/ 600 h 600"/>
                <a:gd name="T44" fmla="*/ 227 w 1343"/>
                <a:gd name="T45" fmla="*/ 600 h 600"/>
                <a:gd name="T46" fmla="*/ 227 w 1343"/>
                <a:gd name="T47" fmla="*/ 393 h 600"/>
                <a:gd name="T48" fmla="*/ 270 w 1343"/>
                <a:gd name="T49" fmla="*/ 393 h 600"/>
                <a:gd name="T50" fmla="*/ 380 w 1343"/>
                <a:gd name="T51" fmla="*/ 477 h 600"/>
                <a:gd name="T52" fmla="*/ 385 w 1343"/>
                <a:gd name="T53" fmla="*/ 510 h 600"/>
                <a:gd name="T54" fmla="*/ 409 w 1343"/>
                <a:gd name="T55" fmla="*/ 600 h 600"/>
                <a:gd name="T56" fmla="*/ 857 w 1343"/>
                <a:gd name="T57" fmla="*/ 600 h 600"/>
                <a:gd name="T58" fmla="*/ 899 w 1343"/>
                <a:gd name="T59" fmla="*/ 454 h 600"/>
                <a:gd name="T60" fmla="*/ 1055 w 1343"/>
                <a:gd name="T61" fmla="*/ 454 h 600"/>
                <a:gd name="T62" fmla="*/ 1098 w 1343"/>
                <a:gd name="T63" fmla="*/ 600 h 600"/>
                <a:gd name="T64" fmla="*/ 1343 w 1343"/>
                <a:gd name="T65" fmla="*/ 600 h 600"/>
                <a:gd name="T66" fmla="*/ 1159 w 1343"/>
                <a:gd name="T67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3" h="600">
                  <a:moveTo>
                    <a:pt x="919" y="370"/>
                  </a:moveTo>
                  <a:cubicBezTo>
                    <a:pt x="942" y="272"/>
                    <a:pt x="960" y="173"/>
                    <a:pt x="973" y="78"/>
                  </a:cubicBezTo>
                  <a:lnTo>
                    <a:pt x="979" y="78"/>
                  </a:lnTo>
                  <a:cubicBezTo>
                    <a:pt x="993" y="173"/>
                    <a:pt x="1011" y="272"/>
                    <a:pt x="1034" y="370"/>
                  </a:cubicBezTo>
                  <a:lnTo>
                    <a:pt x="919" y="370"/>
                  </a:lnTo>
                  <a:close/>
                  <a:moveTo>
                    <a:pt x="334" y="301"/>
                  </a:moveTo>
                  <a:lnTo>
                    <a:pt x="227" y="301"/>
                  </a:lnTo>
                  <a:lnTo>
                    <a:pt x="227" y="181"/>
                  </a:lnTo>
                  <a:lnTo>
                    <a:pt x="333" y="181"/>
                  </a:lnTo>
                  <a:cubicBezTo>
                    <a:pt x="376" y="181"/>
                    <a:pt x="391" y="211"/>
                    <a:pt x="391" y="240"/>
                  </a:cubicBezTo>
                  <a:cubicBezTo>
                    <a:pt x="391" y="266"/>
                    <a:pt x="375" y="301"/>
                    <a:pt x="334" y="301"/>
                  </a:cubicBezTo>
                  <a:close/>
                  <a:moveTo>
                    <a:pt x="1159" y="0"/>
                  </a:moveTo>
                  <a:lnTo>
                    <a:pt x="791" y="0"/>
                  </a:lnTo>
                  <a:lnTo>
                    <a:pt x="611" y="584"/>
                  </a:lnTo>
                  <a:cubicBezTo>
                    <a:pt x="600" y="554"/>
                    <a:pt x="592" y="523"/>
                    <a:pt x="586" y="492"/>
                  </a:cubicBezTo>
                  <a:lnTo>
                    <a:pt x="579" y="446"/>
                  </a:lnTo>
                  <a:cubicBezTo>
                    <a:pt x="565" y="378"/>
                    <a:pt x="515" y="353"/>
                    <a:pt x="407" y="348"/>
                  </a:cubicBezTo>
                  <a:lnTo>
                    <a:pt x="407" y="346"/>
                  </a:lnTo>
                  <a:cubicBezTo>
                    <a:pt x="549" y="335"/>
                    <a:pt x="601" y="274"/>
                    <a:pt x="601" y="182"/>
                  </a:cubicBezTo>
                  <a:cubicBezTo>
                    <a:pt x="601" y="61"/>
                    <a:pt x="496" y="0"/>
                    <a:pt x="351" y="0"/>
                  </a:cubicBezTo>
                  <a:lnTo>
                    <a:pt x="0" y="0"/>
                  </a:lnTo>
                  <a:lnTo>
                    <a:pt x="0" y="600"/>
                  </a:lnTo>
                  <a:lnTo>
                    <a:pt x="227" y="600"/>
                  </a:lnTo>
                  <a:lnTo>
                    <a:pt x="227" y="393"/>
                  </a:lnTo>
                  <a:lnTo>
                    <a:pt x="270" y="393"/>
                  </a:lnTo>
                  <a:cubicBezTo>
                    <a:pt x="350" y="393"/>
                    <a:pt x="372" y="424"/>
                    <a:pt x="380" y="477"/>
                  </a:cubicBezTo>
                  <a:lnTo>
                    <a:pt x="385" y="510"/>
                  </a:lnTo>
                  <a:cubicBezTo>
                    <a:pt x="391" y="558"/>
                    <a:pt x="400" y="582"/>
                    <a:pt x="409" y="600"/>
                  </a:cubicBezTo>
                  <a:lnTo>
                    <a:pt x="857" y="600"/>
                  </a:lnTo>
                  <a:cubicBezTo>
                    <a:pt x="872" y="552"/>
                    <a:pt x="886" y="503"/>
                    <a:pt x="899" y="454"/>
                  </a:cubicBezTo>
                  <a:lnTo>
                    <a:pt x="1055" y="454"/>
                  </a:lnTo>
                  <a:cubicBezTo>
                    <a:pt x="1068" y="503"/>
                    <a:pt x="1082" y="552"/>
                    <a:pt x="1098" y="600"/>
                  </a:cubicBezTo>
                  <a:lnTo>
                    <a:pt x="1343" y="600"/>
                  </a:lnTo>
                  <a:lnTo>
                    <a:pt x="11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>
                <a:solidFill>
                  <a:schemeClr val="accent3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067165B5-19EE-4724-8C4E-71B90F32E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737469" y="301625"/>
              <a:ext cx="190500" cy="220662"/>
            </a:xfrm>
            <a:custGeom>
              <a:avLst/>
              <a:gdLst>
                <a:gd name="T0" fmla="*/ 0 w 530"/>
                <a:gd name="T1" fmla="*/ 0 h 600"/>
                <a:gd name="T2" fmla="*/ 529 w 530"/>
                <a:gd name="T3" fmla="*/ 0 h 600"/>
                <a:gd name="T4" fmla="*/ 529 w 530"/>
                <a:gd name="T5" fmla="*/ 184 h 600"/>
                <a:gd name="T6" fmla="*/ 227 w 530"/>
                <a:gd name="T7" fmla="*/ 184 h 600"/>
                <a:gd name="T8" fmla="*/ 227 w 530"/>
                <a:gd name="T9" fmla="*/ 263 h 600"/>
                <a:gd name="T10" fmla="*/ 486 w 530"/>
                <a:gd name="T11" fmla="*/ 263 h 600"/>
                <a:gd name="T12" fmla="*/ 486 w 530"/>
                <a:gd name="T13" fmla="*/ 342 h 600"/>
                <a:gd name="T14" fmla="*/ 227 w 530"/>
                <a:gd name="T15" fmla="*/ 341 h 600"/>
                <a:gd name="T16" fmla="*/ 227 w 530"/>
                <a:gd name="T17" fmla="*/ 419 h 600"/>
                <a:gd name="T18" fmla="*/ 530 w 530"/>
                <a:gd name="T19" fmla="*/ 419 h 600"/>
                <a:gd name="T20" fmla="*/ 530 w 530"/>
                <a:gd name="T21" fmla="*/ 600 h 600"/>
                <a:gd name="T22" fmla="*/ 0 w 530"/>
                <a:gd name="T23" fmla="*/ 600 h 600"/>
                <a:gd name="T24" fmla="*/ 0 w 530"/>
                <a:gd name="T25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0" h="600">
                  <a:moveTo>
                    <a:pt x="0" y="0"/>
                  </a:moveTo>
                  <a:lnTo>
                    <a:pt x="529" y="0"/>
                  </a:lnTo>
                  <a:lnTo>
                    <a:pt x="529" y="184"/>
                  </a:lnTo>
                  <a:lnTo>
                    <a:pt x="227" y="184"/>
                  </a:lnTo>
                  <a:lnTo>
                    <a:pt x="227" y="263"/>
                  </a:lnTo>
                  <a:lnTo>
                    <a:pt x="486" y="263"/>
                  </a:lnTo>
                  <a:lnTo>
                    <a:pt x="486" y="342"/>
                  </a:lnTo>
                  <a:lnTo>
                    <a:pt x="227" y="341"/>
                  </a:lnTo>
                  <a:lnTo>
                    <a:pt x="227" y="419"/>
                  </a:lnTo>
                  <a:lnTo>
                    <a:pt x="530" y="419"/>
                  </a:lnTo>
                  <a:lnTo>
                    <a:pt x="530" y="600"/>
                  </a:lnTo>
                  <a:lnTo>
                    <a:pt x="0" y="6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>
                <a:solidFill>
                  <a:schemeClr val="accent3"/>
                </a:solidFill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68233AB-7CBD-4FEA-9B53-78CC69F16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462832" y="301625"/>
              <a:ext cx="260350" cy="220662"/>
            </a:xfrm>
            <a:custGeom>
              <a:avLst/>
              <a:gdLst>
                <a:gd name="T0" fmla="*/ 317 w 722"/>
                <a:gd name="T1" fmla="*/ 403 h 600"/>
                <a:gd name="T2" fmla="*/ 231 w 722"/>
                <a:gd name="T3" fmla="*/ 499 h 600"/>
                <a:gd name="T4" fmla="*/ 231 w 722"/>
                <a:gd name="T5" fmla="*/ 600 h 600"/>
                <a:gd name="T6" fmla="*/ 0 w 722"/>
                <a:gd name="T7" fmla="*/ 600 h 600"/>
                <a:gd name="T8" fmla="*/ 0 w 722"/>
                <a:gd name="T9" fmla="*/ 0 h 600"/>
                <a:gd name="T10" fmla="*/ 231 w 722"/>
                <a:gd name="T11" fmla="*/ 0 h 600"/>
                <a:gd name="T12" fmla="*/ 231 w 722"/>
                <a:gd name="T13" fmla="*/ 330 h 600"/>
                <a:gd name="T14" fmla="*/ 238 w 722"/>
                <a:gd name="T15" fmla="*/ 330 h 600"/>
                <a:gd name="T16" fmla="*/ 427 w 722"/>
                <a:gd name="T17" fmla="*/ 0 h 600"/>
                <a:gd name="T18" fmla="*/ 712 w 722"/>
                <a:gd name="T19" fmla="*/ 0 h 600"/>
                <a:gd name="T20" fmla="*/ 453 w 722"/>
                <a:gd name="T21" fmla="*/ 260 h 600"/>
                <a:gd name="T22" fmla="*/ 722 w 722"/>
                <a:gd name="T23" fmla="*/ 600 h 600"/>
                <a:gd name="T24" fmla="*/ 441 w 722"/>
                <a:gd name="T25" fmla="*/ 600 h 600"/>
                <a:gd name="T26" fmla="*/ 317 w 722"/>
                <a:gd name="T27" fmla="*/ 403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2" h="600">
                  <a:moveTo>
                    <a:pt x="317" y="403"/>
                  </a:moveTo>
                  <a:lnTo>
                    <a:pt x="231" y="499"/>
                  </a:lnTo>
                  <a:lnTo>
                    <a:pt x="231" y="600"/>
                  </a:lnTo>
                  <a:lnTo>
                    <a:pt x="0" y="600"/>
                  </a:lnTo>
                  <a:lnTo>
                    <a:pt x="0" y="0"/>
                  </a:lnTo>
                  <a:lnTo>
                    <a:pt x="231" y="0"/>
                  </a:lnTo>
                  <a:lnTo>
                    <a:pt x="231" y="330"/>
                  </a:lnTo>
                  <a:lnTo>
                    <a:pt x="238" y="330"/>
                  </a:lnTo>
                  <a:cubicBezTo>
                    <a:pt x="267" y="215"/>
                    <a:pt x="290" y="182"/>
                    <a:pt x="427" y="0"/>
                  </a:cubicBezTo>
                  <a:lnTo>
                    <a:pt x="712" y="0"/>
                  </a:lnTo>
                  <a:lnTo>
                    <a:pt x="453" y="260"/>
                  </a:lnTo>
                  <a:lnTo>
                    <a:pt x="722" y="600"/>
                  </a:lnTo>
                  <a:lnTo>
                    <a:pt x="441" y="600"/>
                  </a:lnTo>
                  <a:lnTo>
                    <a:pt x="317" y="40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7995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nosto 3">
    <p:bg>
      <p:bgPr>
        <a:solidFill>
          <a:srgbClr val="FFB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835" y="896112"/>
            <a:ext cx="4291149" cy="5084064"/>
          </a:xfrm>
        </p:spPr>
        <p:txBody>
          <a:bodyPr anchor="ctr" anchorCtr="0">
            <a:normAutofit/>
          </a:bodyPr>
          <a:lstStyle>
            <a:lvl1pPr>
              <a:lnSpc>
                <a:spcPct val="95000"/>
              </a:lnSpc>
              <a:defRPr sz="3200">
                <a:solidFill>
                  <a:srgbClr val="78005A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C62A5-7C81-492D-AC82-B600EB41C8EC}" type="datetime1">
              <a:rPr lang="fi-FI" smtClean="0"/>
              <a:t>8.2.2023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24C7665-3CAE-46DF-A434-2F2971854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00684" y="896112"/>
            <a:ext cx="5052060" cy="5084064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D47A16-AE4C-2C4F-B359-D8A51DF3B563}"/>
              </a:ext>
            </a:extLst>
          </p:cNvPr>
          <p:cNvGrpSpPr/>
          <p:nvPr userDrawn="1"/>
        </p:nvGrpSpPr>
        <p:grpSpPr>
          <a:xfrm>
            <a:off x="10462832" y="301625"/>
            <a:ext cx="1435100" cy="220662"/>
            <a:chOff x="10462832" y="301625"/>
            <a:chExt cx="1435100" cy="220662"/>
          </a:xfrm>
          <a:solidFill>
            <a:srgbClr val="78005A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185FA72-91EE-4CD5-8EA7-9B3F4693A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1632819" y="301625"/>
              <a:ext cx="265113" cy="220662"/>
            </a:xfrm>
            <a:custGeom>
              <a:avLst/>
              <a:gdLst>
                <a:gd name="T0" fmla="*/ 427 w 736"/>
                <a:gd name="T1" fmla="*/ 370 h 600"/>
                <a:gd name="T2" fmla="*/ 372 w 736"/>
                <a:gd name="T3" fmla="*/ 78 h 600"/>
                <a:gd name="T4" fmla="*/ 366 w 736"/>
                <a:gd name="T5" fmla="*/ 78 h 600"/>
                <a:gd name="T6" fmla="*/ 312 w 736"/>
                <a:gd name="T7" fmla="*/ 370 h 600"/>
                <a:gd name="T8" fmla="*/ 427 w 736"/>
                <a:gd name="T9" fmla="*/ 370 h 600"/>
                <a:gd name="T10" fmla="*/ 448 w 736"/>
                <a:gd name="T11" fmla="*/ 454 h 600"/>
                <a:gd name="T12" fmla="*/ 292 w 736"/>
                <a:gd name="T13" fmla="*/ 454 h 600"/>
                <a:gd name="T14" fmla="*/ 250 w 736"/>
                <a:gd name="T15" fmla="*/ 600 h 600"/>
                <a:gd name="T16" fmla="*/ 0 w 736"/>
                <a:gd name="T17" fmla="*/ 600 h 600"/>
                <a:gd name="T18" fmla="*/ 184 w 736"/>
                <a:gd name="T19" fmla="*/ 0 h 600"/>
                <a:gd name="T20" fmla="*/ 552 w 736"/>
                <a:gd name="T21" fmla="*/ 0 h 600"/>
                <a:gd name="T22" fmla="*/ 736 w 736"/>
                <a:gd name="T23" fmla="*/ 600 h 600"/>
                <a:gd name="T24" fmla="*/ 491 w 736"/>
                <a:gd name="T25" fmla="*/ 600 h 600"/>
                <a:gd name="T26" fmla="*/ 448 w 736"/>
                <a:gd name="T27" fmla="*/ 454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6" h="600">
                  <a:moveTo>
                    <a:pt x="427" y="370"/>
                  </a:moveTo>
                  <a:cubicBezTo>
                    <a:pt x="404" y="272"/>
                    <a:pt x="386" y="173"/>
                    <a:pt x="372" y="78"/>
                  </a:cubicBezTo>
                  <a:lnTo>
                    <a:pt x="366" y="78"/>
                  </a:lnTo>
                  <a:cubicBezTo>
                    <a:pt x="353" y="173"/>
                    <a:pt x="335" y="272"/>
                    <a:pt x="312" y="370"/>
                  </a:cubicBezTo>
                  <a:lnTo>
                    <a:pt x="427" y="370"/>
                  </a:lnTo>
                  <a:close/>
                  <a:moveTo>
                    <a:pt x="448" y="454"/>
                  </a:moveTo>
                  <a:lnTo>
                    <a:pt x="292" y="454"/>
                  </a:lnTo>
                  <a:cubicBezTo>
                    <a:pt x="279" y="503"/>
                    <a:pt x="265" y="552"/>
                    <a:pt x="250" y="600"/>
                  </a:cubicBezTo>
                  <a:lnTo>
                    <a:pt x="0" y="600"/>
                  </a:lnTo>
                  <a:lnTo>
                    <a:pt x="184" y="0"/>
                  </a:lnTo>
                  <a:lnTo>
                    <a:pt x="552" y="0"/>
                  </a:lnTo>
                  <a:lnTo>
                    <a:pt x="736" y="600"/>
                  </a:lnTo>
                  <a:lnTo>
                    <a:pt x="491" y="600"/>
                  </a:lnTo>
                  <a:cubicBezTo>
                    <a:pt x="476" y="552"/>
                    <a:pt x="461" y="503"/>
                    <a:pt x="448" y="4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95F4EB1-0D13-4605-93CB-C486DF71A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402632" y="301625"/>
              <a:ext cx="269875" cy="220662"/>
            </a:xfrm>
            <a:custGeom>
              <a:avLst/>
              <a:gdLst>
                <a:gd name="T0" fmla="*/ 0 w 748"/>
                <a:gd name="T1" fmla="*/ 0 h 600"/>
                <a:gd name="T2" fmla="*/ 250 w 748"/>
                <a:gd name="T3" fmla="*/ 0 h 600"/>
                <a:gd name="T4" fmla="*/ 372 w 748"/>
                <a:gd name="T5" fmla="*/ 523 h 600"/>
                <a:gd name="T6" fmla="*/ 378 w 748"/>
                <a:gd name="T7" fmla="*/ 523 h 600"/>
                <a:gd name="T8" fmla="*/ 503 w 748"/>
                <a:gd name="T9" fmla="*/ 0 h 600"/>
                <a:gd name="T10" fmla="*/ 748 w 748"/>
                <a:gd name="T11" fmla="*/ 0 h 600"/>
                <a:gd name="T12" fmla="*/ 558 w 748"/>
                <a:gd name="T13" fmla="*/ 600 h 600"/>
                <a:gd name="T14" fmla="*/ 190 w 748"/>
                <a:gd name="T15" fmla="*/ 600 h 600"/>
                <a:gd name="T16" fmla="*/ 0 w 748"/>
                <a:gd name="T17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8" h="600">
                  <a:moveTo>
                    <a:pt x="0" y="0"/>
                  </a:moveTo>
                  <a:lnTo>
                    <a:pt x="250" y="0"/>
                  </a:lnTo>
                  <a:cubicBezTo>
                    <a:pt x="304" y="170"/>
                    <a:pt x="342" y="352"/>
                    <a:pt x="372" y="523"/>
                  </a:cubicBezTo>
                  <a:lnTo>
                    <a:pt x="378" y="523"/>
                  </a:lnTo>
                  <a:cubicBezTo>
                    <a:pt x="409" y="352"/>
                    <a:pt x="447" y="170"/>
                    <a:pt x="503" y="0"/>
                  </a:cubicBezTo>
                  <a:lnTo>
                    <a:pt x="748" y="0"/>
                  </a:lnTo>
                  <a:lnTo>
                    <a:pt x="558" y="600"/>
                  </a:lnTo>
                  <a:lnTo>
                    <a:pt x="190" y="6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31E03FEB-7596-4DF2-9851-823D95B3C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0953369" y="301625"/>
              <a:ext cx="484188" cy="220662"/>
            </a:xfrm>
            <a:custGeom>
              <a:avLst/>
              <a:gdLst>
                <a:gd name="T0" fmla="*/ 919 w 1343"/>
                <a:gd name="T1" fmla="*/ 370 h 600"/>
                <a:gd name="T2" fmla="*/ 973 w 1343"/>
                <a:gd name="T3" fmla="*/ 78 h 600"/>
                <a:gd name="T4" fmla="*/ 979 w 1343"/>
                <a:gd name="T5" fmla="*/ 78 h 600"/>
                <a:gd name="T6" fmla="*/ 1034 w 1343"/>
                <a:gd name="T7" fmla="*/ 370 h 600"/>
                <a:gd name="T8" fmla="*/ 919 w 1343"/>
                <a:gd name="T9" fmla="*/ 370 h 600"/>
                <a:gd name="T10" fmla="*/ 334 w 1343"/>
                <a:gd name="T11" fmla="*/ 301 h 600"/>
                <a:gd name="T12" fmla="*/ 227 w 1343"/>
                <a:gd name="T13" fmla="*/ 301 h 600"/>
                <a:gd name="T14" fmla="*/ 227 w 1343"/>
                <a:gd name="T15" fmla="*/ 181 h 600"/>
                <a:gd name="T16" fmla="*/ 333 w 1343"/>
                <a:gd name="T17" fmla="*/ 181 h 600"/>
                <a:gd name="T18" fmla="*/ 391 w 1343"/>
                <a:gd name="T19" fmla="*/ 240 h 600"/>
                <a:gd name="T20" fmla="*/ 334 w 1343"/>
                <a:gd name="T21" fmla="*/ 301 h 600"/>
                <a:gd name="T22" fmla="*/ 1159 w 1343"/>
                <a:gd name="T23" fmla="*/ 0 h 600"/>
                <a:gd name="T24" fmla="*/ 791 w 1343"/>
                <a:gd name="T25" fmla="*/ 0 h 600"/>
                <a:gd name="T26" fmla="*/ 611 w 1343"/>
                <a:gd name="T27" fmla="*/ 584 h 600"/>
                <a:gd name="T28" fmla="*/ 586 w 1343"/>
                <a:gd name="T29" fmla="*/ 492 h 600"/>
                <a:gd name="T30" fmla="*/ 579 w 1343"/>
                <a:gd name="T31" fmla="*/ 446 h 600"/>
                <a:gd name="T32" fmla="*/ 407 w 1343"/>
                <a:gd name="T33" fmla="*/ 348 h 600"/>
                <a:gd name="T34" fmla="*/ 407 w 1343"/>
                <a:gd name="T35" fmla="*/ 346 h 600"/>
                <a:gd name="T36" fmla="*/ 601 w 1343"/>
                <a:gd name="T37" fmla="*/ 182 h 600"/>
                <a:gd name="T38" fmla="*/ 351 w 1343"/>
                <a:gd name="T39" fmla="*/ 0 h 600"/>
                <a:gd name="T40" fmla="*/ 0 w 1343"/>
                <a:gd name="T41" fmla="*/ 0 h 600"/>
                <a:gd name="T42" fmla="*/ 0 w 1343"/>
                <a:gd name="T43" fmla="*/ 600 h 600"/>
                <a:gd name="T44" fmla="*/ 227 w 1343"/>
                <a:gd name="T45" fmla="*/ 600 h 600"/>
                <a:gd name="T46" fmla="*/ 227 w 1343"/>
                <a:gd name="T47" fmla="*/ 393 h 600"/>
                <a:gd name="T48" fmla="*/ 270 w 1343"/>
                <a:gd name="T49" fmla="*/ 393 h 600"/>
                <a:gd name="T50" fmla="*/ 380 w 1343"/>
                <a:gd name="T51" fmla="*/ 477 h 600"/>
                <a:gd name="T52" fmla="*/ 385 w 1343"/>
                <a:gd name="T53" fmla="*/ 510 h 600"/>
                <a:gd name="T54" fmla="*/ 409 w 1343"/>
                <a:gd name="T55" fmla="*/ 600 h 600"/>
                <a:gd name="T56" fmla="*/ 857 w 1343"/>
                <a:gd name="T57" fmla="*/ 600 h 600"/>
                <a:gd name="T58" fmla="*/ 899 w 1343"/>
                <a:gd name="T59" fmla="*/ 454 h 600"/>
                <a:gd name="T60" fmla="*/ 1055 w 1343"/>
                <a:gd name="T61" fmla="*/ 454 h 600"/>
                <a:gd name="T62" fmla="*/ 1098 w 1343"/>
                <a:gd name="T63" fmla="*/ 600 h 600"/>
                <a:gd name="T64" fmla="*/ 1343 w 1343"/>
                <a:gd name="T65" fmla="*/ 600 h 600"/>
                <a:gd name="T66" fmla="*/ 1159 w 1343"/>
                <a:gd name="T67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3" h="600">
                  <a:moveTo>
                    <a:pt x="919" y="370"/>
                  </a:moveTo>
                  <a:cubicBezTo>
                    <a:pt x="942" y="272"/>
                    <a:pt x="960" y="173"/>
                    <a:pt x="973" y="78"/>
                  </a:cubicBezTo>
                  <a:lnTo>
                    <a:pt x="979" y="78"/>
                  </a:lnTo>
                  <a:cubicBezTo>
                    <a:pt x="993" y="173"/>
                    <a:pt x="1011" y="272"/>
                    <a:pt x="1034" y="370"/>
                  </a:cubicBezTo>
                  <a:lnTo>
                    <a:pt x="919" y="370"/>
                  </a:lnTo>
                  <a:close/>
                  <a:moveTo>
                    <a:pt x="334" y="301"/>
                  </a:moveTo>
                  <a:lnTo>
                    <a:pt x="227" y="301"/>
                  </a:lnTo>
                  <a:lnTo>
                    <a:pt x="227" y="181"/>
                  </a:lnTo>
                  <a:lnTo>
                    <a:pt x="333" y="181"/>
                  </a:lnTo>
                  <a:cubicBezTo>
                    <a:pt x="376" y="181"/>
                    <a:pt x="391" y="211"/>
                    <a:pt x="391" y="240"/>
                  </a:cubicBezTo>
                  <a:cubicBezTo>
                    <a:pt x="391" y="266"/>
                    <a:pt x="375" y="301"/>
                    <a:pt x="334" y="301"/>
                  </a:cubicBezTo>
                  <a:close/>
                  <a:moveTo>
                    <a:pt x="1159" y="0"/>
                  </a:moveTo>
                  <a:lnTo>
                    <a:pt x="791" y="0"/>
                  </a:lnTo>
                  <a:lnTo>
                    <a:pt x="611" y="584"/>
                  </a:lnTo>
                  <a:cubicBezTo>
                    <a:pt x="600" y="554"/>
                    <a:pt x="592" y="523"/>
                    <a:pt x="586" y="492"/>
                  </a:cubicBezTo>
                  <a:lnTo>
                    <a:pt x="579" y="446"/>
                  </a:lnTo>
                  <a:cubicBezTo>
                    <a:pt x="565" y="378"/>
                    <a:pt x="515" y="353"/>
                    <a:pt x="407" y="348"/>
                  </a:cubicBezTo>
                  <a:lnTo>
                    <a:pt x="407" y="346"/>
                  </a:lnTo>
                  <a:cubicBezTo>
                    <a:pt x="549" y="335"/>
                    <a:pt x="601" y="274"/>
                    <a:pt x="601" y="182"/>
                  </a:cubicBezTo>
                  <a:cubicBezTo>
                    <a:pt x="601" y="61"/>
                    <a:pt x="496" y="0"/>
                    <a:pt x="351" y="0"/>
                  </a:cubicBezTo>
                  <a:lnTo>
                    <a:pt x="0" y="0"/>
                  </a:lnTo>
                  <a:lnTo>
                    <a:pt x="0" y="600"/>
                  </a:lnTo>
                  <a:lnTo>
                    <a:pt x="227" y="600"/>
                  </a:lnTo>
                  <a:lnTo>
                    <a:pt x="227" y="393"/>
                  </a:lnTo>
                  <a:lnTo>
                    <a:pt x="270" y="393"/>
                  </a:lnTo>
                  <a:cubicBezTo>
                    <a:pt x="350" y="393"/>
                    <a:pt x="372" y="424"/>
                    <a:pt x="380" y="477"/>
                  </a:cubicBezTo>
                  <a:lnTo>
                    <a:pt x="385" y="510"/>
                  </a:lnTo>
                  <a:cubicBezTo>
                    <a:pt x="391" y="558"/>
                    <a:pt x="400" y="582"/>
                    <a:pt x="409" y="600"/>
                  </a:cubicBezTo>
                  <a:lnTo>
                    <a:pt x="857" y="600"/>
                  </a:lnTo>
                  <a:cubicBezTo>
                    <a:pt x="872" y="552"/>
                    <a:pt x="886" y="503"/>
                    <a:pt x="899" y="454"/>
                  </a:cubicBezTo>
                  <a:lnTo>
                    <a:pt x="1055" y="454"/>
                  </a:lnTo>
                  <a:cubicBezTo>
                    <a:pt x="1068" y="503"/>
                    <a:pt x="1082" y="552"/>
                    <a:pt x="1098" y="600"/>
                  </a:cubicBezTo>
                  <a:lnTo>
                    <a:pt x="1343" y="600"/>
                  </a:lnTo>
                  <a:lnTo>
                    <a:pt x="11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067165B5-19EE-4724-8C4E-71B90F32E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737469" y="301625"/>
              <a:ext cx="190500" cy="220662"/>
            </a:xfrm>
            <a:custGeom>
              <a:avLst/>
              <a:gdLst>
                <a:gd name="T0" fmla="*/ 0 w 530"/>
                <a:gd name="T1" fmla="*/ 0 h 600"/>
                <a:gd name="T2" fmla="*/ 529 w 530"/>
                <a:gd name="T3" fmla="*/ 0 h 600"/>
                <a:gd name="T4" fmla="*/ 529 w 530"/>
                <a:gd name="T5" fmla="*/ 184 h 600"/>
                <a:gd name="T6" fmla="*/ 227 w 530"/>
                <a:gd name="T7" fmla="*/ 184 h 600"/>
                <a:gd name="T8" fmla="*/ 227 w 530"/>
                <a:gd name="T9" fmla="*/ 263 h 600"/>
                <a:gd name="T10" fmla="*/ 486 w 530"/>
                <a:gd name="T11" fmla="*/ 263 h 600"/>
                <a:gd name="T12" fmla="*/ 486 w 530"/>
                <a:gd name="T13" fmla="*/ 342 h 600"/>
                <a:gd name="T14" fmla="*/ 227 w 530"/>
                <a:gd name="T15" fmla="*/ 341 h 600"/>
                <a:gd name="T16" fmla="*/ 227 w 530"/>
                <a:gd name="T17" fmla="*/ 419 h 600"/>
                <a:gd name="T18" fmla="*/ 530 w 530"/>
                <a:gd name="T19" fmla="*/ 419 h 600"/>
                <a:gd name="T20" fmla="*/ 530 w 530"/>
                <a:gd name="T21" fmla="*/ 600 h 600"/>
                <a:gd name="T22" fmla="*/ 0 w 530"/>
                <a:gd name="T23" fmla="*/ 600 h 600"/>
                <a:gd name="T24" fmla="*/ 0 w 530"/>
                <a:gd name="T25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0" h="600">
                  <a:moveTo>
                    <a:pt x="0" y="0"/>
                  </a:moveTo>
                  <a:lnTo>
                    <a:pt x="529" y="0"/>
                  </a:lnTo>
                  <a:lnTo>
                    <a:pt x="529" y="184"/>
                  </a:lnTo>
                  <a:lnTo>
                    <a:pt x="227" y="184"/>
                  </a:lnTo>
                  <a:lnTo>
                    <a:pt x="227" y="263"/>
                  </a:lnTo>
                  <a:lnTo>
                    <a:pt x="486" y="263"/>
                  </a:lnTo>
                  <a:lnTo>
                    <a:pt x="486" y="342"/>
                  </a:lnTo>
                  <a:lnTo>
                    <a:pt x="227" y="341"/>
                  </a:lnTo>
                  <a:lnTo>
                    <a:pt x="227" y="419"/>
                  </a:lnTo>
                  <a:lnTo>
                    <a:pt x="530" y="419"/>
                  </a:lnTo>
                  <a:lnTo>
                    <a:pt x="530" y="600"/>
                  </a:lnTo>
                  <a:lnTo>
                    <a:pt x="0" y="6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68233AB-7CBD-4FEA-9B53-78CC69F16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462832" y="301625"/>
              <a:ext cx="260350" cy="220662"/>
            </a:xfrm>
            <a:custGeom>
              <a:avLst/>
              <a:gdLst>
                <a:gd name="T0" fmla="*/ 317 w 722"/>
                <a:gd name="T1" fmla="*/ 403 h 600"/>
                <a:gd name="T2" fmla="*/ 231 w 722"/>
                <a:gd name="T3" fmla="*/ 499 h 600"/>
                <a:gd name="T4" fmla="*/ 231 w 722"/>
                <a:gd name="T5" fmla="*/ 600 h 600"/>
                <a:gd name="T6" fmla="*/ 0 w 722"/>
                <a:gd name="T7" fmla="*/ 600 h 600"/>
                <a:gd name="T8" fmla="*/ 0 w 722"/>
                <a:gd name="T9" fmla="*/ 0 h 600"/>
                <a:gd name="T10" fmla="*/ 231 w 722"/>
                <a:gd name="T11" fmla="*/ 0 h 600"/>
                <a:gd name="T12" fmla="*/ 231 w 722"/>
                <a:gd name="T13" fmla="*/ 330 h 600"/>
                <a:gd name="T14" fmla="*/ 238 w 722"/>
                <a:gd name="T15" fmla="*/ 330 h 600"/>
                <a:gd name="T16" fmla="*/ 427 w 722"/>
                <a:gd name="T17" fmla="*/ 0 h 600"/>
                <a:gd name="T18" fmla="*/ 712 w 722"/>
                <a:gd name="T19" fmla="*/ 0 h 600"/>
                <a:gd name="T20" fmla="*/ 453 w 722"/>
                <a:gd name="T21" fmla="*/ 260 h 600"/>
                <a:gd name="T22" fmla="*/ 722 w 722"/>
                <a:gd name="T23" fmla="*/ 600 h 600"/>
                <a:gd name="T24" fmla="*/ 441 w 722"/>
                <a:gd name="T25" fmla="*/ 600 h 600"/>
                <a:gd name="T26" fmla="*/ 317 w 722"/>
                <a:gd name="T27" fmla="*/ 403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2" h="600">
                  <a:moveTo>
                    <a:pt x="317" y="403"/>
                  </a:moveTo>
                  <a:lnTo>
                    <a:pt x="231" y="499"/>
                  </a:lnTo>
                  <a:lnTo>
                    <a:pt x="231" y="600"/>
                  </a:lnTo>
                  <a:lnTo>
                    <a:pt x="0" y="600"/>
                  </a:lnTo>
                  <a:lnTo>
                    <a:pt x="0" y="0"/>
                  </a:lnTo>
                  <a:lnTo>
                    <a:pt x="231" y="0"/>
                  </a:lnTo>
                  <a:lnTo>
                    <a:pt x="231" y="330"/>
                  </a:lnTo>
                  <a:lnTo>
                    <a:pt x="238" y="330"/>
                  </a:lnTo>
                  <a:cubicBezTo>
                    <a:pt x="267" y="215"/>
                    <a:pt x="290" y="182"/>
                    <a:pt x="427" y="0"/>
                  </a:cubicBezTo>
                  <a:lnTo>
                    <a:pt x="712" y="0"/>
                  </a:lnTo>
                  <a:lnTo>
                    <a:pt x="453" y="260"/>
                  </a:lnTo>
                  <a:lnTo>
                    <a:pt x="722" y="600"/>
                  </a:lnTo>
                  <a:lnTo>
                    <a:pt x="441" y="600"/>
                  </a:lnTo>
                  <a:lnTo>
                    <a:pt x="317" y="40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4733229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nosto 4">
    <p:bg>
      <p:bgPr>
        <a:solidFill>
          <a:srgbClr val="FFF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835" y="896112"/>
            <a:ext cx="4291149" cy="5084064"/>
          </a:xfrm>
        </p:spPr>
        <p:txBody>
          <a:bodyPr anchor="ctr" anchorCtr="0">
            <a:normAutofit/>
          </a:bodyPr>
          <a:lstStyle>
            <a:lvl1pPr>
              <a:lnSpc>
                <a:spcPct val="95000"/>
              </a:lnSpc>
              <a:defRPr sz="3200">
                <a:solidFill>
                  <a:srgbClr val="831C00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C62A5-7C81-492D-AC82-B600EB41C8EC}" type="datetime1">
              <a:rPr lang="fi-FI" smtClean="0"/>
              <a:t>8.2.2023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24C7665-3CAE-46DF-A434-2F2971854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00684" y="896112"/>
            <a:ext cx="5052060" cy="5084064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F7CFBA3-3750-2A4D-9CCA-76DC9C76DC4A}"/>
              </a:ext>
            </a:extLst>
          </p:cNvPr>
          <p:cNvGrpSpPr/>
          <p:nvPr userDrawn="1"/>
        </p:nvGrpSpPr>
        <p:grpSpPr>
          <a:xfrm>
            <a:off x="10462832" y="301625"/>
            <a:ext cx="1435100" cy="220662"/>
            <a:chOff x="10462832" y="301625"/>
            <a:chExt cx="1435100" cy="220662"/>
          </a:xfrm>
          <a:solidFill>
            <a:srgbClr val="831C00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185FA72-91EE-4CD5-8EA7-9B3F4693A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1632819" y="301625"/>
              <a:ext cx="265113" cy="220662"/>
            </a:xfrm>
            <a:custGeom>
              <a:avLst/>
              <a:gdLst>
                <a:gd name="T0" fmla="*/ 427 w 736"/>
                <a:gd name="T1" fmla="*/ 370 h 600"/>
                <a:gd name="T2" fmla="*/ 372 w 736"/>
                <a:gd name="T3" fmla="*/ 78 h 600"/>
                <a:gd name="T4" fmla="*/ 366 w 736"/>
                <a:gd name="T5" fmla="*/ 78 h 600"/>
                <a:gd name="T6" fmla="*/ 312 w 736"/>
                <a:gd name="T7" fmla="*/ 370 h 600"/>
                <a:gd name="T8" fmla="*/ 427 w 736"/>
                <a:gd name="T9" fmla="*/ 370 h 600"/>
                <a:gd name="T10" fmla="*/ 448 w 736"/>
                <a:gd name="T11" fmla="*/ 454 h 600"/>
                <a:gd name="T12" fmla="*/ 292 w 736"/>
                <a:gd name="T13" fmla="*/ 454 h 600"/>
                <a:gd name="T14" fmla="*/ 250 w 736"/>
                <a:gd name="T15" fmla="*/ 600 h 600"/>
                <a:gd name="T16" fmla="*/ 0 w 736"/>
                <a:gd name="T17" fmla="*/ 600 h 600"/>
                <a:gd name="T18" fmla="*/ 184 w 736"/>
                <a:gd name="T19" fmla="*/ 0 h 600"/>
                <a:gd name="T20" fmla="*/ 552 w 736"/>
                <a:gd name="T21" fmla="*/ 0 h 600"/>
                <a:gd name="T22" fmla="*/ 736 w 736"/>
                <a:gd name="T23" fmla="*/ 600 h 600"/>
                <a:gd name="T24" fmla="*/ 491 w 736"/>
                <a:gd name="T25" fmla="*/ 600 h 600"/>
                <a:gd name="T26" fmla="*/ 448 w 736"/>
                <a:gd name="T27" fmla="*/ 454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6" h="600">
                  <a:moveTo>
                    <a:pt x="427" y="370"/>
                  </a:moveTo>
                  <a:cubicBezTo>
                    <a:pt x="404" y="272"/>
                    <a:pt x="386" y="173"/>
                    <a:pt x="372" y="78"/>
                  </a:cubicBezTo>
                  <a:lnTo>
                    <a:pt x="366" y="78"/>
                  </a:lnTo>
                  <a:cubicBezTo>
                    <a:pt x="353" y="173"/>
                    <a:pt x="335" y="272"/>
                    <a:pt x="312" y="370"/>
                  </a:cubicBezTo>
                  <a:lnTo>
                    <a:pt x="427" y="370"/>
                  </a:lnTo>
                  <a:close/>
                  <a:moveTo>
                    <a:pt x="448" y="454"/>
                  </a:moveTo>
                  <a:lnTo>
                    <a:pt x="292" y="454"/>
                  </a:lnTo>
                  <a:cubicBezTo>
                    <a:pt x="279" y="503"/>
                    <a:pt x="265" y="552"/>
                    <a:pt x="250" y="600"/>
                  </a:cubicBezTo>
                  <a:lnTo>
                    <a:pt x="0" y="600"/>
                  </a:lnTo>
                  <a:lnTo>
                    <a:pt x="184" y="0"/>
                  </a:lnTo>
                  <a:lnTo>
                    <a:pt x="552" y="0"/>
                  </a:lnTo>
                  <a:lnTo>
                    <a:pt x="736" y="600"/>
                  </a:lnTo>
                  <a:lnTo>
                    <a:pt x="491" y="600"/>
                  </a:lnTo>
                  <a:cubicBezTo>
                    <a:pt x="476" y="552"/>
                    <a:pt x="461" y="503"/>
                    <a:pt x="448" y="4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95F4EB1-0D13-4605-93CB-C486DF71A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402632" y="301625"/>
              <a:ext cx="269875" cy="220662"/>
            </a:xfrm>
            <a:custGeom>
              <a:avLst/>
              <a:gdLst>
                <a:gd name="T0" fmla="*/ 0 w 748"/>
                <a:gd name="T1" fmla="*/ 0 h 600"/>
                <a:gd name="T2" fmla="*/ 250 w 748"/>
                <a:gd name="T3" fmla="*/ 0 h 600"/>
                <a:gd name="T4" fmla="*/ 372 w 748"/>
                <a:gd name="T5" fmla="*/ 523 h 600"/>
                <a:gd name="T6" fmla="*/ 378 w 748"/>
                <a:gd name="T7" fmla="*/ 523 h 600"/>
                <a:gd name="T8" fmla="*/ 503 w 748"/>
                <a:gd name="T9" fmla="*/ 0 h 600"/>
                <a:gd name="T10" fmla="*/ 748 w 748"/>
                <a:gd name="T11" fmla="*/ 0 h 600"/>
                <a:gd name="T12" fmla="*/ 558 w 748"/>
                <a:gd name="T13" fmla="*/ 600 h 600"/>
                <a:gd name="T14" fmla="*/ 190 w 748"/>
                <a:gd name="T15" fmla="*/ 600 h 600"/>
                <a:gd name="T16" fmla="*/ 0 w 748"/>
                <a:gd name="T17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8" h="600">
                  <a:moveTo>
                    <a:pt x="0" y="0"/>
                  </a:moveTo>
                  <a:lnTo>
                    <a:pt x="250" y="0"/>
                  </a:lnTo>
                  <a:cubicBezTo>
                    <a:pt x="304" y="170"/>
                    <a:pt x="342" y="352"/>
                    <a:pt x="372" y="523"/>
                  </a:cubicBezTo>
                  <a:lnTo>
                    <a:pt x="378" y="523"/>
                  </a:lnTo>
                  <a:cubicBezTo>
                    <a:pt x="409" y="352"/>
                    <a:pt x="447" y="170"/>
                    <a:pt x="503" y="0"/>
                  </a:cubicBezTo>
                  <a:lnTo>
                    <a:pt x="748" y="0"/>
                  </a:lnTo>
                  <a:lnTo>
                    <a:pt x="558" y="600"/>
                  </a:lnTo>
                  <a:lnTo>
                    <a:pt x="190" y="6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31E03FEB-7596-4DF2-9851-823D95B3C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0953369" y="301625"/>
              <a:ext cx="484188" cy="220662"/>
            </a:xfrm>
            <a:custGeom>
              <a:avLst/>
              <a:gdLst>
                <a:gd name="T0" fmla="*/ 919 w 1343"/>
                <a:gd name="T1" fmla="*/ 370 h 600"/>
                <a:gd name="T2" fmla="*/ 973 w 1343"/>
                <a:gd name="T3" fmla="*/ 78 h 600"/>
                <a:gd name="T4" fmla="*/ 979 w 1343"/>
                <a:gd name="T5" fmla="*/ 78 h 600"/>
                <a:gd name="T6" fmla="*/ 1034 w 1343"/>
                <a:gd name="T7" fmla="*/ 370 h 600"/>
                <a:gd name="T8" fmla="*/ 919 w 1343"/>
                <a:gd name="T9" fmla="*/ 370 h 600"/>
                <a:gd name="T10" fmla="*/ 334 w 1343"/>
                <a:gd name="T11" fmla="*/ 301 h 600"/>
                <a:gd name="T12" fmla="*/ 227 w 1343"/>
                <a:gd name="T13" fmla="*/ 301 h 600"/>
                <a:gd name="T14" fmla="*/ 227 w 1343"/>
                <a:gd name="T15" fmla="*/ 181 h 600"/>
                <a:gd name="T16" fmla="*/ 333 w 1343"/>
                <a:gd name="T17" fmla="*/ 181 h 600"/>
                <a:gd name="T18" fmla="*/ 391 w 1343"/>
                <a:gd name="T19" fmla="*/ 240 h 600"/>
                <a:gd name="T20" fmla="*/ 334 w 1343"/>
                <a:gd name="T21" fmla="*/ 301 h 600"/>
                <a:gd name="T22" fmla="*/ 1159 w 1343"/>
                <a:gd name="T23" fmla="*/ 0 h 600"/>
                <a:gd name="T24" fmla="*/ 791 w 1343"/>
                <a:gd name="T25" fmla="*/ 0 h 600"/>
                <a:gd name="T26" fmla="*/ 611 w 1343"/>
                <a:gd name="T27" fmla="*/ 584 h 600"/>
                <a:gd name="T28" fmla="*/ 586 w 1343"/>
                <a:gd name="T29" fmla="*/ 492 h 600"/>
                <a:gd name="T30" fmla="*/ 579 w 1343"/>
                <a:gd name="T31" fmla="*/ 446 h 600"/>
                <a:gd name="T32" fmla="*/ 407 w 1343"/>
                <a:gd name="T33" fmla="*/ 348 h 600"/>
                <a:gd name="T34" fmla="*/ 407 w 1343"/>
                <a:gd name="T35" fmla="*/ 346 h 600"/>
                <a:gd name="T36" fmla="*/ 601 w 1343"/>
                <a:gd name="T37" fmla="*/ 182 h 600"/>
                <a:gd name="T38" fmla="*/ 351 w 1343"/>
                <a:gd name="T39" fmla="*/ 0 h 600"/>
                <a:gd name="T40" fmla="*/ 0 w 1343"/>
                <a:gd name="T41" fmla="*/ 0 h 600"/>
                <a:gd name="T42" fmla="*/ 0 w 1343"/>
                <a:gd name="T43" fmla="*/ 600 h 600"/>
                <a:gd name="T44" fmla="*/ 227 w 1343"/>
                <a:gd name="T45" fmla="*/ 600 h 600"/>
                <a:gd name="T46" fmla="*/ 227 w 1343"/>
                <a:gd name="T47" fmla="*/ 393 h 600"/>
                <a:gd name="T48" fmla="*/ 270 w 1343"/>
                <a:gd name="T49" fmla="*/ 393 h 600"/>
                <a:gd name="T50" fmla="*/ 380 w 1343"/>
                <a:gd name="T51" fmla="*/ 477 h 600"/>
                <a:gd name="T52" fmla="*/ 385 w 1343"/>
                <a:gd name="T53" fmla="*/ 510 h 600"/>
                <a:gd name="T54" fmla="*/ 409 w 1343"/>
                <a:gd name="T55" fmla="*/ 600 h 600"/>
                <a:gd name="T56" fmla="*/ 857 w 1343"/>
                <a:gd name="T57" fmla="*/ 600 h 600"/>
                <a:gd name="T58" fmla="*/ 899 w 1343"/>
                <a:gd name="T59" fmla="*/ 454 h 600"/>
                <a:gd name="T60" fmla="*/ 1055 w 1343"/>
                <a:gd name="T61" fmla="*/ 454 h 600"/>
                <a:gd name="T62" fmla="*/ 1098 w 1343"/>
                <a:gd name="T63" fmla="*/ 600 h 600"/>
                <a:gd name="T64" fmla="*/ 1343 w 1343"/>
                <a:gd name="T65" fmla="*/ 600 h 600"/>
                <a:gd name="T66" fmla="*/ 1159 w 1343"/>
                <a:gd name="T67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3" h="600">
                  <a:moveTo>
                    <a:pt x="919" y="370"/>
                  </a:moveTo>
                  <a:cubicBezTo>
                    <a:pt x="942" y="272"/>
                    <a:pt x="960" y="173"/>
                    <a:pt x="973" y="78"/>
                  </a:cubicBezTo>
                  <a:lnTo>
                    <a:pt x="979" y="78"/>
                  </a:lnTo>
                  <a:cubicBezTo>
                    <a:pt x="993" y="173"/>
                    <a:pt x="1011" y="272"/>
                    <a:pt x="1034" y="370"/>
                  </a:cubicBezTo>
                  <a:lnTo>
                    <a:pt x="919" y="370"/>
                  </a:lnTo>
                  <a:close/>
                  <a:moveTo>
                    <a:pt x="334" y="301"/>
                  </a:moveTo>
                  <a:lnTo>
                    <a:pt x="227" y="301"/>
                  </a:lnTo>
                  <a:lnTo>
                    <a:pt x="227" y="181"/>
                  </a:lnTo>
                  <a:lnTo>
                    <a:pt x="333" y="181"/>
                  </a:lnTo>
                  <a:cubicBezTo>
                    <a:pt x="376" y="181"/>
                    <a:pt x="391" y="211"/>
                    <a:pt x="391" y="240"/>
                  </a:cubicBezTo>
                  <a:cubicBezTo>
                    <a:pt x="391" y="266"/>
                    <a:pt x="375" y="301"/>
                    <a:pt x="334" y="301"/>
                  </a:cubicBezTo>
                  <a:close/>
                  <a:moveTo>
                    <a:pt x="1159" y="0"/>
                  </a:moveTo>
                  <a:lnTo>
                    <a:pt x="791" y="0"/>
                  </a:lnTo>
                  <a:lnTo>
                    <a:pt x="611" y="584"/>
                  </a:lnTo>
                  <a:cubicBezTo>
                    <a:pt x="600" y="554"/>
                    <a:pt x="592" y="523"/>
                    <a:pt x="586" y="492"/>
                  </a:cubicBezTo>
                  <a:lnTo>
                    <a:pt x="579" y="446"/>
                  </a:lnTo>
                  <a:cubicBezTo>
                    <a:pt x="565" y="378"/>
                    <a:pt x="515" y="353"/>
                    <a:pt x="407" y="348"/>
                  </a:cubicBezTo>
                  <a:lnTo>
                    <a:pt x="407" y="346"/>
                  </a:lnTo>
                  <a:cubicBezTo>
                    <a:pt x="549" y="335"/>
                    <a:pt x="601" y="274"/>
                    <a:pt x="601" y="182"/>
                  </a:cubicBezTo>
                  <a:cubicBezTo>
                    <a:pt x="601" y="61"/>
                    <a:pt x="496" y="0"/>
                    <a:pt x="351" y="0"/>
                  </a:cubicBezTo>
                  <a:lnTo>
                    <a:pt x="0" y="0"/>
                  </a:lnTo>
                  <a:lnTo>
                    <a:pt x="0" y="600"/>
                  </a:lnTo>
                  <a:lnTo>
                    <a:pt x="227" y="600"/>
                  </a:lnTo>
                  <a:lnTo>
                    <a:pt x="227" y="393"/>
                  </a:lnTo>
                  <a:lnTo>
                    <a:pt x="270" y="393"/>
                  </a:lnTo>
                  <a:cubicBezTo>
                    <a:pt x="350" y="393"/>
                    <a:pt x="372" y="424"/>
                    <a:pt x="380" y="477"/>
                  </a:cubicBezTo>
                  <a:lnTo>
                    <a:pt x="385" y="510"/>
                  </a:lnTo>
                  <a:cubicBezTo>
                    <a:pt x="391" y="558"/>
                    <a:pt x="400" y="582"/>
                    <a:pt x="409" y="600"/>
                  </a:cubicBezTo>
                  <a:lnTo>
                    <a:pt x="857" y="600"/>
                  </a:lnTo>
                  <a:cubicBezTo>
                    <a:pt x="872" y="552"/>
                    <a:pt x="886" y="503"/>
                    <a:pt x="899" y="454"/>
                  </a:cubicBezTo>
                  <a:lnTo>
                    <a:pt x="1055" y="454"/>
                  </a:lnTo>
                  <a:cubicBezTo>
                    <a:pt x="1068" y="503"/>
                    <a:pt x="1082" y="552"/>
                    <a:pt x="1098" y="600"/>
                  </a:cubicBezTo>
                  <a:lnTo>
                    <a:pt x="1343" y="600"/>
                  </a:lnTo>
                  <a:lnTo>
                    <a:pt x="11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067165B5-19EE-4724-8C4E-71B90F32E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737469" y="301625"/>
              <a:ext cx="190500" cy="220662"/>
            </a:xfrm>
            <a:custGeom>
              <a:avLst/>
              <a:gdLst>
                <a:gd name="T0" fmla="*/ 0 w 530"/>
                <a:gd name="T1" fmla="*/ 0 h 600"/>
                <a:gd name="T2" fmla="*/ 529 w 530"/>
                <a:gd name="T3" fmla="*/ 0 h 600"/>
                <a:gd name="T4" fmla="*/ 529 w 530"/>
                <a:gd name="T5" fmla="*/ 184 h 600"/>
                <a:gd name="T6" fmla="*/ 227 w 530"/>
                <a:gd name="T7" fmla="*/ 184 h 600"/>
                <a:gd name="T8" fmla="*/ 227 w 530"/>
                <a:gd name="T9" fmla="*/ 263 h 600"/>
                <a:gd name="T10" fmla="*/ 486 w 530"/>
                <a:gd name="T11" fmla="*/ 263 h 600"/>
                <a:gd name="T12" fmla="*/ 486 w 530"/>
                <a:gd name="T13" fmla="*/ 342 h 600"/>
                <a:gd name="T14" fmla="*/ 227 w 530"/>
                <a:gd name="T15" fmla="*/ 341 h 600"/>
                <a:gd name="T16" fmla="*/ 227 w 530"/>
                <a:gd name="T17" fmla="*/ 419 h 600"/>
                <a:gd name="T18" fmla="*/ 530 w 530"/>
                <a:gd name="T19" fmla="*/ 419 h 600"/>
                <a:gd name="T20" fmla="*/ 530 w 530"/>
                <a:gd name="T21" fmla="*/ 600 h 600"/>
                <a:gd name="T22" fmla="*/ 0 w 530"/>
                <a:gd name="T23" fmla="*/ 600 h 600"/>
                <a:gd name="T24" fmla="*/ 0 w 530"/>
                <a:gd name="T25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0" h="600">
                  <a:moveTo>
                    <a:pt x="0" y="0"/>
                  </a:moveTo>
                  <a:lnTo>
                    <a:pt x="529" y="0"/>
                  </a:lnTo>
                  <a:lnTo>
                    <a:pt x="529" y="184"/>
                  </a:lnTo>
                  <a:lnTo>
                    <a:pt x="227" y="184"/>
                  </a:lnTo>
                  <a:lnTo>
                    <a:pt x="227" y="263"/>
                  </a:lnTo>
                  <a:lnTo>
                    <a:pt x="486" y="263"/>
                  </a:lnTo>
                  <a:lnTo>
                    <a:pt x="486" y="342"/>
                  </a:lnTo>
                  <a:lnTo>
                    <a:pt x="227" y="341"/>
                  </a:lnTo>
                  <a:lnTo>
                    <a:pt x="227" y="419"/>
                  </a:lnTo>
                  <a:lnTo>
                    <a:pt x="530" y="419"/>
                  </a:lnTo>
                  <a:lnTo>
                    <a:pt x="530" y="600"/>
                  </a:lnTo>
                  <a:lnTo>
                    <a:pt x="0" y="6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68233AB-7CBD-4FEA-9B53-78CC69F16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462832" y="301625"/>
              <a:ext cx="260350" cy="220662"/>
            </a:xfrm>
            <a:custGeom>
              <a:avLst/>
              <a:gdLst>
                <a:gd name="T0" fmla="*/ 317 w 722"/>
                <a:gd name="T1" fmla="*/ 403 h 600"/>
                <a:gd name="T2" fmla="*/ 231 w 722"/>
                <a:gd name="T3" fmla="*/ 499 h 600"/>
                <a:gd name="T4" fmla="*/ 231 w 722"/>
                <a:gd name="T5" fmla="*/ 600 h 600"/>
                <a:gd name="T6" fmla="*/ 0 w 722"/>
                <a:gd name="T7" fmla="*/ 600 h 600"/>
                <a:gd name="T8" fmla="*/ 0 w 722"/>
                <a:gd name="T9" fmla="*/ 0 h 600"/>
                <a:gd name="T10" fmla="*/ 231 w 722"/>
                <a:gd name="T11" fmla="*/ 0 h 600"/>
                <a:gd name="T12" fmla="*/ 231 w 722"/>
                <a:gd name="T13" fmla="*/ 330 h 600"/>
                <a:gd name="T14" fmla="*/ 238 w 722"/>
                <a:gd name="T15" fmla="*/ 330 h 600"/>
                <a:gd name="T16" fmla="*/ 427 w 722"/>
                <a:gd name="T17" fmla="*/ 0 h 600"/>
                <a:gd name="T18" fmla="*/ 712 w 722"/>
                <a:gd name="T19" fmla="*/ 0 h 600"/>
                <a:gd name="T20" fmla="*/ 453 w 722"/>
                <a:gd name="T21" fmla="*/ 260 h 600"/>
                <a:gd name="T22" fmla="*/ 722 w 722"/>
                <a:gd name="T23" fmla="*/ 600 h 600"/>
                <a:gd name="T24" fmla="*/ 441 w 722"/>
                <a:gd name="T25" fmla="*/ 600 h 600"/>
                <a:gd name="T26" fmla="*/ 317 w 722"/>
                <a:gd name="T27" fmla="*/ 403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2" h="600">
                  <a:moveTo>
                    <a:pt x="317" y="403"/>
                  </a:moveTo>
                  <a:lnTo>
                    <a:pt x="231" y="499"/>
                  </a:lnTo>
                  <a:lnTo>
                    <a:pt x="231" y="600"/>
                  </a:lnTo>
                  <a:lnTo>
                    <a:pt x="0" y="600"/>
                  </a:lnTo>
                  <a:lnTo>
                    <a:pt x="0" y="0"/>
                  </a:lnTo>
                  <a:lnTo>
                    <a:pt x="231" y="0"/>
                  </a:lnTo>
                  <a:lnTo>
                    <a:pt x="231" y="330"/>
                  </a:lnTo>
                  <a:lnTo>
                    <a:pt x="238" y="330"/>
                  </a:lnTo>
                  <a:cubicBezTo>
                    <a:pt x="267" y="215"/>
                    <a:pt x="290" y="182"/>
                    <a:pt x="427" y="0"/>
                  </a:cubicBezTo>
                  <a:lnTo>
                    <a:pt x="712" y="0"/>
                  </a:lnTo>
                  <a:lnTo>
                    <a:pt x="453" y="260"/>
                  </a:lnTo>
                  <a:lnTo>
                    <a:pt x="722" y="600"/>
                  </a:lnTo>
                  <a:lnTo>
                    <a:pt x="441" y="600"/>
                  </a:lnTo>
                  <a:lnTo>
                    <a:pt x="317" y="40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441923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nos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835" y="896112"/>
            <a:ext cx="4291149" cy="5084064"/>
          </a:xfrm>
        </p:spPr>
        <p:txBody>
          <a:bodyPr anchor="ctr" anchorCtr="0">
            <a:normAutofit/>
          </a:bodyPr>
          <a:lstStyle>
            <a:lvl1pPr>
              <a:lnSpc>
                <a:spcPct val="95000"/>
              </a:lnSpc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C62A5-7C81-492D-AC82-B600EB41C8EC}" type="datetime1">
              <a:rPr lang="fi-FI" smtClean="0"/>
              <a:t>8.2.2023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24C7665-3CAE-46DF-A434-2F2971854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00684" y="896112"/>
            <a:ext cx="5052060" cy="5084064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grpSp>
        <p:nvGrpSpPr>
          <p:cNvPr id="10" name="Ryhmä 9">
            <a:extLst>
              <a:ext uri="{FF2B5EF4-FFF2-40B4-BE49-F238E27FC236}">
                <a16:creationId xmlns:a16="http://schemas.microsoft.com/office/drawing/2014/main" id="{931F0981-A224-4C1A-B807-93C4E0149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10462832" y="301625"/>
            <a:ext cx="1435100" cy="220662"/>
            <a:chOff x="8624888" y="187325"/>
            <a:chExt cx="1435100" cy="220662"/>
          </a:xfrm>
          <a:solidFill>
            <a:srgbClr val="005900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185FA72-91EE-4CD5-8EA7-9B3F4693A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794875" y="187325"/>
              <a:ext cx="265113" cy="220662"/>
            </a:xfrm>
            <a:custGeom>
              <a:avLst/>
              <a:gdLst>
                <a:gd name="T0" fmla="*/ 427 w 736"/>
                <a:gd name="T1" fmla="*/ 370 h 600"/>
                <a:gd name="T2" fmla="*/ 372 w 736"/>
                <a:gd name="T3" fmla="*/ 78 h 600"/>
                <a:gd name="T4" fmla="*/ 366 w 736"/>
                <a:gd name="T5" fmla="*/ 78 h 600"/>
                <a:gd name="T6" fmla="*/ 312 w 736"/>
                <a:gd name="T7" fmla="*/ 370 h 600"/>
                <a:gd name="T8" fmla="*/ 427 w 736"/>
                <a:gd name="T9" fmla="*/ 370 h 600"/>
                <a:gd name="T10" fmla="*/ 448 w 736"/>
                <a:gd name="T11" fmla="*/ 454 h 600"/>
                <a:gd name="T12" fmla="*/ 292 w 736"/>
                <a:gd name="T13" fmla="*/ 454 h 600"/>
                <a:gd name="T14" fmla="*/ 250 w 736"/>
                <a:gd name="T15" fmla="*/ 600 h 600"/>
                <a:gd name="T16" fmla="*/ 0 w 736"/>
                <a:gd name="T17" fmla="*/ 600 h 600"/>
                <a:gd name="T18" fmla="*/ 184 w 736"/>
                <a:gd name="T19" fmla="*/ 0 h 600"/>
                <a:gd name="T20" fmla="*/ 552 w 736"/>
                <a:gd name="T21" fmla="*/ 0 h 600"/>
                <a:gd name="T22" fmla="*/ 736 w 736"/>
                <a:gd name="T23" fmla="*/ 600 h 600"/>
                <a:gd name="T24" fmla="*/ 491 w 736"/>
                <a:gd name="T25" fmla="*/ 600 h 600"/>
                <a:gd name="T26" fmla="*/ 448 w 736"/>
                <a:gd name="T27" fmla="*/ 454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6" h="600">
                  <a:moveTo>
                    <a:pt x="427" y="370"/>
                  </a:moveTo>
                  <a:cubicBezTo>
                    <a:pt x="404" y="272"/>
                    <a:pt x="386" y="173"/>
                    <a:pt x="372" y="78"/>
                  </a:cubicBezTo>
                  <a:lnTo>
                    <a:pt x="366" y="78"/>
                  </a:lnTo>
                  <a:cubicBezTo>
                    <a:pt x="353" y="173"/>
                    <a:pt x="335" y="272"/>
                    <a:pt x="312" y="370"/>
                  </a:cubicBezTo>
                  <a:lnTo>
                    <a:pt x="427" y="370"/>
                  </a:lnTo>
                  <a:close/>
                  <a:moveTo>
                    <a:pt x="448" y="454"/>
                  </a:moveTo>
                  <a:lnTo>
                    <a:pt x="292" y="454"/>
                  </a:lnTo>
                  <a:cubicBezTo>
                    <a:pt x="279" y="503"/>
                    <a:pt x="265" y="552"/>
                    <a:pt x="250" y="600"/>
                  </a:cubicBezTo>
                  <a:lnTo>
                    <a:pt x="0" y="600"/>
                  </a:lnTo>
                  <a:lnTo>
                    <a:pt x="184" y="0"/>
                  </a:lnTo>
                  <a:lnTo>
                    <a:pt x="552" y="0"/>
                  </a:lnTo>
                  <a:lnTo>
                    <a:pt x="736" y="600"/>
                  </a:lnTo>
                  <a:lnTo>
                    <a:pt x="491" y="600"/>
                  </a:lnTo>
                  <a:cubicBezTo>
                    <a:pt x="476" y="552"/>
                    <a:pt x="461" y="503"/>
                    <a:pt x="448" y="4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95F4EB1-0D13-4605-93CB-C486DF71A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9564688" y="187325"/>
              <a:ext cx="269875" cy="220662"/>
            </a:xfrm>
            <a:custGeom>
              <a:avLst/>
              <a:gdLst>
                <a:gd name="T0" fmla="*/ 0 w 748"/>
                <a:gd name="T1" fmla="*/ 0 h 600"/>
                <a:gd name="T2" fmla="*/ 250 w 748"/>
                <a:gd name="T3" fmla="*/ 0 h 600"/>
                <a:gd name="T4" fmla="*/ 372 w 748"/>
                <a:gd name="T5" fmla="*/ 523 h 600"/>
                <a:gd name="T6" fmla="*/ 378 w 748"/>
                <a:gd name="T7" fmla="*/ 523 h 600"/>
                <a:gd name="T8" fmla="*/ 503 w 748"/>
                <a:gd name="T9" fmla="*/ 0 h 600"/>
                <a:gd name="T10" fmla="*/ 748 w 748"/>
                <a:gd name="T11" fmla="*/ 0 h 600"/>
                <a:gd name="T12" fmla="*/ 558 w 748"/>
                <a:gd name="T13" fmla="*/ 600 h 600"/>
                <a:gd name="T14" fmla="*/ 190 w 748"/>
                <a:gd name="T15" fmla="*/ 600 h 600"/>
                <a:gd name="T16" fmla="*/ 0 w 748"/>
                <a:gd name="T17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8" h="600">
                  <a:moveTo>
                    <a:pt x="0" y="0"/>
                  </a:moveTo>
                  <a:lnTo>
                    <a:pt x="250" y="0"/>
                  </a:lnTo>
                  <a:cubicBezTo>
                    <a:pt x="304" y="170"/>
                    <a:pt x="342" y="352"/>
                    <a:pt x="372" y="523"/>
                  </a:cubicBezTo>
                  <a:lnTo>
                    <a:pt x="378" y="523"/>
                  </a:lnTo>
                  <a:cubicBezTo>
                    <a:pt x="409" y="352"/>
                    <a:pt x="447" y="170"/>
                    <a:pt x="503" y="0"/>
                  </a:cubicBezTo>
                  <a:lnTo>
                    <a:pt x="748" y="0"/>
                  </a:lnTo>
                  <a:lnTo>
                    <a:pt x="558" y="600"/>
                  </a:lnTo>
                  <a:lnTo>
                    <a:pt x="190" y="6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31E03FEB-7596-4DF2-9851-823D95B3C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115425" y="187325"/>
              <a:ext cx="484188" cy="220662"/>
            </a:xfrm>
            <a:custGeom>
              <a:avLst/>
              <a:gdLst>
                <a:gd name="T0" fmla="*/ 919 w 1343"/>
                <a:gd name="T1" fmla="*/ 370 h 600"/>
                <a:gd name="T2" fmla="*/ 973 w 1343"/>
                <a:gd name="T3" fmla="*/ 78 h 600"/>
                <a:gd name="T4" fmla="*/ 979 w 1343"/>
                <a:gd name="T5" fmla="*/ 78 h 600"/>
                <a:gd name="T6" fmla="*/ 1034 w 1343"/>
                <a:gd name="T7" fmla="*/ 370 h 600"/>
                <a:gd name="T8" fmla="*/ 919 w 1343"/>
                <a:gd name="T9" fmla="*/ 370 h 600"/>
                <a:gd name="T10" fmla="*/ 334 w 1343"/>
                <a:gd name="T11" fmla="*/ 301 h 600"/>
                <a:gd name="T12" fmla="*/ 227 w 1343"/>
                <a:gd name="T13" fmla="*/ 301 h 600"/>
                <a:gd name="T14" fmla="*/ 227 w 1343"/>
                <a:gd name="T15" fmla="*/ 181 h 600"/>
                <a:gd name="T16" fmla="*/ 333 w 1343"/>
                <a:gd name="T17" fmla="*/ 181 h 600"/>
                <a:gd name="T18" fmla="*/ 391 w 1343"/>
                <a:gd name="T19" fmla="*/ 240 h 600"/>
                <a:gd name="T20" fmla="*/ 334 w 1343"/>
                <a:gd name="T21" fmla="*/ 301 h 600"/>
                <a:gd name="T22" fmla="*/ 1159 w 1343"/>
                <a:gd name="T23" fmla="*/ 0 h 600"/>
                <a:gd name="T24" fmla="*/ 791 w 1343"/>
                <a:gd name="T25" fmla="*/ 0 h 600"/>
                <a:gd name="T26" fmla="*/ 611 w 1343"/>
                <a:gd name="T27" fmla="*/ 584 h 600"/>
                <a:gd name="T28" fmla="*/ 586 w 1343"/>
                <a:gd name="T29" fmla="*/ 492 h 600"/>
                <a:gd name="T30" fmla="*/ 579 w 1343"/>
                <a:gd name="T31" fmla="*/ 446 h 600"/>
                <a:gd name="T32" fmla="*/ 407 w 1343"/>
                <a:gd name="T33" fmla="*/ 348 h 600"/>
                <a:gd name="T34" fmla="*/ 407 w 1343"/>
                <a:gd name="T35" fmla="*/ 346 h 600"/>
                <a:gd name="T36" fmla="*/ 601 w 1343"/>
                <a:gd name="T37" fmla="*/ 182 h 600"/>
                <a:gd name="T38" fmla="*/ 351 w 1343"/>
                <a:gd name="T39" fmla="*/ 0 h 600"/>
                <a:gd name="T40" fmla="*/ 0 w 1343"/>
                <a:gd name="T41" fmla="*/ 0 h 600"/>
                <a:gd name="T42" fmla="*/ 0 w 1343"/>
                <a:gd name="T43" fmla="*/ 600 h 600"/>
                <a:gd name="T44" fmla="*/ 227 w 1343"/>
                <a:gd name="T45" fmla="*/ 600 h 600"/>
                <a:gd name="T46" fmla="*/ 227 w 1343"/>
                <a:gd name="T47" fmla="*/ 393 h 600"/>
                <a:gd name="T48" fmla="*/ 270 w 1343"/>
                <a:gd name="T49" fmla="*/ 393 h 600"/>
                <a:gd name="T50" fmla="*/ 380 w 1343"/>
                <a:gd name="T51" fmla="*/ 477 h 600"/>
                <a:gd name="T52" fmla="*/ 385 w 1343"/>
                <a:gd name="T53" fmla="*/ 510 h 600"/>
                <a:gd name="T54" fmla="*/ 409 w 1343"/>
                <a:gd name="T55" fmla="*/ 600 h 600"/>
                <a:gd name="T56" fmla="*/ 857 w 1343"/>
                <a:gd name="T57" fmla="*/ 600 h 600"/>
                <a:gd name="T58" fmla="*/ 899 w 1343"/>
                <a:gd name="T59" fmla="*/ 454 h 600"/>
                <a:gd name="T60" fmla="*/ 1055 w 1343"/>
                <a:gd name="T61" fmla="*/ 454 h 600"/>
                <a:gd name="T62" fmla="*/ 1098 w 1343"/>
                <a:gd name="T63" fmla="*/ 600 h 600"/>
                <a:gd name="T64" fmla="*/ 1343 w 1343"/>
                <a:gd name="T65" fmla="*/ 600 h 600"/>
                <a:gd name="T66" fmla="*/ 1159 w 1343"/>
                <a:gd name="T67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3" h="600">
                  <a:moveTo>
                    <a:pt x="919" y="370"/>
                  </a:moveTo>
                  <a:cubicBezTo>
                    <a:pt x="942" y="272"/>
                    <a:pt x="960" y="173"/>
                    <a:pt x="973" y="78"/>
                  </a:cubicBezTo>
                  <a:lnTo>
                    <a:pt x="979" y="78"/>
                  </a:lnTo>
                  <a:cubicBezTo>
                    <a:pt x="993" y="173"/>
                    <a:pt x="1011" y="272"/>
                    <a:pt x="1034" y="370"/>
                  </a:cubicBezTo>
                  <a:lnTo>
                    <a:pt x="919" y="370"/>
                  </a:lnTo>
                  <a:close/>
                  <a:moveTo>
                    <a:pt x="334" y="301"/>
                  </a:moveTo>
                  <a:lnTo>
                    <a:pt x="227" y="301"/>
                  </a:lnTo>
                  <a:lnTo>
                    <a:pt x="227" y="181"/>
                  </a:lnTo>
                  <a:lnTo>
                    <a:pt x="333" y="181"/>
                  </a:lnTo>
                  <a:cubicBezTo>
                    <a:pt x="376" y="181"/>
                    <a:pt x="391" y="211"/>
                    <a:pt x="391" y="240"/>
                  </a:cubicBezTo>
                  <a:cubicBezTo>
                    <a:pt x="391" y="266"/>
                    <a:pt x="375" y="301"/>
                    <a:pt x="334" y="301"/>
                  </a:cubicBezTo>
                  <a:close/>
                  <a:moveTo>
                    <a:pt x="1159" y="0"/>
                  </a:moveTo>
                  <a:lnTo>
                    <a:pt x="791" y="0"/>
                  </a:lnTo>
                  <a:lnTo>
                    <a:pt x="611" y="584"/>
                  </a:lnTo>
                  <a:cubicBezTo>
                    <a:pt x="600" y="554"/>
                    <a:pt x="592" y="523"/>
                    <a:pt x="586" y="492"/>
                  </a:cubicBezTo>
                  <a:lnTo>
                    <a:pt x="579" y="446"/>
                  </a:lnTo>
                  <a:cubicBezTo>
                    <a:pt x="565" y="378"/>
                    <a:pt x="515" y="353"/>
                    <a:pt x="407" y="348"/>
                  </a:cubicBezTo>
                  <a:lnTo>
                    <a:pt x="407" y="346"/>
                  </a:lnTo>
                  <a:cubicBezTo>
                    <a:pt x="549" y="335"/>
                    <a:pt x="601" y="274"/>
                    <a:pt x="601" y="182"/>
                  </a:cubicBezTo>
                  <a:cubicBezTo>
                    <a:pt x="601" y="61"/>
                    <a:pt x="496" y="0"/>
                    <a:pt x="351" y="0"/>
                  </a:cubicBezTo>
                  <a:lnTo>
                    <a:pt x="0" y="0"/>
                  </a:lnTo>
                  <a:lnTo>
                    <a:pt x="0" y="600"/>
                  </a:lnTo>
                  <a:lnTo>
                    <a:pt x="227" y="600"/>
                  </a:lnTo>
                  <a:lnTo>
                    <a:pt x="227" y="393"/>
                  </a:lnTo>
                  <a:lnTo>
                    <a:pt x="270" y="393"/>
                  </a:lnTo>
                  <a:cubicBezTo>
                    <a:pt x="350" y="393"/>
                    <a:pt x="372" y="424"/>
                    <a:pt x="380" y="477"/>
                  </a:cubicBezTo>
                  <a:lnTo>
                    <a:pt x="385" y="510"/>
                  </a:lnTo>
                  <a:cubicBezTo>
                    <a:pt x="391" y="558"/>
                    <a:pt x="400" y="582"/>
                    <a:pt x="409" y="600"/>
                  </a:cubicBezTo>
                  <a:lnTo>
                    <a:pt x="857" y="600"/>
                  </a:lnTo>
                  <a:cubicBezTo>
                    <a:pt x="872" y="552"/>
                    <a:pt x="886" y="503"/>
                    <a:pt x="899" y="454"/>
                  </a:cubicBezTo>
                  <a:lnTo>
                    <a:pt x="1055" y="454"/>
                  </a:lnTo>
                  <a:cubicBezTo>
                    <a:pt x="1068" y="503"/>
                    <a:pt x="1082" y="552"/>
                    <a:pt x="1098" y="600"/>
                  </a:cubicBezTo>
                  <a:lnTo>
                    <a:pt x="1343" y="600"/>
                  </a:lnTo>
                  <a:lnTo>
                    <a:pt x="115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067165B5-19EE-4724-8C4E-71B90F32E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8899525" y="187325"/>
              <a:ext cx="190500" cy="220662"/>
            </a:xfrm>
            <a:custGeom>
              <a:avLst/>
              <a:gdLst>
                <a:gd name="T0" fmla="*/ 0 w 530"/>
                <a:gd name="T1" fmla="*/ 0 h 600"/>
                <a:gd name="T2" fmla="*/ 529 w 530"/>
                <a:gd name="T3" fmla="*/ 0 h 600"/>
                <a:gd name="T4" fmla="*/ 529 w 530"/>
                <a:gd name="T5" fmla="*/ 184 h 600"/>
                <a:gd name="T6" fmla="*/ 227 w 530"/>
                <a:gd name="T7" fmla="*/ 184 h 600"/>
                <a:gd name="T8" fmla="*/ 227 w 530"/>
                <a:gd name="T9" fmla="*/ 263 h 600"/>
                <a:gd name="T10" fmla="*/ 486 w 530"/>
                <a:gd name="T11" fmla="*/ 263 h 600"/>
                <a:gd name="T12" fmla="*/ 486 w 530"/>
                <a:gd name="T13" fmla="*/ 342 h 600"/>
                <a:gd name="T14" fmla="*/ 227 w 530"/>
                <a:gd name="T15" fmla="*/ 341 h 600"/>
                <a:gd name="T16" fmla="*/ 227 w 530"/>
                <a:gd name="T17" fmla="*/ 419 h 600"/>
                <a:gd name="T18" fmla="*/ 530 w 530"/>
                <a:gd name="T19" fmla="*/ 419 h 600"/>
                <a:gd name="T20" fmla="*/ 530 w 530"/>
                <a:gd name="T21" fmla="*/ 600 h 600"/>
                <a:gd name="T22" fmla="*/ 0 w 530"/>
                <a:gd name="T23" fmla="*/ 600 h 600"/>
                <a:gd name="T24" fmla="*/ 0 w 530"/>
                <a:gd name="T25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0" h="600">
                  <a:moveTo>
                    <a:pt x="0" y="0"/>
                  </a:moveTo>
                  <a:lnTo>
                    <a:pt x="529" y="0"/>
                  </a:lnTo>
                  <a:lnTo>
                    <a:pt x="529" y="184"/>
                  </a:lnTo>
                  <a:lnTo>
                    <a:pt x="227" y="184"/>
                  </a:lnTo>
                  <a:lnTo>
                    <a:pt x="227" y="263"/>
                  </a:lnTo>
                  <a:lnTo>
                    <a:pt x="486" y="263"/>
                  </a:lnTo>
                  <a:lnTo>
                    <a:pt x="486" y="342"/>
                  </a:lnTo>
                  <a:lnTo>
                    <a:pt x="227" y="341"/>
                  </a:lnTo>
                  <a:lnTo>
                    <a:pt x="227" y="419"/>
                  </a:lnTo>
                  <a:lnTo>
                    <a:pt x="530" y="419"/>
                  </a:lnTo>
                  <a:lnTo>
                    <a:pt x="530" y="600"/>
                  </a:lnTo>
                  <a:lnTo>
                    <a:pt x="0" y="6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68233AB-7CBD-4FEA-9B53-78CC69F16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8624888" y="187325"/>
              <a:ext cx="260350" cy="220662"/>
            </a:xfrm>
            <a:custGeom>
              <a:avLst/>
              <a:gdLst>
                <a:gd name="T0" fmla="*/ 317 w 722"/>
                <a:gd name="T1" fmla="*/ 403 h 600"/>
                <a:gd name="T2" fmla="*/ 231 w 722"/>
                <a:gd name="T3" fmla="*/ 499 h 600"/>
                <a:gd name="T4" fmla="*/ 231 w 722"/>
                <a:gd name="T5" fmla="*/ 600 h 600"/>
                <a:gd name="T6" fmla="*/ 0 w 722"/>
                <a:gd name="T7" fmla="*/ 600 h 600"/>
                <a:gd name="T8" fmla="*/ 0 w 722"/>
                <a:gd name="T9" fmla="*/ 0 h 600"/>
                <a:gd name="T10" fmla="*/ 231 w 722"/>
                <a:gd name="T11" fmla="*/ 0 h 600"/>
                <a:gd name="T12" fmla="*/ 231 w 722"/>
                <a:gd name="T13" fmla="*/ 330 h 600"/>
                <a:gd name="T14" fmla="*/ 238 w 722"/>
                <a:gd name="T15" fmla="*/ 330 h 600"/>
                <a:gd name="T16" fmla="*/ 427 w 722"/>
                <a:gd name="T17" fmla="*/ 0 h 600"/>
                <a:gd name="T18" fmla="*/ 712 w 722"/>
                <a:gd name="T19" fmla="*/ 0 h 600"/>
                <a:gd name="T20" fmla="*/ 453 w 722"/>
                <a:gd name="T21" fmla="*/ 260 h 600"/>
                <a:gd name="T22" fmla="*/ 722 w 722"/>
                <a:gd name="T23" fmla="*/ 600 h 600"/>
                <a:gd name="T24" fmla="*/ 441 w 722"/>
                <a:gd name="T25" fmla="*/ 600 h 600"/>
                <a:gd name="T26" fmla="*/ 317 w 722"/>
                <a:gd name="T27" fmla="*/ 403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2" h="600">
                  <a:moveTo>
                    <a:pt x="317" y="403"/>
                  </a:moveTo>
                  <a:lnTo>
                    <a:pt x="231" y="499"/>
                  </a:lnTo>
                  <a:lnTo>
                    <a:pt x="231" y="600"/>
                  </a:lnTo>
                  <a:lnTo>
                    <a:pt x="0" y="600"/>
                  </a:lnTo>
                  <a:lnTo>
                    <a:pt x="0" y="0"/>
                  </a:lnTo>
                  <a:lnTo>
                    <a:pt x="231" y="0"/>
                  </a:lnTo>
                  <a:lnTo>
                    <a:pt x="231" y="330"/>
                  </a:lnTo>
                  <a:lnTo>
                    <a:pt x="238" y="330"/>
                  </a:lnTo>
                  <a:cubicBezTo>
                    <a:pt x="267" y="215"/>
                    <a:pt x="290" y="182"/>
                    <a:pt x="427" y="0"/>
                  </a:cubicBezTo>
                  <a:lnTo>
                    <a:pt x="712" y="0"/>
                  </a:lnTo>
                  <a:lnTo>
                    <a:pt x="453" y="260"/>
                  </a:lnTo>
                  <a:lnTo>
                    <a:pt x="722" y="600"/>
                  </a:lnTo>
                  <a:lnTo>
                    <a:pt x="441" y="600"/>
                  </a:lnTo>
                  <a:lnTo>
                    <a:pt x="317" y="4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278267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nsi 2">
    <p:bg>
      <p:bgPr>
        <a:solidFill>
          <a:srgbClr val="B5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Ryhmä 65">
            <a:extLst>
              <a:ext uri="{FF2B5EF4-FFF2-40B4-BE49-F238E27FC236}">
                <a16:creationId xmlns:a16="http://schemas.microsoft.com/office/drawing/2014/main" id="{FF379821-3170-402A-8F96-E23CDE41E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605" y="6097588"/>
            <a:ext cx="12193599" cy="463550"/>
            <a:chOff x="-1605" y="6097588"/>
            <a:chExt cx="12193599" cy="463550"/>
          </a:xfrm>
          <a:solidFill>
            <a:srgbClr val="0000D3"/>
          </a:solidFill>
        </p:grpSpPr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id="{7CFEFC78-6A01-4835-AEFE-2019B6B19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895475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3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8 h 1207"/>
                <a:gd name="T14" fmla="*/ 479 w 1451"/>
                <a:gd name="T15" fmla="*/ 664 h 1207"/>
                <a:gd name="T16" fmla="*/ 464 w 1451"/>
                <a:gd name="T17" fmla="*/ 664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5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3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60"/>
                    <a:pt x="566" y="416"/>
                    <a:pt x="543" y="468"/>
                  </a:cubicBezTo>
                  <a:cubicBezTo>
                    <a:pt x="521" y="519"/>
                    <a:pt x="499" y="584"/>
                    <a:pt x="479" y="664"/>
                  </a:cubicBezTo>
                  <a:lnTo>
                    <a:pt x="464" y="664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5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8" name="Freeform 6">
              <a:extLst>
                <a:ext uri="{FF2B5EF4-FFF2-40B4-BE49-F238E27FC236}">
                  <a16:creationId xmlns:a16="http://schemas.microsoft.com/office/drawing/2014/main" id="{F522A149-D6DD-4E84-B071-848D381D24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2446338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8 w 1065"/>
                <a:gd name="T7" fmla="*/ 777 h 1207"/>
                <a:gd name="T8" fmla="*/ 458 w 1065"/>
                <a:gd name="T9" fmla="*/ 686 h 1207"/>
                <a:gd name="T10" fmla="*/ 977 w 1065"/>
                <a:gd name="T11" fmla="*/ 687 h 1207"/>
                <a:gd name="T12" fmla="*/ 977 w 1065"/>
                <a:gd name="T13" fmla="*/ 529 h 1207"/>
                <a:gd name="T14" fmla="*/ 458 w 1065"/>
                <a:gd name="T15" fmla="*/ 529 h 1207"/>
                <a:gd name="T16" fmla="*/ 458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8" y="777"/>
                  </a:lnTo>
                  <a:lnTo>
                    <a:pt x="458" y="686"/>
                  </a:lnTo>
                  <a:lnTo>
                    <a:pt x="977" y="687"/>
                  </a:lnTo>
                  <a:lnTo>
                    <a:pt x="977" y="529"/>
                  </a:lnTo>
                  <a:lnTo>
                    <a:pt x="458" y="529"/>
                  </a:lnTo>
                  <a:lnTo>
                    <a:pt x="458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9" name="Freeform 7">
              <a:extLst>
                <a:ext uri="{FF2B5EF4-FFF2-40B4-BE49-F238E27FC236}">
                  <a16:creationId xmlns:a16="http://schemas.microsoft.com/office/drawing/2014/main" id="{4601B86E-3307-4435-A8B7-2E7AEA72F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2874963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9 h 1207"/>
                <a:gd name="T6" fmla="*/ 1165 w 1244"/>
                <a:gd name="T7" fmla="*/ 898 h 1207"/>
                <a:gd name="T8" fmla="*/ 1112 w 1244"/>
                <a:gd name="T9" fmla="*/ 788 h 1207"/>
                <a:gd name="T10" fmla="*/ 1002 w 1244"/>
                <a:gd name="T11" fmla="*/ 726 h 1207"/>
                <a:gd name="T12" fmla="*/ 820 w 1244"/>
                <a:gd name="T13" fmla="*/ 701 h 1207"/>
                <a:gd name="T14" fmla="*/ 820 w 1244"/>
                <a:gd name="T15" fmla="*/ 697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6 h 1207"/>
                <a:gd name="T22" fmla="*/ 969 w 1244"/>
                <a:gd name="T23" fmla="*/ 42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6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6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1 h 1207"/>
                <a:gd name="T50" fmla="*/ 458 w 1244"/>
                <a:gd name="T51" fmla="*/ 611 h 1207"/>
                <a:gd name="T52" fmla="*/ 458 w 1244"/>
                <a:gd name="T53" fmla="*/ 447 h 1207"/>
                <a:gd name="T54" fmla="*/ 671 w 1244"/>
                <a:gd name="T55" fmla="*/ 447 h 1207"/>
                <a:gd name="T56" fmla="*/ 761 w 1244"/>
                <a:gd name="T57" fmla="*/ 466 h 1207"/>
                <a:gd name="T58" fmla="*/ 788 w 1244"/>
                <a:gd name="T59" fmla="*/ 528 h 1207"/>
                <a:gd name="T60" fmla="*/ 761 w 1244"/>
                <a:gd name="T61" fmla="*/ 589 h 1207"/>
                <a:gd name="T62" fmla="*/ 674 w 1244"/>
                <a:gd name="T63" fmla="*/ 611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2"/>
                    <a:pt x="1195" y="1069"/>
                    <a:pt x="1180" y="989"/>
                  </a:cubicBezTo>
                  <a:lnTo>
                    <a:pt x="1165" y="898"/>
                  </a:lnTo>
                  <a:cubicBezTo>
                    <a:pt x="1156" y="852"/>
                    <a:pt x="1138" y="815"/>
                    <a:pt x="1112" y="788"/>
                  </a:cubicBezTo>
                  <a:cubicBezTo>
                    <a:pt x="1086" y="760"/>
                    <a:pt x="1049" y="740"/>
                    <a:pt x="1002" y="726"/>
                  </a:cubicBezTo>
                  <a:cubicBezTo>
                    <a:pt x="955" y="713"/>
                    <a:pt x="895" y="704"/>
                    <a:pt x="820" y="701"/>
                  </a:cubicBezTo>
                  <a:lnTo>
                    <a:pt x="820" y="697"/>
                  </a:lnTo>
                  <a:cubicBezTo>
                    <a:pt x="957" y="686"/>
                    <a:pt x="1057" y="652"/>
                    <a:pt x="1118" y="596"/>
                  </a:cubicBezTo>
                  <a:cubicBezTo>
                    <a:pt x="1179" y="540"/>
                    <a:pt x="1210" y="463"/>
                    <a:pt x="1210" y="366"/>
                  </a:cubicBezTo>
                  <a:cubicBezTo>
                    <a:pt x="1210" y="288"/>
                    <a:pt x="1188" y="221"/>
                    <a:pt x="1146" y="166"/>
                  </a:cubicBezTo>
                  <a:cubicBezTo>
                    <a:pt x="1103" y="111"/>
                    <a:pt x="1044" y="69"/>
                    <a:pt x="969" y="42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7"/>
                    <a:pt x="668" y="809"/>
                  </a:cubicBezTo>
                  <a:cubicBezTo>
                    <a:pt x="699" y="822"/>
                    <a:pt x="721" y="841"/>
                    <a:pt x="736" y="866"/>
                  </a:cubicBezTo>
                  <a:cubicBezTo>
                    <a:pt x="750" y="890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7"/>
                    <a:pt x="796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1"/>
                  </a:moveTo>
                  <a:lnTo>
                    <a:pt x="458" y="611"/>
                  </a:lnTo>
                  <a:lnTo>
                    <a:pt x="458" y="447"/>
                  </a:lnTo>
                  <a:lnTo>
                    <a:pt x="671" y="447"/>
                  </a:lnTo>
                  <a:cubicBezTo>
                    <a:pt x="713" y="447"/>
                    <a:pt x="743" y="454"/>
                    <a:pt x="761" y="466"/>
                  </a:cubicBezTo>
                  <a:cubicBezTo>
                    <a:pt x="779" y="479"/>
                    <a:pt x="788" y="500"/>
                    <a:pt x="788" y="528"/>
                  </a:cubicBezTo>
                  <a:cubicBezTo>
                    <a:pt x="788" y="555"/>
                    <a:pt x="779" y="575"/>
                    <a:pt x="761" y="589"/>
                  </a:cubicBezTo>
                  <a:cubicBezTo>
                    <a:pt x="743" y="604"/>
                    <a:pt x="714" y="611"/>
                    <a:pt x="674" y="6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0" name="Freeform 8">
              <a:extLst>
                <a:ext uri="{FF2B5EF4-FFF2-40B4-BE49-F238E27FC236}">
                  <a16:creationId xmlns:a16="http://schemas.microsoft.com/office/drawing/2014/main" id="{4A49CC1E-23EB-4C91-9DAE-CBCE9FEB4C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305175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1" name="Freeform 9">
              <a:extLst>
                <a:ext uri="{FF2B5EF4-FFF2-40B4-BE49-F238E27FC236}">
                  <a16:creationId xmlns:a16="http://schemas.microsoft.com/office/drawing/2014/main" id="{4FB0670A-A7A7-448F-8B3C-5F737E32A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759200" y="6110288"/>
              <a:ext cx="542925" cy="438150"/>
            </a:xfrm>
            <a:custGeom>
              <a:avLst/>
              <a:gdLst>
                <a:gd name="T0" fmla="*/ 0 w 1504"/>
                <a:gd name="T1" fmla="*/ 0 h 1207"/>
                <a:gd name="T2" fmla="*/ 382 w 1504"/>
                <a:gd name="T3" fmla="*/ 1207 h 1207"/>
                <a:gd name="T4" fmla="*/ 1123 w 1504"/>
                <a:gd name="T5" fmla="*/ 1207 h 1207"/>
                <a:gd name="T6" fmla="*/ 1504 w 1504"/>
                <a:gd name="T7" fmla="*/ 0 h 1207"/>
                <a:gd name="T8" fmla="*/ 1011 w 1504"/>
                <a:gd name="T9" fmla="*/ 0 h 1207"/>
                <a:gd name="T10" fmla="*/ 874 w 1504"/>
                <a:gd name="T11" fmla="*/ 497 h 1207"/>
                <a:gd name="T12" fmla="*/ 759 w 1504"/>
                <a:gd name="T13" fmla="*/ 1051 h 1207"/>
                <a:gd name="T14" fmla="*/ 748 w 1504"/>
                <a:gd name="T15" fmla="*/ 1051 h 1207"/>
                <a:gd name="T16" fmla="*/ 638 w 1504"/>
                <a:gd name="T17" fmla="*/ 501 h 1207"/>
                <a:gd name="T18" fmla="*/ 503 w 1504"/>
                <a:gd name="T19" fmla="*/ 0 h 1207"/>
                <a:gd name="T20" fmla="*/ 0 w 1504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4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4" y="0"/>
                  </a:lnTo>
                  <a:lnTo>
                    <a:pt x="1011" y="0"/>
                  </a:lnTo>
                  <a:cubicBezTo>
                    <a:pt x="960" y="158"/>
                    <a:pt x="914" y="324"/>
                    <a:pt x="874" y="497"/>
                  </a:cubicBezTo>
                  <a:cubicBezTo>
                    <a:pt x="833" y="670"/>
                    <a:pt x="795" y="855"/>
                    <a:pt x="759" y="1051"/>
                  </a:cubicBezTo>
                  <a:lnTo>
                    <a:pt x="748" y="1051"/>
                  </a:lnTo>
                  <a:cubicBezTo>
                    <a:pt x="715" y="859"/>
                    <a:pt x="678" y="676"/>
                    <a:pt x="638" y="501"/>
                  </a:cubicBezTo>
                  <a:cubicBezTo>
                    <a:pt x="599" y="326"/>
                    <a:pt x="554" y="159"/>
                    <a:pt x="50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2" name="Freeform 10">
              <a:extLst>
                <a:ext uri="{FF2B5EF4-FFF2-40B4-BE49-F238E27FC236}">
                  <a16:creationId xmlns:a16="http://schemas.microsoft.com/office/drawing/2014/main" id="{C7CE9A4B-AFC3-4408-A8DE-22DC4BF947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4222750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3" name="Freeform 11">
              <a:extLst>
                <a:ext uri="{FF2B5EF4-FFF2-40B4-BE49-F238E27FC236}">
                  <a16:creationId xmlns:a16="http://schemas.microsoft.com/office/drawing/2014/main" id="{AD41294B-8CA8-4533-B512-87B906792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4881563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2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7 h 1207"/>
                <a:gd name="T14" fmla="*/ 479 w 1451"/>
                <a:gd name="T15" fmla="*/ 663 h 1207"/>
                <a:gd name="T16" fmla="*/ 464 w 1451"/>
                <a:gd name="T17" fmla="*/ 663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4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2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59"/>
                    <a:pt x="566" y="416"/>
                    <a:pt x="543" y="467"/>
                  </a:cubicBezTo>
                  <a:cubicBezTo>
                    <a:pt x="520" y="519"/>
                    <a:pt x="499" y="584"/>
                    <a:pt x="479" y="663"/>
                  </a:cubicBezTo>
                  <a:lnTo>
                    <a:pt x="464" y="663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4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4" name="Freeform 12">
              <a:extLst>
                <a:ext uri="{FF2B5EF4-FFF2-40B4-BE49-F238E27FC236}">
                  <a16:creationId xmlns:a16="http://schemas.microsoft.com/office/drawing/2014/main" id="{AB382918-FB40-4317-990D-27C5B6701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432425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7 w 1065"/>
                <a:gd name="T7" fmla="*/ 777 h 1207"/>
                <a:gd name="T8" fmla="*/ 457 w 1065"/>
                <a:gd name="T9" fmla="*/ 685 h 1207"/>
                <a:gd name="T10" fmla="*/ 977 w 1065"/>
                <a:gd name="T11" fmla="*/ 687 h 1207"/>
                <a:gd name="T12" fmla="*/ 977 w 1065"/>
                <a:gd name="T13" fmla="*/ 528 h 1207"/>
                <a:gd name="T14" fmla="*/ 457 w 1065"/>
                <a:gd name="T15" fmla="*/ 528 h 1207"/>
                <a:gd name="T16" fmla="*/ 457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7" y="777"/>
                  </a:lnTo>
                  <a:lnTo>
                    <a:pt x="457" y="685"/>
                  </a:lnTo>
                  <a:lnTo>
                    <a:pt x="977" y="687"/>
                  </a:lnTo>
                  <a:lnTo>
                    <a:pt x="977" y="528"/>
                  </a:lnTo>
                  <a:lnTo>
                    <a:pt x="457" y="528"/>
                  </a:lnTo>
                  <a:lnTo>
                    <a:pt x="457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5" name="Freeform 13">
              <a:extLst>
                <a:ext uri="{FF2B5EF4-FFF2-40B4-BE49-F238E27FC236}">
                  <a16:creationId xmlns:a16="http://schemas.microsoft.com/office/drawing/2014/main" id="{F81528F4-D953-4236-980A-0C5A570E3E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861050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8 h 1207"/>
                <a:gd name="T6" fmla="*/ 1165 w 1244"/>
                <a:gd name="T7" fmla="*/ 897 h 1207"/>
                <a:gd name="T8" fmla="*/ 1112 w 1244"/>
                <a:gd name="T9" fmla="*/ 787 h 1207"/>
                <a:gd name="T10" fmla="*/ 1002 w 1244"/>
                <a:gd name="T11" fmla="*/ 725 h 1207"/>
                <a:gd name="T12" fmla="*/ 820 w 1244"/>
                <a:gd name="T13" fmla="*/ 700 h 1207"/>
                <a:gd name="T14" fmla="*/ 819 w 1244"/>
                <a:gd name="T15" fmla="*/ 696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5 h 1207"/>
                <a:gd name="T22" fmla="*/ 969 w 1244"/>
                <a:gd name="T23" fmla="*/ 41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5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5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0 h 1207"/>
                <a:gd name="T50" fmla="*/ 458 w 1244"/>
                <a:gd name="T51" fmla="*/ 610 h 1207"/>
                <a:gd name="T52" fmla="*/ 458 w 1244"/>
                <a:gd name="T53" fmla="*/ 446 h 1207"/>
                <a:gd name="T54" fmla="*/ 671 w 1244"/>
                <a:gd name="T55" fmla="*/ 446 h 1207"/>
                <a:gd name="T56" fmla="*/ 761 w 1244"/>
                <a:gd name="T57" fmla="*/ 466 h 1207"/>
                <a:gd name="T58" fmla="*/ 788 w 1244"/>
                <a:gd name="T59" fmla="*/ 527 h 1207"/>
                <a:gd name="T60" fmla="*/ 761 w 1244"/>
                <a:gd name="T61" fmla="*/ 589 h 1207"/>
                <a:gd name="T62" fmla="*/ 674 w 1244"/>
                <a:gd name="T63" fmla="*/ 61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1"/>
                    <a:pt x="1195" y="1068"/>
                    <a:pt x="1180" y="988"/>
                  </a:cubicBezTo>
                  <a:lnTo>
                    <a:pt x="1165" y="897"/>
                  </a:lnTo>
                  <a:cubicBezTo>
                    <a:pt x="1156" y="851"/>
                    <a:pt x="1138" y="814"/>
                    <a:pt x="1112" y="787"/>
                  </a:cubicBezTo>
                  <a:cubicBezTo>
                    <a:pt x="1085" y="759"/>
                    <a:pt x="1049" y="739"/>
                    <a:pt x="1002" y="725"/>
                  </a:cubicBezTo>
                  <a:cubicBezTo>
                    <a:pt x="955" y="712"/>
                    <a:pt x="894" y="704"/>
                    <a:pt x="820" y="700"/>
                  </a:cubicBezTo>
                  <a:lnTo>
                    <a:pt x="819" y="696"/>
                  </a:lnTo>
                  <a:cubicBezTo>
                    <a:pt x="957" y="685"/>
                    <a:pt x="1057" y="652"/>
                    <a:pt x="1118" y="596"/>
                  </a:cubicBezTo>
                  <a:cubicBezTo>
                    <a:pt x="1179" y="539"/>
                    <a:pt x="1210" y="463"/>
                    <a:pt x="1210" y="366"/>
                  </a:cubicBezTo>
                  <a:cubicBezTo>
                    <a:pt x="1210" y="287"/>
                    <a:pt x="1188" y="220"/>
                    <a:pt x="1146" y="165"/>
                  </a:cubicBezTo>
                  <a:cubicBezTo>
                    <a:pt x="1103" y="110"/>
                    <a:pt x="1044" y="69"/>
                    <a:pt x="969" y="41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6"/>
                    <a:pt x="668" y="809"/>
                  </a:cubicBezTo>
                  <a:cubicBezTo>
                    <a:pt x="699" y="822"/>
                    <a:pt x="721" y="840"/>
                    <a:pt x="736" y="865"/>
                  </a:cubicBezTo>
                  <a:cubicBezTo>
                    <a:pt x="750" y="889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6"/>
                    <a:pt x="795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0"/>
                  </a:moveTo>
                  <a:lnTo>
                    <a:pt x="458" y="610"/>
                  </a:lnTo>
                  <a:lnTo>
                    <a:pt x="458" y="446"/>
                  </a:lnTo>
                  <a:lnTo>
                    <a:pt x="671" y="446"/>
                  </a:lnTo>
                  <a:cubicBezTo>
                    <a:pt x="713" y="446"/>
                    <a:pt x="743" y="453"/>
                    <a:pt x="761" y="466"/>
                  </a:cubicBezTo>
                  <a:cubicBezTo>
                    <a:pt x="779" y="479"/>
                    <a:pt x="788" y="499"/>
                    <a:pt x="788" y="527"/>
                  </a:cubicBezTo>
                  <a:cubicBezTo>
                    <a:pt x="788" y="554"/>
                    <a:pt x="779" y="575"/>
                    <a:pt x="761" y="589"/>
                  </a:cubicBezTo>
                  <a:cubicBezTo>
                    <a:pt x="743" y="603"/>
                    <a:pt x="714" y="610"/>
                    <a:pt x="674" y="6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6" name="Freeform 14">
              <a:extLst>
                <a:ext uri="{FF2B5EF4-FFF2-40B4-BE49-F238E27FC236}">
                  <a16:creationId xmlns:a16="http://schemas.microsoft.com/office/drawing/2014/main" id="{BA63A604-EC44-4583-97C1-80B3C4254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303963" y="6110288"/>
              <a:ext cx="541337" cy="438150"/>
            </a:xfrm>
            <a:custGeom>
              <a:avLst/>
              <a:gdLst>
                <a:gd name="T0" fmla="*/ 0 w 1505"/>
                <a:gd name="T1" fmla="*/ 0 h 1207"/>
                <a:gd name="T2" fmla="*/ 382 w 1505"/>
                <a:gd name="T3" fmla="*/ 1207 h 1207"/>
                <a:gd name="T4" fmla="*/ 1123 w 1505"/>
                <a:gd name="T5" fmla="*/ 1207 h 1207"/>
                <a:gd name="T6" fmla="*/ 1505 w 1505"/>
                <a:gd name="T7" fmla="*/ 0 h 1207"/>
                <a:gd name="T8" fmla="*/ 1012 w 1505"/>
                <a:gd name="T9" fmla="*/ 0 h 1207"/>
                <a:gd name="T10" fmla="*/ 874 w 1505"/>
                <a:gd name="T11" fmla="*/ 496 h 1207"/>
                <a:gd name="T12" fmla="*/ 760 w 1505"/>
                <a:gd name="T13" fmla="*/ 1051 h 1207"/>
                <a:gd name="T14" fmla="*/ 749 w 1505"/>
                <a:gd name="T15" fmla="*/ 1051 h 1207"/>
                <a:gd name="T16" fmla="*/ 639 w 1505"/>
                <a:gd name="T17" fmla="*/ 500 h 1207"/>
                <a:gd name="T18" fmla="*/ 504 w 1505"/>
                <a:gd name="T19" fmla="*/ 0 h 1207"/>
                <a:gd name="T20" fmla="*/ 0 w 1505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5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5" y="0"/>
                  </a:lnTo>
                  <a:lnTo>
                    <a:pt x="1012" y="0"/>
                  </a:lnTo>
                  <a:cubicBezTo>
                    <a:pt x="960" y="158"/>
                    <a:pt x="914" y="323"/>
                    <a:pt x="874" y="496"/>
                  </a:cubicBezTo>
                  <a:cubicBezTo>
                    <a:pt x="834" y="669"/>
                    <a:pt x="796" y="854"/>
                    <a:pt x="760" y="1051"/>
                  </a:cubicBezTo>
                  <a:lnTo>
                    <a:pt x="749" y="1051"/>
                  </a:lnTo>
                  <a:cubicBezTo>
                    <a:pt x="715" y="859"/>
                    <a:pt x="678" y="675"/>
                    <a:pt x="639" y="500"/>
                  </a:cubicBezTo>
                  <a:cubicBezTo>
                    <a:pt x="599" y="326"/>
                    <a:pt x="554" y="159"/>
                    <a:pt x="504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7" name="Freeform 15">
              <a:extLst>
                <a:ext uri="{FF2B5EF4-FFF2-40B4-BE49-F238E27FC236}">
                  <a16:creationId xmlns:a16="http://schemas.microsoft.com/office/drawing/2014/main" id="{4C671B88-6023-4A10-9FFF-DAE61E8CF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821488" y="6097588"/>
              <a:ext cx="485775" cy="463550"/>
            </a:xfrm>
            <a:custGeom>
              <a:avLst/>
              <a:gdLst>
                <a:gd name="T0" fmla="*/ 676 w 1349"/>
                <a:gd name="T1" fmla="*/ 1273 h 1273"/>
                <a:gd name="T2" fmla="*/ 1181 w 1349"/>
                <a:gd name="T3" fmla="*/ 1107 h 1273"/>
                <a:gd name="T4" fmla="*/ 1349 w 1349"/>
                <a:gd name="T5" fmla="*/ 637 h 1273"/>
                <a:gd name="T6" fmla="*/ 1181 w 1349"/>
                <a:gd name="T7" fmla="*/ 166 h 1273"/>
                <a:gd name="T8" fmla="*/ 676 w 1349"/>
                <a:gd name="T9" fmla="*/ 0 h 1273"/>
                <a:gd name="T10" fmla="*/ 168 w 1349"/>
                <a:gd name="T11" fmla="*/ 166 h 1273"/>
                <a:gd name="T12" fmla="*/ 0 w 1349"/>
                <a:gd name="T13" fmla="*/ 638 h 1273"/>
                <a:gd name="T14" fmla="*/ 168 w 1349"/>
                <a:gd name="T15" fmla="*/ 1108 h 1273"/>
                <a:gd name="T16" fmla="*/ 676 w 1349"/>
                <a:gd name="T17" fmla="*/ 1273 h 1273"/>
                <a:gd name="T18" fmla="*/ 673 w 1349"/>
                <a:gd name="T19" fmla="*/ 826 h 1273"/>
                <a:gd name="T20" fmla="*/ 489 w 1349"/>
                <a:gd name="T21" fmla="*/ 781 h 1273"/>
                <a:gd name="T22" fmla="*/ 430 w 1349"/>
                <a:gd name="T23" fmla="*/ 638 h 1273"/>
                <a:gd name="T24" fmla="*/ 489 w 1349"/>
                <a:gd name="T25" fmla="*/ 493 h 1273"/>
                <a:gd name="T26" fmla="*/ 674 w 1349"/>
                <a:gd name="T27" fmla="*/ 447 h 1273"/>
                <a:gd name="T28" fmla="*/ 860 w 1349"/>
                <a:gd name="T29" fmla="*/ 493 h 1273"/>
                <a:gd name="T30" fmla="*/ 920 w 1349"/>
                <a:gd name="T31" fmla="*/ 638 h 1273"/>
                <a:gd name="T32" fmla="*/ 860 w 1349"/>
                <a:gd name="T33" fmla="*/ 781 h 1273"/>
                <a:gd name="T34" fmla="*/ 673 w 1349"/>
                <a:gd name="T35" fmla="*/ 826 h 1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49" h="1273">
                  <a:moveTo>
                    <a:pt x="676" y="1273"/>
                  </a:moveTo>
                  <a:cubicBezTo>
                    <a:pt x="900" y="1273"/>
                    <a:pt x="1069" y="1218"/>
                    <a:pt x="1181" y="1107"/>
                  </a:cubicBezTo>
                  <a:cubicBezTo>
                    <a:pt x="1293" y="997"/>
                    <a:pt x="1349" y="840"/>
                    <a:pt x="1349" y="637"/>
                  </a:cubicBezTo>
                  <a:cubicBezTo>
                    <a:pt x="1349" y="434"/>
                    <a:pt x="1293" y="277"/>
                    <a:pt x="1181" y="166"/>
                  </a:cubicBezTo>
                  <a:cubicBezTo>
                    <a:pt x="1069" y="55"/>
                    <a:pt x="900" y="0"/>
                    <a:pt x="676" y="0"/>
                  </a:cubicBezTo>
                  <a:cubicBezTo>
                    <a:pt x="450" y="0"/>
                    <a:pt x="281" y="55"/>
                    <a:pt x="168" y="166"/>
                  </a:cubicBezTo>
                  <a:cubicBezTo>
                    <a:pt x="56" y="277"/>
                    <a:pt x="0" y="434"/>
                    <a:pt x="0" y="638"/>
                  </a:cubicBezTo>
                  <a:cubicBezTo>
                    <a:pt x="0" y="841"/>
                    <a:pt x="56" y="997"/>
                    <a:pt x="168" y="1108"/>
                  </a:cubicBezTo>
                  <a:cubicBezTo>
                    <a:pt x="281" y="1218"/>
                    <a:pt x="450" y="1273"/>
                    <a:pt x="676" y="1273"/>
                  </a:cubicBezTo>
                  <a:close/>
                  <a:moveTo>
                    <a:pt x="673" y="826"/>
                  </a:moveTo>
                  <a:cubicBezTo>
                    <a:pt x="590" y="826"/>
                    <a:pt x="529" y="811"/>
                    <a:pt x="489" y="781"/>
                  </a:cubicBezTo>
                  <a:cubicBezTo>
                    <a:pt x="449" y="751"/>
                    <a:pt x="430" y="703"/>
                    <a:pt x="430" y="638"/>
                  </a:cubicBezTo>
                  <a:cubicBezTo>
                    <a:pt x="430" y="572"/>
                    <a:pt x="449" y="523"/>
                    <a:pt x="489" y="493"/>
                  </a:cubicBezTo>
                  <a:cubicBezTo>
                    <a:pt x="529" y="462"/>
                    <a:pt x="590" y="447"/>
                    <a:pt x="674" y="447"/>
                  </a:cubicBezTo>
                  <a:cubicBezTo>
                    <a:pt x="758" y="447"/>
                    <a:pt x="820" y="462"/>
                    <a:pt x="860" y="493"/>
                  </a:cubicBezTo>
                  <a:cubicBezTo>
                    <a:pt x="900" y="523"/>
                    <a:pt x="920" y="572"/>
                    <a:pt x="920" y="638"/>
                  </a:cubicBezTo>
                  <a:cubicBezTo>
                    <a:pt x="920" y="703"/>
                    <a:pt x="900" y="751"/>
                    <a:pt x="860" y="781"/>
                  </a:cubicBezTo>
                  <a:cubicBezTo>
                    <a:pt x="820" y="811"/>
                    <a:pt x="758" y="826"/>
                    <a:pt x="673" y="8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361C8ECC-B396-44A5-AAB5-6CBEF21E97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-1605" y="6108710"/>
              <a:ext cx="296122" cy="439727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7 w 1065"/>
                <a:gd name="T7" fmla="*/ 777 h 1207"/>
                <a:gd name="T8" fmla="*/ 457 w 1065"/>
                <a:gd name="T9" fmla="*/ 685 h 1207"/>
                <a:gd name="T10" fmla="*/ 977 w 1065"/>
                <a:gd name="T11" fmla="*/ 687 h 1207"/>
                <a:gd name="T12" fmla="*/ 977 w 1065"/>
                <a:gd name="T13" fmla="*/ 528 h 1207"/>
                <a:gd name="T14" fmla="*/ 457 w 1065"/>
                <a:gd name="T15" fmla="*/ 528 h 1207"/>
                <a:gd name="T16" fmla="*/ 457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  <a:gd name="connsiteX0" fmla="*/ 0 w 10000"/>
                <a:gd name="connsiteY0" fmla="*/ 10036 h 10036"/>
                <a:gd name="connsiteX1" fmla="*/ 10000 w 10000"/>
                <a:gd name="connsiteY1" fmla="*/ 10036 h 10036"/>
                <a:gd name="connsiteX2" fmla="*/ 10000 w 10000"/>
                <a:gd name="connsiteY2" fmla="*/ 6473 h 10036"/>
                <a:gd name="connsiteX3" fmla="*/ 4291 w 10000"/>
                <a:gd name="connsiteY3" fmla="*/ 6473 h 10036"/>
                <a:gd name="connsiteX4" fmla="*/ 4291 w 10000"/>
                <a:gd name="connsiteY4" fmla="*/ 5711 h 10036"/>
                <a:gd name="connsiteX5" fmla="*/ 9174 w 10000"/>
                <a:gd name="connsiteY5" fmla="*/ 5728 h 10036"/>
                <a:gd name="connsiteX6" fmla="*/ 9174 w 10000"/>
                <a:gd name="connsiteY6" fmla="*/ 4410 h 10036"/>
                <a:gd name="connsiteX7" fmla="*/ 4291 w 10000"/>
                <a:gd name="connsiteY7" fmla="*/ 4410 h 10036"/>
                <a:gd name="connsiteX8" fmla="*/ 4291 w 10000"/>
                <a:gd name="connsiteY8" fmla="*/ 3648 h 10036"/>
                <a:gd name="connsiteX9" fmla="*/ 9981 w 10000"/>
                <a:gd name="connsiteY9" fmla="*/ 3648 h 10036"/>
                <a:gd name="connsiteX10" fmla="*/ 9981 w 10000"/>
                <a:gd name="connsiteY10" fmla="*/ 36 h 10036"/>
                <a:gd name="connsiteX11" fmla="*/ 2292 w 10000"/>
                <a:gd name="connsiteY11" fmla="*/ 0 h 10036"/>
                <a:gd name="connsiteX12" fmla="*/ 0 w 10000"/>
                <a:gd name="connsiteY12" fmla="*/ 36 h 10036"/>
                <a:gd name="connsiteX13" fmla="*/ 0 w 10000"/>
                <a:gd name="connsiteY13" fmla="*/ 10036 h 10036"/>
                <a:gd name="connsiteX0" fmla="*/ 0 w 10000"/>
                <a:gd name="connsiteY0" fmla="*/ 10036 h 10036"/>
                <a:gd name="connsiteX1" fmla="*/ 2292 w 10000"/>
                <a:gd name="connsiteY1" fmla="*/ 10000 h 10036"/>
                <a:gd name="connsiteX2" fmla="*/ 10000 w 10000"/>
                <a:gd name="connsiteY2" fmla="*/ 10036 h 10036"/>
                <a:gd name="connsiteX3" fmla="*/ 10000 w 10000"/>
                <a:gd name="connsiteY3" fmla="*/ 6473 h 10036"/>
                <a:gd name="connsiteX4" fmla="*/ 4291 w 10000"/>
                <a:gd name="connsiteY4" fmla="*/ 6473 h 10036"/>
                <a:gd name="connsiteX5" fmla="*/ 4291 w 10000"/>
                <a:gd name="connsiteY5" fmla="*/ 5711 h 10036"/>
                <a:gd name="connsiteX6" fmla="*/ 9174 w 10000"/>
                <a:gd name="connsiteY6" fmla="*/ 5728 h 10036"/>
                <a:gd name="connsiteX7" fmla="*/ 9174 w 10000"/>
                <a:gd name="connsiteY7" fmla="*/ 4410 h 10036"/>
                <a:gd name="connsiteX8" fmla="*/ 4291 w 10000"/>
                <a:gd name="connsiteY8" fmla="*/ 4410 h 10036"/>
                <a:gd name="connsiteX9" fmla="*/ 4291 w 10000"/>
                <a:gd name="connsiteY9" fmla="*/ 3648 h 10036"/>
                <a:gd name="connsiteX10" fmla="*/ 9981 w 10000"/>
                <a:gd name="connsiteY10" fmla="*/ 3648 h 10036"/>
                <a:gd name="connsiteX11" fmla="*/ 9981 w 10000"/>
                <a:gd name="connsiteY11" fmla="*/ 36 h 10036"/>
                <a:gd name="connsiteX12" fmla="*/ 2292 w 10000"/>
                <a:gd name="connsiteY12" fmla="*/ 0 h 10036"/>
                <a:gd name="connsiteX13" fmla="*/ 0 w 10000"/>
                <a:gd name="connsiteY13" fmla="*/ 36 h 10036"/>
                <a:gd name="connsiteX14" fmla="*/ 0 w 10000"/>
                <a:gd name="connsiteY14" fmla="*/ 10036 h 10036"/>
                <a:gd name="connsiteX0" fmla="*/ 0 w 10000"/>
                <a:gd name="connsiteY0" fmla="*/ 10036 h 10036"/>
                <a:gd name="connsiteX1" fmla="*/ 2292 w 10000"/>
                <a:gd name="connsiteY1" fmla="*/ 10000 h 10036"/>
                <a:gd name="connsiteX2" fmla="*/ 10000 w 10000"/>
                <a:gd name="connsiteY2" fmla="*/ 10036 h 10036"/>
                <a:gd name="connsiteX3" fmla="*/ 10000 w 10000"/>
                <a:gd name="connsiteY3" fmla="*/ 6473 h 10036"/>
                <a:gd name="connsiteX4" fmla="*/ 4291 w 10000"/>
                <a:gd name="connsiteY4" fmla="*/ 6473 h 10036"/>
                <a:gd name="connsiteX5" fmla="*/ 4291 w 10000"/>
                <a:gd name="connsiteY5" fmla="*/ 5711 h 10036"/>
                <a:gd name="connsiteX6" fmla="*/ 9174 w 10000"/>
                <a:gd name="connsiteY6" fmla="*/ 5728 h 10036"/>
                <a:gd name="connsiteX7" fmla="*/ 9174 w 10000"/>
                <a:gd name="connsiteY7" fmla="*/ 4410 h 10036"/>
                <a:gd name="connsiteX8" fmla="*/ 4291 w 10000"/>
                <a:gd name="connsiteY8" fmla="*/ 4410 h 10036"/>
                <a:gd name="connsiteX9" fmla="*/ 4291 w 10000"/>
                <a:gd name="connsiteY9" fmla="*/ 3648 h 10036"/>
                <a:gd name="connsiteX10" fmla="*/ 9981 w 10000"/>
                <a:gd name="connsiteY10" fmla="*/ 3648 h 10036"/>
                <a:gd name="connsiteX11" fmla="*/ 9981 w 10000"/>
                <a:gd name="connsiteY11" fmla="*/ 36 h 10036"/>
                <a:gd name="connsiteX12" fmla="*/ 2292 w 10000"/>
                <a:gd name="connsiteY12" fmla="*/ 0 h 10036"/>
                <a:gd name="connsiteX13" fmla="*/ 0 w 10000"/>
                <a:gd name="connsiteY13" fmla="*/ 10036 h 10036"/>
                <a:gd name="connsiteX0" fmla="*/ 0 w 7708"/>
                <a:gd name="connsiteY0" fmla="*/ 0 h 10036"/>
                <a:gd name="connsiteX1" fmla="*/ 0 w 7708"/>
                <a:gd name="connsiteY1" fmla="*/ 10000 h 10036"/>
                <a:gd name="connsiteX2" fmla="*/ 7708 w 7708"/>
                <a:gd name="connsiteY2" fmla="*/ 10036 h 10036"/>
                <a:gd name="connsiteX3" fmla="*/ 7708 w 7708"/>
                <a:gd name="connsiteY3" fmla="*/ 6473 h 10036"/>
                <a:gd name="connsiteX4" fmla="*/ 1999 w 7708"/>
                <a:gd name="connsiteY4" fmla="*/ 6473 h 10036"/>
                <a:gd name="connsiteX5" fmla="*/ 1999 w 7708"/>
                <a:gd name="connsiteY5" fmla="*/ 5711 h 10036"/>
                <a:gd name="connsiteX6" fmla="*/ 6882 w 7708"/>
                <a:gd name="connsiteY6" fmla="*/ 5728 h 10036"/>
                <a:gd name="connsiteX7" fmla="*/ 6882 w 7708"/>
                <a:gd name="connsiteY7" fmla="*/ 4410 h 10036"/>
                <a:gd name="connsiteX8" fmla="*/ 1999 w 7708"/>
                <a:gd name="connsiteY8" fmla="*/ 4410 h 10036"/>
                <a:gd name="connsiteX9" fmla="*/ 1999 w 7708"/>
                <a:gd name="connsiteY9" fmla="*/ 3648 h 10036"/>
                <a:gd name="connsiteX10" fmla="*/ 7689 w 7708"/>
                <a:gd name="connsiteY10" fmla="*/ 3648 h 10036"/>
                <a:gd name="connsiteX11" fmla="*/ 7689 w 7708"/>
                <a:gd name="connsiteY11" fmla="*/ 36 h 10036"/>
                <a:gd name="connsiteX12" fmla="*/ 0 w 7708"/>
                <a:gd name="connsiteY12" fmla="*/ 0 h 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08" h="10036">
                  <a:moveTo>
                    <a:pt x="0" y="0"/>
                  </a:moveTo>
                  <a:lnTo>
                    <a:pt x="0" y="10000"/>
                  </a:lnTo>
                  <a:lnTo>
                    <a:pt x="7708" y="10036"/>
                  </a:lnTo>
                  <a:lnTo>
                    <a:pt x="7708" y="6473"/>
                  </a:lnTo>
                  <a:lnTo>
                    <a:pt x="1999" y="6473"/>
                  </a:lnTo>
                  <a:lnTo>
                    <a:pt x="1999" y="5711"/>
                  </a:lnTo>
                  <a:lnTo>
                    <a:pt x="6882" y="5728"/>
                  </a:lnTo>
                  <a:lnTo>
                    <a:pt x="6882" y="4410"/>
                  </a:lnTo>
                  <a:lnTo>
                    <a:pt x="1999" y="4410"/>
                  </a:lnTo>
                  <a:lnTo>
                    <a:pt x="1999" y="3648"/>
                  </a:lnTo>
                  <a:lnTo>
                    <a:pt x="7689" y="3648"/>
                  </a:lnTo>
                  <a:lnTo>
                    <a:pt x="7689" y="3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6CA30F41-E2C3-4122-89DD-86B4EB5813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38966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8 h 1207"/>
                <a:gd name="T6" fmla="*/ 1165 w 1244"/>
                <a:gd name="T7" fmla="*/ 897 h 1207"/>
                <a:gd name="T8" fmla="*/ 1112 w 1244"/>
                <a:gd name="T9" fmla="*/ 787 h 1207"/>
                <a:gd name="T10" fmla="*/ 1002 w 1244"/>
                <a:gd name="T11" fmla="*/ 725 h 1207"/>
                <a:gd name="T12" fmla="*/ 820 w 1244"/>
                <a:gd name="T13" fmla="*/ 700 h 1207"/>
                <a:gd name="T14" fmla="*/ 819 w 1244"/>
                <a:gd name="T15" fmla="*/ 696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5 h 1207"/>
                <a:gd name="T22" fmla="*/ 969 w 1244"/>
                <a:gd name="T23" fmla="*/ 41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5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5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0 h 1207"/>
                <a:gd name="T50" fmla="*/ 458 w 1244"/>
                <a:gd name="T51" fmla="*/ 610 h 1207"/>
                <a:gd name="T52" fmla="*/ 458 w 1244"/>
                <a:gd name="T53" fmla="*/ 446 h 1207"/>
                <a:gd name="T54" fmla="*/ 671 w 1244"/>
                <a:gd name="T55" fmla="*/ 446 h 1207"/>
                <a:gd name="T56" fmla="*/ 761 w 1244"/>
                <a:gd name="T57" fmla="*/ 466 h 1207"/>
                <a:gd name="T58" fmla="*/ 788 w 1244"/>
                <a:gd name="T59" fmla="*/ 527 h 1207"/>
                <a:gd name="T60" fmla="*/ 761 w 1244"/>
                <a:gd name="T61" fmla="*/ 589 h 1207"/>
                <a:gd name="T62" fmla="*/ 674 w 1244"/>
                <a:gd name="T63" fmla="*/ 61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1"/>
                    <a:pt x="1195" y="1068"/>
                    <a:pt x="1180" y="988"/>
                  </a:cubicBezTo>
                  <a:lnTo>
                    <a:pt x="1165" y="897"/>
                  </a:lnTo>
                  <a:cubicBezTo>
                    <a:pt x="1156" y="851"/>
                    <a:pt x="1138" y="814"/>
                    <a:pt x="1112" y="787"/>
                  </a:cubicBezTo>
                  <a:cubicBezTo>
                    <a:pt x="1085" y="759"/>
                    <a:pt x="1049" y="739"/>
                    <a:pt x="1002" y="725"/>
                  </a:cubicBezTo>
                  <a:cubicBezTo>
                    <a:pt x="955" y="712"/>
                    <a:pt x="894" y="704"/>
                    <a:pt x="820" y="700"/>
                  </a:cubicBezTo>
                  <a:lnTo>
                    <a:pt x="819" y="696"/>
                  </a:lnTo>
                  <a:cubicBezTo>
                    <a:pt x="957" y="685"/>
                    <a:pt x="1057" y="652"/>
                    <a:pt x="1118" y="596"/>
                  </a:cubicBezTo>
                  <a:cubicBezTo>
                    <a:pt x="1179" y="539"/>
                    <a:pt x="1210" y="463"/>
                    <a:pt x="1210" y="366"/>
                  </a:cubicBezTo>
                  <a:cubicBezTo>
                    <a:pt x="1210" y="287"/>
                    <a:pt x="1188" y="220"/>
                    <a:pt x="1146" y="165"/>
                  </a:cubicBezTo>
                  <a:cubicBezTo>
                    <a:pt x="1103" y="110"/>
                    <a:pt x="1044" y="69"/>
                    <a:pt x="969" y="41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6"/>
                    <a:pt x="668" y="809"/>
                  </a:cubicBezTo>
                  <a:cubicBezTo>
                    <a:pt x="699" y="822"/>
                    <a:pt x="721" y="840"/>
                    <a:pt x="736" y="865"/>
                  </a:cubicBezTo>
                  <a:cubicBezTo>
                    <a:pt x="750" y="889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6"/>
                    <a:pt x="795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0"/>
                  </a:moveTo>
                  <a:lnTo>
                    <a:pt x="458" y="610"/>
                  </a:lnTo>
                  <a:lnTo>
                    <a:pt x="458" y="446"/>
                  </a:lnTo>
                  <a:lnTo>
                    <a:pt x="671" y="446"/>
                  </a:lnTo>
                  <a:cubicBezTo>
                    <a:pt x="713" y="446"/>
                    <a:pt x="743" y="453"/>
                    <a:pt x="761" y="466"/>
                  </a:cubicBezTo>
                  <a:cubicBezTo>
                    <a:pt x="779" y="479"/>
                    <a:pt x="788" y="499"/>
                    <a:pt x="788" y="527"/>
                  </a:cubicBezTo>
                  <a:cubicBezTo>
                    <a:pt x="788" y="554"/>
                    <a:pt x="779" y="575"/>
                    <a:pt x="761" y="589"/>
                  </a:cubicBezTo>
                  <a:cubicBezTo>
                    <a:pt x="743" y="603"/>
                    <a:pt x="714" y="610"/>
                    <a:pt x="674" y="6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9103FEDD-BB21-42A6-9053-71A050DE9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81879" y="6110288"/>
              <a:ext cx="541337" cy="438150"/>
            </a:xfrm>
            <a:custGeom>
              <a:avLst/>
              <a:gdLst>
                <a:gd name="T0" fmla="*/ 0 w 1505"/>
                <a:gd name="T1" fmla="*/ 0 h 1207"/>
                <a:gd name="T2" fmla="*/ 382 w 1505"/>
                <a:gd name="T3" fmla="*/ 1207 h 1207"/>
                <a:gd name="T4" fmla="*/ 1123 w 1505"/>
                <a:gd name="T5" fmla="*/ 1207 h 1207"/>
                <a:gd name="T6" fmla="*/ 1505 w 1505"/>
                <a:gd name="T7" fmla="*/ 0 h 1207"/>
                <a:gd name="T8" fmla="*/ 1012 w 1505"/>
                <a:gd name="T9" fmla="*/ 0 h 1207"/>
                <a:gd name="T10" fmla="*/ 874 w 1505"/>
                <a:gd name="T11" fmla="*/ 496 h 1207"/>
                <a:gd name="T12" fmla="*/ 760 w 1505"/>
                <a:gd name="T13" fmla="*/ 1051 h 1207"/>
                <a:gd name="T14" fmla="*/ 749 w 1505"/>
                <a:gd name="T15" fmla="*/ 1051 h 1207"/>
                <a:gd name="T16" fmla="*/ 639 w 1505"/>
                <a:gd name="T17" fmla="*/ 500 h 1207"/>
                <a:gd name="T18" fmla="*/ 504 w 1505"/>
                <a:gd name="T19" fmla="*/ 0 h 1207"/>
                <a:gd name="T20" fmla="*/ 0 w 1505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5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5" y="0"/>
                  </a:lnTo>
                  <a:lnTo>
                    <a:pt x="1012" y="0"/>
                  </a:lnTo>
                  <a:cubicBezTo>
                    <a:pt x="960" y="158"/>
                    <a:pt x="914" y="323"/>
                    <a:pt x="874" y="496"/>
                  </a:cubicBezTo>
                  <a:cubicBezTo>
                    <a:pt x="834" y="669"/>
                    <a:pt x="796" y="854"/>
                    <a:pt x="760" y="1051"/>
                  </a:cubicBezTo>
                  <a:lnTo>
                    <a:pt x="749" y="1051"/>
                  </a:lnTo>
                  <a:cubicBezTo>
                    <a:pt x="715" y="859"/>
                    <a:pt x="678" y="675"/>
                    <a:pt x="639" y="500"/>
                  </a:cubicBezTo>
                  <a:cubicBezTo>
                    <a:pt x="599" y="326"/>
                    <a:pt x="554" y="159"/>
                    <a:pt x="504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EBAD1B3E-4B30-4155-AED4-CFF29FE6D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299404" y="6097588"/>
              <a:ext cx="485775" cy="463550"/>
            </a:xfrm>
            <a:custGeom>
              <a:avLst/>
              <a:gdLst>
                <a:gd name="T0" fmla="*/ 676 w 1349"/>
                <a:gd name="T1" fmla="*/ 1273 h 1273"/>
                <a:gd name="T2" fmla="*/ 1181 w 1349"/>
                <a:gd name="T3" fmla="*/ 1107 h 1273"/>
                <a:gd name="T4" fmla="*/ 1349 w 1349"/>
                <a:gd name="T5" fmla="*/ 637 h 1273"/>
                <a:gd name="T6" fmla="*/ 1181 w 1349"/>
                <a:gd name="T7" fmla="*/ 166 h 1273"/>
                <a:gd name="T8" fmla="*/ 676 w 1349"/>
                <a:gd name="T9" fmla="*/ 0 h 1273"/>
                <a:gd name="T10" fmla="*/ 168 w 1349"/>
                <a:gd name="T11" fmla="*/ 166 h 1273"/>
                <a:gd name="T12" fmla="*/ 0 w 1349"/>
                <a:gd name="T13" fmla="*/ 638 h 1273"/>
                <a:gd name="T14" fmla="*/ 168 w 1349"/>
                <a:gd name="T15" fmla="*/ 1108 h 1273"/>
                <a:gd name="T16" fmla="*/ 676 w 1349"/>
                <a:gd name="T17" fmla="*/ 1273 h 1273"/>
                <a:gd name="T18" fmla="*/ 673 w 1349"/>
                <a:gd name="T19" fmla="*/ 826 h 1273"/>
                <a:gd name="T20" fmla="*/ 489 w 1349"/>
                <a:gd name="T21" fmla="*/ 781 h 1273"/>
                <a:gd name="T22" fmla="*/ 430 w 1349"/>
                <a:gd name="T23" fmla="*/ 638 h 1273"/>
                <a:gd name="T24" fmla="*/ 489 w 1349"/>
                <a:gd name="T25" fmla="*/ 493 h 1273"/>
                <a:gd name="T26" fmla="*/ 674 w 1349"/>
                <a:gd name="T27" fmla="*/ 447 h 1273"/>
                <a:gd name="T28" fmla="*/ 860 w 1349"/>
                <a:gd name="T29" fmla="*/ 493 h 1273"/>
                <a:gd name="T30" fmla="*/ 920 w 1349"/>
                <a:gd name="T31" fmla="*/ 638 h 1273"/>
                <a:gd name="T32" fmla="*/ 860 w 1349"/>
                <a:gd name="T33" fmla="*/ 781 h 1273"/>
                <a:gd name="T34" fmla="*/ 673 w 1349"/>
                <a:gd name="T35" fmla="*/ 826 h 1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49" h="1273">
                  <a:moveTo>
                    <a:pt x="676" y="1273"/>
                  </a:moveTo>
                  <a:cubicBezTo>
                    <a:pt x="900" y="1273"/>
                    <a:pt x="1069" y="1218"/>
                    <a:pt x="1181" y="1107"/>
                  </a:cubicBezTo>
                  <a:cubicBezTo>
                    <a:pt x="1293" y="997"/>
                    <a:pt x="1349" y="840"/>
                    <a:pt x="1349" y="637"/>
                  </a:cubicBezTo>
                  <a:cubicBezTo>
                    <a:pt x="1349" y="434"/>
                    <a:pt x="1293" y="277"/>
                    <a:pt x="1181" y="166"/>
                  </a:cubicBezTo>
                  <a:cubicBezTo>
                    <a:pt x="1069" y="55"/>
                    <a:pt x="900" y="0"/>
                    <a:pt x="676" y="0"/>
                  </a:cubicBezTo>
                  <a:cubicBezTo>
                    <a:pt x="450" y="0"/>
                    <a:pt x="281" y="55"/>
                    <a:pt x="168" y="166"/>
                  </a:cubicBezTo>
                  <a:cubicBezTo>
                    <a:pt x="56" y="277"/>
                    <a:pt x="0" y="434"/>
                    <a:pt x="0" y="638"/>
                  </a:cubicBezTo>
                  <a:cubicBezTo>
                    <a:pt x="0" y="841"/>
                    <a:pt x="56" y="997"/>
                    <a:pt x="168" y="1108"/>
                  </a:cubicBezTo>
                  <a:cubicBezTo>
                    <a:pt x="281" y="1218"/>
                    <a:pt x="450" y="1273"/>
                    <a:pt x="676" y="1273"/>
                  </a:cubicBezTo>
                  <a:close/>
                  <a:moveTo>
                    <a:pt x="673" y="826"/>
                  </a:moveTo>
                  <a:cubicBezTo>
                    <a:pt x="590" y="826"/>
                    <a:pt x="529" y="811"/>
                    <a:pt x="489" y="781"/>
                  </a:cubicBezTo>
                  <a:cubicBezTo>
                    <a:pt x="449" y="751"/>
                    <a:pt x="430" y="703"/>
                    <a:pt x="430" y="638"/>
                  </a:cubicBezTo>
                  <a:cubicBezTo>
                    <a:pt x="430" y="572"/>
                    <a:pt x="449" y="523"/>
                    <a:pt x="489" y="493"/>
                  </a:cubicBezTo>
                  <a:cubicBezTo>
                    <a:pt x="529" y="462"/>
                    <a:pt x="590" y="447"/>
                    <a:pt x="674" y="447"/>
                  </a:cubicBezTo>
                  <a:cubicBezTo>
                    <a:pt x="758" y="447"/>
                    <a:pt x="820" y="462"/>
                    <a:pt x="860" y="493"/>
                  </a:cubicBezTo>
                  <a:cubicBezTo>
                    <a:pt x="900" y="523"/>
                    <a:pt x="920" y="572"/>
                    <a:pt x="920" y="638"/>
                  </a:cubicBezTo>
                  <a:cubicBezTo>
                    <a:pt x="920" y="703"/>
                    <a:pt x="900" y="751"/>
                    <a:pt x="860" y="781"/>
                  </a:cubicBezTo>
                  <a:cubicBezTo>
                    <a:pt x="820" y="811"/>
                    <a:pt x="758" y="826"/>
                    <a:pt x="673" y="8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2" name="Freeform 5">
              <a:extLst>
                <a:ext uri="{FF2B5EF4-FFF2-40B4-BE49-F238E27FC236}">
                  <a16:creationId xmlns:a16="http://schemas.microsoft.com/office/drawing/2014/main" id="{3D94ACB4-09A7-4818-A5EA-C5496E21B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435401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3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8 h 1207"/>
                <a:gd name="T14" fmla="*/ 479 w 1451"/>
                <a:gd name="T15" fmla="*/ 664 h 1207"/>
                <a:gd name="T16" fmla="*/ 464 w 1451"/>
                <a:gd name="T17" fmla="*/ 664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5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3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60"/>
                    <a:pt x="566" y="416"/>
                    <a:pt x="543" y="468"/>
                  </a:cubicBezTo>
                  <a:cubicBezTo>
                    <a:pt x="521" y="519"/>
                    <a:pt x="499" y="584"/>
                    <a:pt x="479" y="664"/>
                  </a:cubicBezTo>
                  <a:lnTo>
                    <a:pt x="464" y="664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5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3" name="Freeform 6">
              <a:extLst>
                <a:ext uri="{FF2B5EF4-FFF2-40B4-BE49-F238E27FC236}">
                  <a16:creationId xmlns:a16="http://schemas.microsoft.com/office/drawing/2014/main" id="{379BCF5A-7618-4AD8-A1B9-2667CAD153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986264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8 w 1065"/>
                <a:gd name="T7" fmla="*/ 777 h 1207"/>
                <a:gd name="T8" fmla="*/ 458 w 1065"/>
                <a:gd name="T9" fmla="*/ 686 h 1207"/>
                <a:gd name="T10" fmla="*/ 977 w 1065"/>
                <a:gd name="T11" fmla="*/ 687 h 1207"/>
                <a:gd name="T12" fmla="*/ 977 w 1065"/>
                <a:gd name="T13" fmla="*/ 529 h 1207"/>
                <a:gd name="T14" fmla="*/ 458 w 1065"/>
                <a:gd name="T15" fmla="*/ 529 h 1207"/>
                <a:gd name="T16" fmla="*/ 458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8" y="777"/>
                  </a:lnTo>
                  <a:lnTo>
                    <a:pt x="458" y="686"/>
                  </a:lnTo>
                  <a:lnTo>
                    <a:pt x="977" y="687"/>
                  </a:lnTo>
                  <a:lnTo>
                    <a:pt x="977" y="529"/>
                  </a:lnTo>
                  <a:lnTo>
                    <a:pt x="458" y="529"/>
                  </a:lnTo>
                  <a:lnTo>
                    <a:pt x="458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4" name="Freeform 7">
              <a:extLst>
                <a:ext uri="{FF2B5EF4-FFF2-40B4-BE49-F238E27FC236}">
                  <a16:creationId xmlns:a16="http://schemas.microsoft.com/office/drawing/2014/main" id="{A30673B4-F98D-438E-AB8B-8B406C684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414889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9 h 1207"/>
                <a:gd name="T6" fmla="*/ 1165 w 1244"/>
                <a:gd name="T7" fmla="*/ 898 h 1207"/>
                <a:gd name="T8" fmla="*/ 1112 w 1244"/>
                <a:gd name="T9" fmla="*/ 788 h 1207"/>
                <a:gd name="T10" fmla="*/ 1002 w 1244"/>
                <a:gd name="T11" fmla="*/ 726 h 1207"/>
                <a:gd name="T12" fmla="*/ 820 w 1244"/>
                <a:gd name="T13" fmla="*/ 701 h 1207"/>
                <a:gd name="T14" fmla="*/ 820 w 1244"/>
                <a:gd name="T15" fmla="*/ 697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6 h 1207"/>
                <a:gd name="T22" fmla="*/ 969 w 1244"/>
                <a:gd name="T23" fmla="*/ 42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6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6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1 h 1207"/>
                <a:gd name="T50" fmla="*/ 458 w 1244"/>
                <a:gd name="T51" fmla="*/ 611 h 1207"/>
                <a:gd name="T52" fmla="*/ 458 w 1244"/>
                <a:gd name="T53" fmla="*/ 447 h 1207"/>
                <a:gd name="T54" fmla="*/ 671 w 1244"/>
                <a:gd name="T55" fmla="*/ 447 h 1207"/>
                <a:gd name="T56" fmla="*/ 761 w 1244"/>
                <a:gd name="T57" fmla="*/ 466 h 1207"/>
                <a:gd name="T58" fmla="*/ 788 w 1244"/>
                <a:gd name="T59" fmla="*/ 528 h 1207"/>
                <a:gd name="T60" fmla="*/ 761 w 1244"/>
                <a:gd name="T61" fmla="*/ 589 h 1207"/>
                <a:gd name="T62" fmla="*/ 674 w 1244"/>
                <a:gd name="T63" fmla="*/ 611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2"/>
                    <a:pt x="1195" y="1069"/>
                    <a:pt x="1180" y="989"/>
                  </a:cubicBezTo>
                  <a:lnTo>
                    <a:pt x="1165" y="898"/>
                  </a:lnTo>
                  <a:cubicBezTo>
                    <a:pt x="1156" y="852"/>
                    <a:pt x="1138" y="815"/>
                    <a:pt x="1112" y="788"/>
                  </a:cubicBezTo>
                  <a:cubicBezTo>
                    <a:pt x="1086" y="760"/>
                    <a:pt x="1049" y="740"/>
                    <a:pt x="1002" y="726"/>
                  </a:cubicBezTo>
                  <a:cubicBezTo>
                    <a:pt x="955" y="713"/>
                    <a:pt x="895" y="704"/>
                    <a:pt x="820" y="701"/>
                  </a:cubicBezTo>
                  <a:lnTo>
                    <a:pt x="820" y="697"/>
                  </a:lnTo>
                  <a:cubicBezTo>
                    <a:pt x="957" y="686"/>
                    <a:pt x="1057" y="652"/>
                    <a:pt x="1118" y="596"/>
                  </a:cubicBezTo>
                  <a:cubicBezTo>
                    <a:pt x="1179" y="540"/>
                    <a:pt x="1210" y="463"/>
                    <a:pt x="1210" y="366"/>
                  </a:cubicBezTo>
                  <a:cubicBezTo>
                    <a:pt x="1210" y="288"/>
                    <a:pt x="1188" y="221"/>
                    <a:pt x="1146" y="166"/>
                  </a:cubicBezTo>
                  <a:cubicBezTo>
                    <a:pt x="1103" y="111"/>
                    <a:pt x="1044" y="69"/>
                    <a:pt x="969" y="42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7"/>
                    <a:pt x="668" y="809"/>
                  </a:cubicBezTo>
                  <a:cubicBezTo>
                    <a:pt x="699" y="822"/>
                    <a:pt x="721" y="841"/>
                    <a:pt x="736" y="866"/>
                  </a:cubicBezTo>
                  <a:cubicBezTo>
                    <a:pt x="750" y="890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7"/>
                    <a:pt x="796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1"/>
                  </a:moveTo>
                  <a:lnTo>
                    <a:pt x="458" y="611"/>
                  </a:lnTo>
                  <a:lnTo>
                    <a:pt x="458" y="447"/>
                  </a:lnTo>
                  <a:lnTo>
                    <a:pt x="671" y="447"/>
                  </a:lnTo>
                  <a:cubicBezTo>
                    <a:pt x="713" y="447"/>
                    <a:pt x="743" y="454"/>
                    <a:pt x="761" y="466"/>
                  </a:cubicBezTo>
                  <a:cubicBezTo>
                    <a:pt x="779" y="479"/>
                    <a:pt x="788" y="500"/>
                    <a:pt x="788" y="528"/>
                  </a:cubicBezTo>
                  <a:cubicBezTo>
                    <a:pt x="788" y="555"/>
                    <a:pt x="779" y="575"/>
                    <a:pt x="761" y="589"/>
                  </a:cubicBezTo>
                  <a:cubicBezTo>
                    <a:pt x="743" y="604"/>
                    <a:pt x="714" y="611"/>
                    <a:pt x="674" y="6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5" name="Freeform 8">
              <a:extLst>
                <a:ext uri="{FF2B5EF4-FFF2-40B4-BE49-F238E27FC236}">
                  <a16:creationId xmlns:a16="http://schemas.microsoft.com/office/drawing/2014/main" id="{E8A28EDF-E9E2-4791-ABC1-9C78A52BB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845101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6" name="Freeform 9">
              <a:extLst>
                <a:ext uri="{FF2B5EF4-FFF2-40B4-BE49-F238E27FC236}">
                  <a16:creationId xmlns:a16="http://schemas.microsoft.com/office/drawing/2014/main" id="{42601006-A328-4F9B-8C48-FE646B985C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9299126" y="6110288"/>
              <a:ext cx="542925" cy="438150"/>
            </a:xfrm>
            <a:custGeom>
              <a:avLst/>
              <a:gdLst>
                <a:gd name="T0" fmla="*/ 0 w 1504"/>
                <a:gd name="T1" fmla="*/ 0 h 1207"/>
                <a:gd name="T2" fmla="*/ 382 w 1504"/>
                <a:gd name="T3" fmla="*/ 1207 h 1207"/>
                <a:gd name="T4" fmla="*/ 1123 w 1504"/>
                <a:gd name="T5" fmla="*/ 1207 h 1207"/>
                <a:gd name="T6" fmla="*/ 1504 w 1504"/>
                <a:gd name="T7" fmla="*/ 0 h 1207"/>
                <a:gd name="T8" fmla="*/ 1011 w 1504"/>
                <a:gd name="T9" fmla="*/ 0 h 1207"/>
                <a:gd name="T10" fmla="*/ 874 w 1504"/>
                <a:gd name="T11" fmla="*/ 497 h 1207"/>
                <a:gd name="T12" fmla="*/ 759 w 1504"/>
                <a:gd name="T13" fmla="*/ 1051 h 1207"/>
                <a:gd name="T14" fmla="*/ 748 w 1504"/>
                <a:gd name="T15" fmla="*/ 1051 h 1207"/>
                <a:gd name="T16" fmla="*/ 638 w 1504"/>
                <a:gd name="T17" fmla="*/ 501 h 1207"/>
                <a:gd name="T18" fmla="*/ 503 w 1504"/>
                <a:gd name="T19" fmla="*/ 0 h 1207"/>
                <a:gd name="T20" fmla="*/ 0 w 1504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4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4" y="0"/>
                  </a:lnTo>
                  <a:lnTo>
                    <a:pt x="1011" y="0"/>
                  </a:lnTo>
                  <a:cubicBezTo>
                    <a:pt x="960" y="158"/>
                    <a:pt x="914" y="324"/>
                    <a:pt x="874" y="497"/>
                  </a:cubicBezTo>
                  <a:cubicBezTo>
                    <a:pt x="833" y="670"/>
                    <a:pt x="795" y="855"/>
                    <a:pt x="759" y="1051"/>
                  </a:cubicBezTo>
                  <a:lnTo>
                    <a:pt x="748" y="1051"/>
                  </a:lnTo>
                  <a:cubicBezTo>
                    <a:pt x="715" y="859"/>
                    <a:pt x="678" y="676"/>
                    <a:pt x="638" y="501"/>
                  </a:cubicBezTo>
                  <a:cubicBezTo>
                    <a:pt x="599" y="326"/>
                    <a:pt x="554" y="159"/>
                    <a:pt x="50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7" name="Freeform 10">
              <a:extLst>
                <a:ext uri="{FF2B5EF4-FFF2-40B4-BE49-F238E27FC236}">
                  <a16:creationId xmlns:a16="http://schemas.microsoft.com/office/drawing/2014/main" id="{0ADC63E4-DFE4-492B-9445-D59DE8B233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762676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8" name="Freeform 11">
              <a:extLst>
                <a:ext uri="{FF2B5EF4-FFF2-40B4-BE49-F238E27FC236}">
                  <a16:creationId xmlns:a16="http://schemas.microsoft.com/office/drawing/2014/main" id="{340588D1-FD9C-4E5A-B29E-6494C77B7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417028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2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7 h 1207"/>
                <a:gd name="T14" fmla="*/ 479 w 1451"/>
                <a:gd name="T15" fmla="*/ 663 h 1207"/>
                <a:gd name="T16" fmla="*/ 464 w 1451"/>
                <a:gd name="T17" fmla="*/ 663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4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2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59"/>
                    <a:pt x="566" y="416"/>
                    <a:pt x="543" y="467"/>
                  </a:cubicBezTo>
                  <a:cubicBezTo>
                    <a:pt x="520" y="519"/>
                    <a:pt x="499" y="584"/>
                    <a:pt x="479" y="663"/>
                  </a:cubicBezTo>
                  <a:lnTo>
                    <a:pt x="464" y="663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4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9" name="Freeform 12">
              <a:extLst>
                <a:ext uri="{FF2B5EF4-FFF2-40B4-BE49-F238E27FC236}">
                  <a16:creationId xmlns:a16="http://schemas.microsoft.com/office/drawing/2014/main" id="{2872E257-4CB5-469B-A542-A0F90B56E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967890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7 w 1065"/>
                <a:gd name="T7" fmla="*/ 777 h 1207"/>
                <a:gd name="T8" fmla="*/ 457 w 1065"/>
                <a:gd name="T9" fmla="*/ 685 h 1207"/>
                <a:gd name="T10" fmla="*/ 977 w 1065"/>
                <a:gd name="T11" fmla="*/ 687 h 1207"/>
                <a:gd name="T12" fmla="*/ 977 w 1065"/>
                <a:gd name="T13" fmla="*/ 528 h 1207"/>
                <a:gd name="T14" fmla="*/ 457 w 1065"/>
                <a:gd name="T15" fmla="*/ 528 h 1207"/>
                <a:gd name="T16" fmla="*/ 457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7" y="777"/>
                  </a:lnTo>
                  <a:lnTo>
                    <a:pt x="457" y="685"/>
                  </a:lnTo>
                  <a:lnTo>
                    <a:pt x="977" y="687"/>
                  </a:lnTo>
                  <a:lnTo>
                    <a:pt x="977" y="528"/>
                  </a:lnTo>
                  <a:lnTo>
                    <a:pt x="457" y="528"/>
                  </a:lnTo>
                  <a:lnTo>
                    <a:pt x="457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0" name="Freeform 13">
              <a:extLst>
                <a:ext uri="{FF2B5EF4-FFF2-40B4-BE49-F238E27FC236}">
                  <a16:creationId xmlns:a16="http://schemas.microsoft.com/office/drawing/2014/main" id="{25DFD254-5B24-46E1-A41B-84D5B9CDA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1396515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8 h 1207"/>
                <a:gd name="T6" fmla="*/ 1165 w 1244"/>
                <a:gd name="T7" fmla="*/ 897 h 1207"/>
                <a:gd name="T8" fmla="*/ 1112 w 1244"/>
                <a:gd name="T9" fmla="*/ 787 h 1207"/>
                <a:gd name="T10" fmla="*/ 1002 w 1244"/>
                <a:gd name="T11" fmla="*/ 725 h 1207"/>
                <a:gd name="T12" fmla="*/ 820 w 1244"/>
                <a:gd name="T13" fmla="*/ 700 h 1207"/>
                <a:gd name="T14" fmla="*/ 819 w 1244"/>
                <a:gd name="T15" fmla="*/ 696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5 h 1207"/>
                <a:gd name="T22" fmla="*/ 969 w 1244"/>
                <a:gd name="T23" fmla="*/ 41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5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5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0 h 1207"/>
                <a:gd name="T50" fmla="*/ 458 w 1244"/>
                <a:gd name="T51" fmla="*/ 610 h 1207"/>
                <a:gd name="T52" fmla="*/ 458 w 1244"/>
                <a:gd name="T53" fmla="*/ 446 h 1207"/>
                <a:gd name="T54" fmla="*/ 671 w 1244"/>
                <a:gd name="T55" fmla="*/ 446 h 1207"/>
                <a:gd name="T56" fmla="*/ 761 w 1244"/>
                <a:gd name="T57" fmla="*/ 466 h 1207"/>
                <a:gd name="T58" fmla="*/ 788 w 1244"/>
                <a:gd name="T59" fmla="*/ 527 h 1207"/>
                <a:gd name="T60" fmla="*/ 761 w 1244"/>
                <a:gd name="T61" fmla="*/ 589 h 1207"/>
                <a:gd name="T62" fmla="*/ 674 w 1244"/>
                <a:gd name="T63" fmla="*/ 61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1"/>
                    <a:pt x="1195" y="1068"/>
                    <a:pt x="1180" y="988"/>
                  </a:cubicBezTo>
                  <a:lnTo>
                    <a:pt x="1165" y="897"/>
                  </a:lnTo>
                  <a:cubicBezTo>
                    <a:pt x="1156" y="851"/>
                    <a:pt x="1138" y="814"/>
                    <a:pt x="1112" y="787"/>
                  </a:cubicBezTo>
                  <a:cubicBezTo>
                    <a:pt x="1085" y="759"/>
                    <a:pt x="1049" y="739"/>
                    <a:pt x="1002" y="725"/>
                  </a:cubicBezTo>
                  <a:cubicBezTo>
                    <a:pt x="955" y="712"/>
                    <a:pt x="894" y="704"/>
                    <a:pt x="820" y="700"/>
                  </a:cubicBezTo>
                  <a:lnTo>
                    <a:pt x="819" y="696"/>
                  </a:lnTo>
                  <a:cubicBezTo>
                    <a:pt x="957" y="685"/>
                    <a:pt x="1057" y="652"/>
                    <a:pt x="1118" y="596"/>
                  </a:cubicBezTo>
                  <a:cubicBezTo>
                    <a:pt x="1179" y="539"/>
                    <a:pt x="1210" y="463"/>
                    <a:pt x="1210" y="366"/>
                  </a:cubicBezTo>
                  <a:cubicBezTo>
                    <a:pt x="1210" y="287"/>
                    <a:pt x="1188" y="220"/>
                    <a:pt x="1146" y="165"/>
                  </a:cubicBezTo>
                  <a:cubicBezTo>
                    <a:pt x="1103" y="110"/>
                    <a:pt x="1044" y="69"/>
                    <a:pt x="969" y="41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6"/>
                    <a:pt x="668" y="809"/>
                  </a:cubicBezTo>
                  <a:cubicBezTo>
                    <a:pt x="699" y="822"/>
                    <a:pt x="721" y="840"/>
                    <a:pt x="736" y="865"/>
                  </a:cubicBezTo>
                  <a:cubicBezTo>
                    <a:pt x="750" y="889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6"/>
                    <a:pt x="795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0"/>
                  </a:moveTo>
                  <a:lnTo>
                    <a:pt x="458" y="610"/>
                  </a:lnTo>
                  <a:lnTo>
                    <a:pt x="458" y="446"/>
                  </a:lnTo>
                  <a:lnTo>
                    <a:pt x="671" y="446"/>
                  </a:lnTo>
                  <a:cubicBezTo>
                    <a:pt x="713" y="446"/>
                    <a:pt x="743" y="453"/>
                    <a:pt x="761" y="466"/>
                  </a:cubicBezTo>
                  <a:cubicBezTo>
                    <a:pt x="779" y="479"/>
                    <a:pt x="788" y="499"/>
                    <a:pt x="788" y="527"/>
                  </a:cubicBezTo>
                  <a:cubicBezTo>
                    <a:pt x="788" y="554"/>
                    <a:pt x="779" y="575"/>
                    <a:pt x="761" y="589"/>
                  </a:cubicBezTo>
                  <a:cubicBezTo>
                    <a:pt x="743" y="603"/>
                    <a:pt x="714" y="610"/>
                    <a:pt x="674" y="6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1" name="Freeform 14">
              <a:extLst>
                <a:ext uri="{FF2B5EF4-FFF2-40B4-BE49-F238E27FC236}">
                  <a16:creationId xmlns:a16="http://schemas.microsoft.com/office/drawing/2014/main" id="{BBF4B3D1-B9B5-41AE-9A1F-8F2F1F975B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839428" y="6110288"/>
              <a:ext cx="352566" cy="438150"/>
            </a:xfrm>
            <a:custGeom>
              <a:avLst/>
              <a:gdLst>
                <a:gd name="T0" fmla="*/ 0 w 1505"/>
                <a:gd name="T1" fmla="*/ 0 h 1207"/>
                <a:gd name="T2" fmla="*/ 382 w 1505"/>
                <a:gd name="T3" fmla="*/ 1207 h 1207"/>
                <a:gd name="T4" fmla="*/ 1123 w 1505"/>
                <a:gd name="T5" fmla="*/ 1207 h 1207"/>
                <a:gd name="T6" fmla="*/ 1505 w 1505"/>
                <a:gd name="T7" fmla="*/ 0 h 1207"/>
                <a:gd name="T8" fmla="*/ 1012 w 1505"/>
                <a:gd name="T9" fmla="*/ 0 h 1207"/>
                <a:gd name="T10" fmla="*/ 874 w 1505"/>
                <a:gd name="T11" fmla="*/ 496 h 1207"/>
                <a:gd name="T12" fmla="*/ 760 w 1505"/>
                <a:gd name="T13" fmla="*/ 1051 h 1207"/>
                <a:gd name="T14" fmla="*/ 749 w 1505"/>
                <a:gd name="T15" fmla="*/ 1051 h 1207"/>
                <a:gd name="T16" fmla="*/ 639 w 1505"/>
                <a:gd name="T17" fmla="*/ 500 h 1207"/>
                <a:gd name="T18" fmla="*/ 504 w 1505"/>
                <a:gd name="T19" fmla="*/ 0 h 1207"/>
                <a:gd name="T20" fmla="*/ 0 w 1505"/>
                <a:gd name="T21" fmla="*/ 0 h 1207"/>
                <a:gd name="connsiteX0" fmla="*/ 0 w 10000"/>
                <a:gd name="connsiteY0" fmla="*/ 0 h 10000"/>
                <a:gd name="connsiteX1" fmla="*/ 2538 w 10000"/>
                <a:gd name="connsiteY1" fmla="*/ 10000 h 10000"/>
                <a:gd name="connsiteX2" fmla="*/ 7462 w 10000"/>
                <a:gd name="connsiteY2" fmla="*/ 10000 h 10000"/>
                <a:gd name="connsiteX3" fmla="*/ 10000 w 10000"/>
                <a:gd name="connsiteY3" fmla="*/ 0 h 10000"/>
                <a:gd name="connsiteX4" fmla="*/ 6724 w 10000"/>
                <a:gd name="connsiteY4" fmla="*/ 0 h 10000"/>
                <a:gd name="connsiteX5" fmla="*/ 6513 w 10000"/>
                <a:gd name="connsiteY5" fmla="*/ 761 h 10000"/>
                <a:gd name="connsiteX6" fmla="*/ 5807 w 10000"/>
                <a:gd name="connsiteY6" fmla="*/ 4109 h 10000"/>
                <a:gd name="connsiteX7" fmla="*/ 5050 w 10000"/>
                <a:gd name="connsiteY7" fmla="*/ 8708 h 10000"/>
                <a:gd name="connsiteX8" fmla="*/ 4977 w 10000"/>
                <a:gd name="connsiteY8" fmla="*/ 8708 h 10000"/>
                <a:gd name="connsiteX9" fmla="*/ 4246 w 10000"/>
                <a:gd name="connsiteY9" fmla="*/ 4143 h 10000"/>
                <a:gd name="connsiteX10" fmla="*/ 3349 w 10000"/>
                <a:gd name="connsiteY10" fmla="*/ 0 h 10000"/>
                <a:gd name="connsiteX11" fmla="*/ 0 w 10000"/>
                <a:gd name="connsiteY11" fmla="*/ 0 h 10000"/>
                <a:gd name="connsiteX0" fmla="*/ 0 w 10000"/>
                <a:gd name="connsiteY0" fmla="*/ 0 h 10000"/>
                <a:gd name="connsiteX1" fmla="*/ 2538 w 10000"/>
                <a:gd name="connsiteY1" fmla="*/ 10000 h 10000"/>
                <a:gd name="connsiteX2" fmla="*/ 6484 w 10000"/>
                <a:gd name="connsiteY2" fmla="*/ 10000 h 10000"/>
                <a:gd name="connsiteX3" fmla="*/ 7462 w 10000"/>
                <a:gd name="connsiteY3" fmla="*/ 10000 h 10000"/>
                <a:gd name="connsiteX4" fmla="*/ 10000 w 10000"/>
                <a:gd name="connsiteY4" fmla="*/ 0 h 10000"/>
                <a:gd name="connsiteX5" fmla="*/ 6724 w 10000"/>
                <a:gd name="connsiteY5" fmla="*/ 0 h 10000"/>
                <a:gd name="connsiteX6" fmla="*/ 6513 w 10000"/>
                <a:gd name="connsiteY6" fmla="*/ 761 h 10000"/>
                <a:gd name="connsiteX7" fmla="*/ 5807 w 10000"/>
                <a:gd name="connsiteY7" fmla="*/ 4109 h 10000"/>
                <a:gd name="connsiteX8" fmla="*/ 5050 w 10000"/>
                <a:gd name="connsiteY8" fmla="*/ 8708 h 10000"/>
                <a:gd name="connsiteX9" fmla="*/ 4977 w 10000"/>
                <a:gd name="connsiteY9" fmla="*/ 8708 h 10000"/>
                <a:gd name="connsiteX10" fmla="*/ 4246 w 10000"/>
                <a:gd name="connsiteY10" fmla="*/ 4143 h 10000"/>
                <a:gd name="connsiteX11" fmla="*/ 3349 w 10000"/>
                <a:gd name="connsiteY11" fmla="*/ 0 h 10000"/>
                <a:gd name="connsiteX12" fmla="*/ 0 w 10000"/>
                <a:gd name="connsiteY12" fmla="*/ 0 h 10000"/>
                <a:gd name="connsiteX0" fmla="*/ 0 w 10000"/>
                <a:gd name="connsiteY0" fmla="*/ 0 h 10000"/>
                <a:gd name="connsiteX1" fmla="*/ 2538 w 10000"/>
                <a:gd name="connsiteY1" fmla="*/ 10000 h 10000"/>
                <a:gd name="connsiteX2" fmla="*/ 6484 w 10000"/>
                <a:gd name="connsiteY2" fmla="*/ 10000 h 10000"/>
                <a:gd name="connsiteX3" fmla="*/ 10000 w 10000"/>
                <a:gd name="connsiteY3" fmla="*/ 0 h 10000"/>
                <a:gd name="connsiteX4" fmla="*/ 6724 w 10000"/>
                <a:gd name="connsiteY4" fmla="*/ 0 h 10000"/>
                <a:gd name="connsiteX5" fmla="*/ 6513 w 10000"/>
                <a:gd name="connsiteY5" fmla="*/ 761 h 10000"/>
                <a:gd name="connsiteX6" fmla="*/ 5807 w 10000"/>
                <a:gd name="connsiteY6" fmla="*/ 4109 h 10000"/>
                <a:gd name="connsiteX7" fmla="*/ 5050 w 10000"/>
                <a:gd name="connsiteY7" fmla="*/ 8708 h 10000"/>
                <a:gd name="connsiteX8" fmla="*/ 4977 w 10000"/>
                <a:gd name="connsiteY8" fmla="*/ 8708 h 10000"/>
                <a:gd name="connsiteX9" fmla="*/ 4246 w 10000"/>
                <a:gd name="connsiteY9" fmla="*/ 4143 h 10000"/>
                <a:gd name="connsiteX10" fmla="*/ 3349 w 10000"/>
                <a:gd name="connsiteY10" fmla="*/ 0 h 10000"/>
                <a:gd name="connsiteX11" fmla="*/ 0 w 10000"/>
                <a:gd name="connsiteY11" fmla="*/ 0 h 10000"/>
                <a:gd name="connsiteX0" fmla="*/ 0 w 6724"/>
                <a:gd name="connsiteY0" fmla="*/ 0 h 10000"/>
                <a:gd name="connsiteX1" fmla="*/ 2538 w 6724"/>
                <a:gd name="connsiteY1" fmla="*/ 10000 h 10000"/>
                <a:gd name="connsiteX2" fmla="*/ 6484 w 6724"/>
                <a:gd name="connsiteY2" fmla="*/ 10000 h 10000"/>
                <a:gd name="connsiteX3" fmla="*/ 6724 w 6724"/>
                <a:gd name="connsiteY3" fmla="*/ 0 h 10000"/>
                <a:gd name="connsiteX4" fmla="*/ 6513 w 6724"/>
                <a:gd name="connsiteY4" fmla="*/ 761 h 10000"/>
                <a:gd name="connsiteX5" fmla="*/ 5807 w 6724"/>
                <a:gd name="connsiteY5" fmla="*/ 4109 h 10000"/>
                <a:gd name="connsiteX6" fmla="*/ 5050 w 6724"/>
                <a:gd name="connsiteY6" fmla="*/ 8708 h 10000"/>
                <a:gd name="connsiteX7" fmla="*/ 4977 w 6724"/>
                <a:gd name="connsiteY7" fmla="*/ 8708 h 10000"/>
                <a:gd name="connsiteX8" fmla="*/ 4246 w 6724"/>
                <a:gd name="connsiteY8" fmla="*/ 4143 h 10000"/>
                <a:gd name="connsiteX9" fmla="*/ 3349 w 6724"/>
                <a:gd name="connsiteY9" fmla="*/ 0 h 10000"/>
                <a:gd name="connsiteX10" fmla="*/ 0 w 6724"/>
                <a:gd name="connsiteY10" fmla="*/ 0 h 10000"/>
                <a:gd name="connsiteX0" fmla="*/ 0 w 9686"/>
                <a:gd name="connsiteY0" fmla="*/ 0 h 10000"/>
                <a:gd name="connsiteX1" fmla="*/ 3775 w 9686"/>
                <a:gd name="connsiteY1" fmla="*/ 10000 h 10000"/>
                <a:gd name="connsiteX2" fmla="*/ 9643 w 9686"/>
                <a:gd name="connsiteY2" fmla="*/ 10000 h 10000"/>
                <a:gd name="connsiteX3" fmla="*/ 9686 w 9686"/>
                <a:gd name="connsiteY3" fmla="*/ 761 h 10000"/>
                <a:gd name="connsiteX4" fmla="*/ 8636 w 9686"/>
                <a:gd name="connsiteY4" fmla="*/ 4109 h 10000"/>
                <a:gd name="connsiteX5" fmla="*/ 7510 w 9686"/>
                <a:gd name="connsiteY5" fmla="*/ 8708 h 10000"/>
                <a:gd name="connsiteX6" fmla="*/ 7402 w 9686"/>
                <a:gd name="connsiteY6" fmla="*/ 8708 h 10000"/>
                <a:gd name="connsiteX7" fmla="*/ 6315 w 9686"/>
                <a:gd name="connsiteY7" fmla="*/ 4143 h 10000"/>
                <a:gd name="connsiteX8" fmla="*/ 4981 w 9686"/>
                <a:gd name="connsiteY8" fmla="*/ 0 h 10000"/>
                <a:gd name="connsiteX9" fmla="*/ 0 w 9686"/>
                <a:gd name="connsiteY9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86" h="10000">
                  <a:moveTo>
                    <a:pt x="0" y="0"/>
                  </a:moveTo>
                  <a:lnTo>
                    <a:pt x="3775" y="10000"/>
                  </a:lnTo>
                  <a:lnTo>
                    <a:pt x="9643" y="10000"/>
                  </a:lnTo>
                  <a:cubicBezTo>
                    <a:pt x="9657" y="6920"/>
                    <a:pt x="9672" y="3841"/>
                    <a:pt x="9686" y="761"/>
                  </a:cubicBezTo>
                  <a:cubicBezTo>
                    <a:pt x="9459" y="1446"/>
                    <a:pt x="8999" y="2785"/>
                    <a:pt x="8636" y="4109"/>
                  </a:cubicBezTo>
                  <a:cubicBezTo>
                    <a:pt x="8242" y="5543"/>
                    <a:pt x="7866" y="7075"/>
                    <a:pt x="7510" y="8708"/>
                  </a:cubicBezTo>
                  <a:lnTo>
                    <a:pt x="7402" y="8708"/>
                  </a:lnTo>
                  <a:cubicBezTo>
                    <a:pt x="7066" y="7117"/>
                    <a:pt x="6700" y="5592"/>
                    <a:pt x="6315" y="4143"/>
                  </a:cubicBezTo>
                  <a:cubicBezTo>
                    <a:pt x="5919" y="2701"/>
                    <a:pt x="5474" y="1317"/>
                    <a:pt x="498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828" y="772669"/>
            <a:ext cx="9758172" cy="2615184"/>
          </a:xfrm>
        </p:spPr>
        <p:txBody>
          <a:bodyPr anchor="t" anchorCtr="0">
            <a:normAutofit/>
          </a:bodyPr>
          <a:lstStyle>
            <a:lvl1pPr algn="l">
              <a:lnSpc>
                <a:spcPct val="95000"/>
              </a:lnSpc>
              <a:defRPr sz="5600">
                <a:solidFill>
                  <a:srgbClr val="0000D3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9828" y="3871786"/>
            <a:ext cx="9758172" cy="1655762"/>
          </a:xfrm>
        </p:spPr>
        <p:txBody>
          <a:bodyPr>
            <a:normAutofit/>
          </a:bodyPr>
          <a:lstStyle>
            <a:lvl1pPr marL="0" indent="0" algn="l">
              <a:lnSpc>
                <a:spcPct val="105000"/>
              </a:lnSpc>
              <a:spcBef>
                <a:spcPts val="0"/>
              </a:spcBef>
              <a:buNone/>
              <a:defRPr sz="3200">
                <a:solidFill>
                  <a:srgbClr val="0000D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28804849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kehyksellä">
    <p:bg>
      <p:bgPr>
        <a:solidFill>
          <a:srgbClr val="A5FF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Ryhmä 31">
            <a:extLst>
              <a:ext uri="{FF2B5EF4-FFF2-40B4-BE49-F238E27FC236}">
                <a16:creationId xmlns:a16="http://schemas.microsoft.com/office/drawing/2014/main" id="{727BD663-11A4-4ADD-95D1-7A5F980BA0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19849" y="304481"/>
            <a:ext cx="7292531" cy="6059246"/>
            <a:chOff x="319849" y="304481"/>
            <a:chExt cx="7292531" cy="6059246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6CDA5E5-0165-4829-9864-96A8EF8CB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57021" y="304481"/>
              <a:ext cx="1355359" cy="1102994"/>
            </a:xfrm>
            <a:custGeom>
              <a:avLst/>
              <a:gdLst>
                <a:gd name="T0" fmla="*/ 1235 w 2910"/>
                <a:gd name="T1" fmla="*/ 1462 h 2370"/>
                <a:gd name="T2" fmla="*/ 1449 w 2910"/>
                <a:gd name="T3" fmla="*/ 306 h 2370"/>
                <a:gd name="T4" fmla="*/ 1470 w 2910"/>
                <a:gd name="T5" fmla="*/ 306 h 2370"/>
                <a:gd name="T6" fmla="*/ 1689 w 2910"/>
                <a:gd name="T7" fmla="*/ 1462 h 2370"/>
                <a:gd name="T8" fmla="*/ 1235 w 2910"/>
                <a:gd name="T9" fmla="*/ 1462 h 2370"/>
                <a:gd name="T10" fmla="*/ 1942 w 2910"/>
                <a:gd name="T11" fmla="*/ 2370 h 2370"/>
                <a:gd name="T12" fmla="*/ 2910 w 2910"/>
                <a:gd name="T13" fmla="*/ 2370 h 2370"/>
                <a:gd name="T14" fmla="*/ 2182 w 2910"/>
                <a:gd name="T15" fmla="*/ 0 h 2370"/>
                <a:gd name="T16" fmla="*/ 729 w 2910"/>
                <a:gd name="T17" fmla="*/ 0 h 2370"/>
                <a:gd name="T18" fmla="*/ 0 w 2910"/>
                <a:gd name="T19" fmla="*/ 2370 h 2370"/>
                <a:gd name="T20" fmla="*/ 988 w 2910"/>
                <a:gd name="T21" fmla="*/ 2370 h 2370"/>
                <a:gd name="T22" fmla="*/ 1154 w 2910"/>
                <a:gd name="T23" fmla="*/ 1793 h 2370"/>
                <a:gd name="T24" fmla="*/ 1771 w 2910"/>
                <a:gd name="T25" fmla="*/ 1793 h 2370"/>
                <a:gd name="T26" fmla="*/ 1942 w 2910"/>
                <a:gd name="T27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10" h="2370">
                  <a:moveTo>
                    <a:pt x="1235" y="1462"/>
                  </a:moveTo>
                  <a:cubicBezTo>
                    <a:pt x="1322" y="1081"/>
                    <a:pt x="1393" y="696"/>
                    <a:pt x="1449" y="306"/>
                  </a:cubicBezTo>
                  <a:lnTo>
                    <a:pt x="1470" y="306"/>
                  </a:lnTo>
                  <a:cubicBezTo>
                    <a:pt x="1532" y="717"/>
                    <a:pt x="1605" y="1102"/>
                    <a:pt x="1689" y="1462"/>
                  </a:cubicBezTo>
                  <a:lnTo>
                    <a:pt x="1235" y="1462"/>
                  </a:lnTo>
                  <a:close/>
                  <a:moveTo>
                    <a:pt x="1942" y="2370"/>
                  </a:moveTo>
                  <a:lnTo>
                    <a:pt x="2910" y="2370"/>
                  </a:lnTo>
                  <a:lnTo>
                    <a:pt x="2182" y="0"/>
                  </a:lnTo>
                  <a:lnTo>
                    <a:pt x="729" y="0"/>
                  </a:lnTo>
                  <a:lnTo>
                    <a:pt x="0" y="2370"/>
                  </a:lnTo>
                  <a:lnTo>
                    <a:pt x="988" y="2370"/>
                  </a:lnTo>
                  <a:cubicBezTo>
                    <a:pt x="1052" y="2168"/>
                    <a:pt x="1108" y="1976"/>
                    <a:pt x="1154" y="1793"/>
                  </a:cubicBezTo>
                  <a:lnTo>
                    <a:pt x="1771" y="1793"/>
                  </a:lnTo>
                  <a:cubicBezTo>
                    <a:pt x="1820" y="1976"/>
                    <a:pt x="1877" y="2168"/>
                    <a:pt x="1942" y="2370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7651337-8A72-4CB8-AAE3-6D3F62E91A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083201" y="304481"/>
              <a:ext cx="1375989" cy="1102994"/>
            </a:xfrm>
            <a:custGeom>
              <a:avLst/>
              <a:gdLst>
                <a:gd name="T0" fmla="*/ 0 w 2955"/>
                <a:gd name="T1" fmla="*/ 0 h 2370"/>
                <a:gd name="T2" fmla="*/ 750 w 2955"/>
                <a:gd name="T3" fmla="*/ 2370 h 2370"/>
                <a:gd name="T4" fmla="*/ 2205 w 2955"/>
                <a:gd name="T5" fmla="*/ 2370 h 2370"/>
                <a:gd name="T6" fmla="*/ 2955 w 2955"/>
                <a:gd name="T7" fmla="*/ 0 h 2370"/>
                <a:gd name="T8" fmla="*/ 1987 w 2955"/>
                <a:gd name="T9" fmla="*/ 0 h 2370"/>
                <a:gd name="T10" fmla="*/ 1716 w 2955"/>
                <a:gd name="T11" fmla="*/ 975 h 2370"/>
                <a:gd name="T12" fmla="*/ 1492 w 2955"/>
                <a:gd name="T13" fmla="*/ 2064 h 2370"/>
                <a:gd name="T14" fmla="*/ 1470 w 2955"/>
                <a:gd name="T15" fmla="*/ 2064 h 2370"/>
                <a:gd name="T16" fmla="*/ 1254 w 2955"/>
                <a:gd name="T17" fmla="*/ 983 h 2370"/>
                <a:gd name="T18" fmla="*/ 989 w 2955"/>
                <a:gd name="T19" fmla="*/ 0 h 2370"/>
                <a:gd name="T20" fmla="*/ 0 w 2955"/>
                <a:gd name="T21" fmla="*/ 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55" h="2370">
                  <a:moveTo>
                    <a:pt x="0" y="0"/>
                  </a:moveTo>
                  <a:lnTo>
                    <a:pt x="750" y="2370"/>
                  </a:lnTo>
                  <a:lnTo>
                    <a:pt x="2205" y="2370"/>
                  </a:lnTo>
                  <a:lnTo>
                    <a:pt x="2955" y="0"/>
                  </a:lnTo>
                  <a:lnTo>
                    <a:pt x="1987" y="0"/>
                  </a:lnTo>
                  <a:cubicBezTo>
                    <a:pt x="1885" y="310"/>
                    <a:pt x="1795" y="635"/>
                    <a:pt x="1716" y="975"/>
                  </a:cubicBezTo>
                  <a:cubicBezTo>
                    <a:pt x="1637" y="1315"/>
                    <a:pt x="1563" y="1678"/>
                    <a:pt x="1492" y="2064"/>
                  </a:cubicBezTo>
                  <a:lnTo>
                    <a:pt x="1470" y="2064"/>
                  </a:lnTo>
                  <a:cubicBezTo>
                    <a:pt x="1404" y="1687"/>
                    <a:pt x="1332" y="1326"/>
                    <a:pt x="1254" y="983"/>
                  </a:cubicBezTo>
                  <a:cubicBezTo>
                    <a:pt x="1177" y="640"/>
                    <a:pt x="1088" y="312"/>
                    <a:pt x="98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5B8A12FF-5E6F-4A67-B6A2-57D53EB1D6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927949" y="304481"/>
              <a:ext cx="1355359" cy="1102994"/>
            </a:xfrm>
            <a:custGeom>
              <a:avLst/>
              <a:gdLst>
                <a:gd name="T0" fmla="*/ 1235 w 2910"/>
                <a:gd name="T1" fmla="*/ 1462 h 2370"/>
                <a:gd name="T2" fmla="*/ 1449 w 2910"/>
                <a:gd name="T3" fmla="*/ 306 h 2370"/>
                <a:gd name="T4" fmla="*/ 1470 w 2910"/>
                <a:gd name="T5" fmla="*/ 306 h 2370"/>
                <a:gd name="T6" fmla="*/ 1689 w 2910"/>
                <a:gd name="T7" fmla="*/ 1462 h 2370"/>
                <a:gd name="T8" fmla="*/ 1235 w 2910"/>
                <a:gd name="T9" fmla="*/ 1462 h 2370"/>
                <a:gd name="T10" fmla="*/ 1942 w 2910"/>
                <a:gd name="T11" fmla="*/ 2370 h 2370"/>
                <a:gd name="T12" fmla="*/ 2910 w 2910"/>
                <a:gd name="T13" fmla="*/ 2370 h 2370"/>
                <a:gd name="T14" fmla="*/ 2182 w 2910"/>
                <a:gd name="T15" fmla="*/ 0 h 2370"/>
                <a:gd name="T16" fmla="*/ 729 w 2910"/>
                <a:gd name="T17" fmla="*/ 0 h 2370"/>
                <a:gd name="T18" fmla="*/ 0 w 2910"/>
                <a:gd name="T19" fmla="*/ 2370 h 2370"/>
                <a:gd name="T20" fmla="*/ 989 w 2910"/>
                <a:gd name="T21" fmla="*/ 2370 h 2370"/>
                <a:gd name="T22" fmla="*/ 1154 w 2910"/>
                <a:gd name="T23" fmla="*/ 1793 h 2370"/>
                <a:gd name="T24" fmla="*/ 1772 w 2910"/>
                <a:gd name="T25" fmla="*/ 1793 h 2370"/>
                <a:gd name="T26" fmla="*/ 1942 w 2910"/>
                <a:gd name="T27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10" h="2370">
                  <a:moveTo>
                    <a:pt x="1235" y="1462"/>
                  </a:moveTo>
                  <a:cubicBezTo>
                    <a:pt x="1322" y="1081"/>
                    <a:pt x="1394" y="696"/>
                    <a:pt x="1449" y="306"/>
                  </a:cubicBezTo>
                  <a:lnTo>
                    <a:pt x="1470" y="306"/>
                  </a:lnTo>
                  <a:cubicBezTo>
                    <a:pt x="1532" y="717"/>
                    <a:pt x="1605" y="1102"/>
                    <a:pt x="1689" y="1462"/>
                  </a:cubicBezTo>
                  <a:lnTo>
                    <a:pt x="1235" y="1462"/>
                  </a:lnTo>
                  <a:close/>
                  <a:moveTo>
                    <a:pt x="1942" y="2370"/>
                  </a:moveTo>
                  <a:lnTo>
                    <a:pt x="2910" y="2370"/>
                  </a:lnTo>
                  <a:lnTo>
                    <a:pt x="2182" y="0"/>
                  </a:lnTo>
                  <a:lnTo>
                    <a:pt x="729" y="0"/>
                  </a:lnTo>
                  <a:lnTo>
                    <a:pt x="0" y="2370"/>
                  </a:lnTo>
                  <a:lnTo>
                    <a:pt x="989" y="2370"/>
                  </a:lnTo>
                  <a:cubicBezTo>
                    <a:pt x="1053" y="2168"/>
                    <a:pt x="1108" y="1976"/>
                    <a:pt x="1154" y="1793"/>
                  </a:cubicBezTo>
                  <a:lnTo>
                    <a:pt x="1772" y="1793"/>
                  </a:lnTo>
                  <a:cubicBezTo>
                    <a:pt x="1820" y="1976"/>
                    <a:pt x="1877" y="2168"/>
                    <a:pt x="1942" y="2370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4CAE1E2-09D2-4550-A96B-038FD0E2F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2834585" y="304481"/>
              <a:ext cx="1136686" cy="1102994"/>
            </a:xfrm>
            <a:custGeom>
              <a:avLst/>
              <a:gdLst>
                <a:gd name="T0" fmla="*/ 1322 w 2443"/>
                <a:gd name="T1" fmla="*/ 1198 h 2370"/>
                <a:gd name="T2" fmla="*/ 899 w 2443"/>
                <a:gd name="T3" fmla="*/ 1198 h 2370"/>
                <a:gd name="T4" fmla="*/ 899 w 2443"/>
                <a:gd name="T5" fmla="*/ 877 h 2370"/>
                <a:gd name="T6" fmla="*/ 1318 w 2443"/>
                <a:gd name="T7" fmla="*/ 877 h 2370"/>
                <a:gd name="T8" fmla="*/ 1495 w 2443"/>
                <a:gd name="T9" fmla="*/ 915 h 2370"/>
                <a:gd name="T10" fmla="*/ 1548 w 2443"/>
                <a:gd name="T11" fmla="*/ 1036 h 2370"/>
                <a:gd name="T12" fmla="*/ 1494 w 2443"/>
                <a:gd name="T13" fmla="*/ 1157 h 2370"/>
                <a:gd name="T14" fmla="*/ 1322 w 2443"/>
                <a:gd name="T15" fmla="*/ 1198 h 2370"/>
                <a:gd name="T16" fmla="*/ 1617 w 2443"/>
                <a:gd name="T17" fmla="*/ 2370 h 2370"/>
                <a:gd name="T18" fmla="*/ 2443 w 2443"/>
                <a:gd name="T19" fmla="*/ 2370 h 2370"/>
                <a:gd name="T20" fmla="*/ 2317 w 2443"/>
                <a:gd name="T21" fmla="*/ 1942 h 2370"/>
                <a:gd name="T22" fmla="*/ 2288 w 2443"/>
                <a:gd name="T23" fmla="*/ 1763 h 2370"/>
                <a:gd name="T24" fmla="*/ 2183 w 2443"/>
                <a:gd name="T25" fmla="*/ 1546 h 2370"/>
                <a:gd name="T26" fmla="*/ 1967 w 2443"/>
                <a:gd name="T27" fmla="*/ 1425 h 2370"/>
                <a:gd name="T28" fmla="*/ 1611 w 2443"/>
                <a:gd name="T29" fmla="*/ 1375 h 2370"/>
                <a:gd name="T30" fmla="*/ 1609 w 2443"/>
                <a:gd name="T31" fmla="*/ 1367 h 2370"/>
                <a:gd name="T32" fmla="*/ 2195 w 2443"/>
                <a:gd name="T33" fmla="*/ 1170 h 2370"/>
                <a:gd name="T34" fmla="*/ 2375 w 2443"/>
                <a:gd name="T35" fmla="*/ 718 h 2370"/>
                <a:gd name="T36" fmla="*/ 2250 w 2443"/>
                <a:gd name="T37" fmla="*/ 324 h 2370"/>
                <a:gd name="T38" fmla="*/ 1902 w 2443"/>
                <a:gd name="T39" fmla="*/ 81 h 2370"/>
                <a:gd name="T40" fmla="*/ 1390 w 2443"/>
                <a:gd name="T41" fmla="*/ 0 h 2370"/>
                <a:gd name="T42" fmla="*/ 0 w 2443"/>
                <a:gd name="T43" fmla="*/ 0 h 2370"/>
                <a:gd name="T44" fmla="*/ 0 w 2443"/>
                <a:gd name="T45" fmla="*/ 2370 h 2370"/>
                <a:gd name="T46" fmla="*/ 899 w 2443"/>
                <a:gd name="T47" fmla="*/ 2370 h 2370"/>
                <a:gd name="T48" fmla="*/ 899 w 2443"/>
                <a:gd name="T49" fmla="*/ 1551 h 2370"/>
                <a:gd name="T50" fmla="*/ 1068 w 2443"/>
                <a:gd name="T51" fmla="*/ 1551 h 2370"/>
                <a:gd name="T52" fmla="*/ 1312 w 2443"/>
                <a:gd name="T53" fmla="*/ 1589 h 2370"/>
                <a:gd name="T54" fmla="*/ 1444 w 2443"/>
                <a:gd name="T55" fmla="*/ 1699 h 2370"/>
                <a:gd name="T56" fmla="*/ 1503 w 2443"/>
                <a:gd name="T57" fmla="*/ 1884 h 2370"/>
                <a:gd name="T58" fmla="*/ 1521 w 2443"/>
                <a:gd name="T59" fmla="*/ 2013 h 2370"/>
                <a:gd name="T60" fmla="*/ 1562 w 2443"/>
                <a:gd name="T61" fmla="*/ 2227 h 2370"/>
                <a:gd name="T62" fmla="*/ 1617 w 2443"/>
                <a:gd name="T63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43" h="2370">
                  <a:moveTo>
                    <a:pt x="1322" y="1198"/>
                  </a:moveTo>
                  <a:lnTo>
                    <a:pt x="899" y="1198"/>
                  </a:lnTo>
                  <a:lnTo>
                    <a:pt x="899" y="877"/>
                  </a:lnTo>
                  <a:lnTo>
                    <a:pt x="1318" y="877"/>
                  </a:lnTo>
                  <a:cubicBezTo>
                    <a:pt x="1400" y="877"/>
                    <a:pt x="1459" y="890"/>
                    <a:pt x="1495" y="915"/>
                  </a:cubicBezTo>
                  <a:cubicBezTo>
                    <a:pt x="1530" y="941"/>
                    <a:pt x="1548" y="981"/>
                    <a:pt x="1548" y="1036"/>
                  </a:cubicBezTo>
                  <a:cubicBezTo>
                    <a:pt x="1548" y="1089"/>
                    <a:pt x="1530" y="1129"/>
                    <a:pt x="1494" y="1157"/>
                  </a:cubicBezTo>
                  <a:cubicBezTo>
                    <a:pt x="1458" y="1185"/>
                    <a:pt x="1401" y="1198"/>
                    <a:pt x="1322" y="1198"/>
                  </a:cubicBezTo>
                  <a:close/>
                  <a:moveTo>
                    <a:pt x="1617" y="2370"/>
                  </a:moveTo>
                  <a:lnTo>
                    <a:pt x="2443" y="2370"/>
                  </a:lnTo>
                  <a:cubicBezTo>
                    <a:pt x="2389" y="2241"/>
                    <a:pt x="2347" y="2098"/>
                    <a:pt x="2317" y="1942"/>
                  </a:cubicBezTo>
                  <a:lnTo>
                    <a:pt x="2288" y="1763"/>
                  </a:lnTo>
                  <a:cubicBezTo>
                    <a:pt x="2270" y="1672"/>
                    <a:pt x="2235" y="1600"/>
                    <a:pt x="2183" y="1546"/>
                  </a:cubicBezTo>
                  <a:cubicBezTo>
                    <a:pt x="2131" y="1492"/>
                    <a:pt x="2059" y="1452"/>
                    <a:pt x="1967" y="1425"/>
                  </a:cubicBezTo>
                  <a:cubicBezTo>
                    <a:pt x="1875" y="1399"/>
                    <a:pt x="1756" y="1382"/>
                    <a:pt x="1611" y="1375"/>
                  </a:cubicBezTo>
                  <a:lnTo>
                    <a:pt x="1609" y="1367"/>
                  </a:lnTo>
                  <a:cubicBezTo>
                    <a:pt x="1879" y="1346"/>
                    <a:pt x="2075" y="1281"/>
                    <a:pt x="2195" y="1170"/>
                  </a:cubicBezTo>
                  <a:cubicBezTo>
                    <a:pt x="2315" y="1060"/>
                    <a:pt x="2375" y="909"/>
                    <a:pt x="2375" y="718"/>
                  </a:cubicBezTo>
                  <a:cubicBezTo>
                    <a:pt x="2375" y="564"/>
                    <a:pt x="2333" y="432"/>
                    <a:pt x="2250" y="324"/>
                  </a:cubicBezTo>
                  <a:cubicBezTo>
                    <a:pt x="2166" y="216"/>
                    <a:pt x="2050" y="135"/>
                    <a:pt x="1902" y="81"/>
                  </a:cubicBezTo>
                  <a:cubicBezTo>
                    <a:pt x="1754" y="27"/>
                    <a:pt x="1584" y="0"/>
                    <a:pt x="1390" y="0"/>
                  </a:cubicBezTo>
                  <a:lnTo>
                    <a:pt x="0" y="0"/>
                  </a:lnTo>
                  <a:lnTo>
                    <a:pt x="0" y="2370"/>
                  </a:lnTo>
                  <a:lnTo>
                    <a:pt x="899" y="2370"/>
                  </a:lnTo>
                  <a:lnTo>
                    <a:pt x="899" y="1551"/>
                  </a:lnTo>
                  <a:lnTo>
                    <a:pt x="1068" y="1551"/>
                  </a:lnTo>
                  <a:cubicBezTo>
                    <a:pt x="1170" y="1551"/>
                    <a:pt x="1252" y="1564"/>
                    <a:pt x="1312" y="1589"/>
                  </a:cubicBezTo>
                  <a:cubicBezTo>
                    <a:pt x="1372" y="1614"/>
                    <a:pt x="1416" y="1651"/>
                    <a:pt x="1444" y="1699"/>
                  </a:cubicBezTo>
                  <a:cubicBezTo>
                    <a:pt x="1472" y="1747"/>
                    <a:pt x="1492" y="1809"/>
                    <a:pt x="1503" y="1884"/>
                  </a:cubicBezTo>
                  <a:lnTo>
                    <a:pt x="1521" y="2013"/>
                  </a:lnTo>
                  <a:cubicBezTo>
                    <a:pt x="1532" y="2101"/>
                    <a:pt x="1546" y="2173"/>
                    <a:pt x="1562" y="2227"/>
                  </a:cubicBezTo>
                  <a:cubicBezTo>
                    <a:pt x="1578" y="2282"/>
                    <a:pt x="1596" y="2330"/>
                    <a:pt x="1617" y="2370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A017EE3-E5BD-4A52-A6EC-9994E5BB78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747410" y="304481"/>
              <a:ext cx="975777" cy="1102994"/>
            </a:xfrm>
            <a:custGeom>
              <a:avLst/>
              <a:gdLst>
                <a:gd name="T0" fmla="*/ 0 w 2093"/>
                <a:gd name="T1" fmla="*/ 2370 h 2370"/>
                <a:gd name="T2" fmla="*/ 2093 w 2093"/>
                <a:gd name="T3" fmla="*/ 2370 h 2370"/>
                <a:gd name="T4" fmla="*/ 2093 w 2093"/>
                <a:gd name="T5" fmla="*/ 1526 h 2370"/>
                <a:gd name="T6" fmla="*/ 899 w 2093"/>
                <a:gd name="T7" fmla="*/ 1526 h 2370"/>
                <a:gd name="T8" fmla="*/ 899 w 2093"/>
                <a:gd name="T9" fmla="*/ 1346 h 2370"/>
                <a:gd name="T10" fmla="*/ 1919 w 2093"/>
                <a:gd name="T11" fmla="*/ 1349 h 2370"/>
                <a:gd name="T12" fmla="*/ 1919 w 2093"/>
                <a:gd name="T13" fmla="*/ 1038 h 2370"/>
                <a:gd name="T14" fmla="*/ 899 w 2093"/>
                <a:gd name="T15" fmla="*/ 1038 h 2370"/>
                <a:gd name="T16" fmla="*/ 899 w 2093"/>
                <a:gd name="T17" fmla="*/ 856 h 2370"/>
                <a:gd name="T18" fmla="*/ 2090 w 2093"/>
                <a:gd name="T19" fmla="*/ 856 h 2370"/>
                <a:gd name="T20" fmla="*/ 2090 w 2093"/>
                <a:gd name="T21" fmla="*/ 0 h 2370"/>
                <a:gd name="T22" fmla="*/ 0 w 2093"/>
                <a:gd name="T23" fmla="*/ 0 h 2370"/>
                <a:gd name="T24" fmla="*/ 0 w 2093"/>
                <a:gd name="T25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93" h="2370">
                  <a:moveTo>
                    <a:pt x="0" y="2370"/>
                  </a:moveTo>
                  <a:lnTo>
                    <a:pt x="2093" y="2370"/>
                  </a:lnTo>
                  <a:lnTo>
                    <a:pt x="2093" y="1526"/>
                  </a:lnTo>
                  <a:lnTo>
                    <a:pt x="899" y="1526"/>
                  </a:lnTo>
                  <a:lnTo>
                    <a:pt x="899" y="1346"/>
                  </a:lnTo>
                  <a:lnTo>
                    <a:pt x="1919" y="1349"/>
                  </a:lnTo>
                  <a:lnTo>
                    <a:pt x="1919" y="1038"/>
                  </a:lnTo>
                  <a:lnTo>
                    <a:pt x="899" y="1038"/>
                  </a:lnTo>
                  <a:lnTo>
                    <a:pt x="899" y="856"/>
                  </a:lnTo>
                  <a:lnTo>
                    <a:pt x="2090" y="856"/>
                  </a:lnTo>
                  <a:lnTo>
                    <a:pt x="2090" y="0"/>
                  </a:lnTo>
                  <a:lnTo>
                    <a:pt x="0" y="0"/>
                  </a:lnTo>
                  <a:lnTo>
                    <a:pt x="0" y="2370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C30477B-6EC3-4150-AFAD-2B19D629B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46666" y="304481"/>
              <a:ext cx="1328540" cy="1102994"/>
            </a:xfrm>
            <a:custGeom>
              <a:avLst/>
              <a:gdLst>
                <a:gd name="T0" fmla="*/ 1741 w 2850"/>
                <a:gd name="T1" fmla="*/ 2370 h 2370"/>
                <a:gd name="T2" fmla="*/ 2850 w 2850"/>
                <a:gd name="T3" fmla="*/ 2370 h 2370"/>
                <a:gd name="T4" fmla="*/ 1787 w 2850"/>
                <a:gd name="T5" fmla="*/ 1026 h 2370"/>
                <a:gd name="T6" fmla="*/ 2812 w 2850"/>
                <a:gd name="T7" fmla="*/ 0 h 2370"/>
                <a:gd name="T8" fmla="*/ 1685 w 2850"/>
                <a:gd name="T9" fmla="*/ 0 h 2370"/>
                <a:gd name="T10" fmla="*/ 1259 w 2850"/>
                <a:gd name="T11" fmla="*/ 583 h 2370"/>
                <a:gd name="T12" fmla="*/ 1066 w 2850"/>
                <a:gd name="T13" fmla="*/ 918 h 2370"/>
                <a:gd name="T14" fmla="*/ 940 w 2850"/>
                <a:gd name="T15" fmla="*/ 1303 h 2370"/>
                <a:gd name="T16" fmla="*/ 910 w 2850"/>
                <a:gd name="T17" fmla="*/ 1303 h 2370"/>
                <a:gd name="T18" fmla="*/ 910 w 2850"/>
                <a:gd name="T19" fmla="*/ 0 h 2370"/>
                <a:gd name="T20" fmla="*/ 0 w 2850"/>
                <a:gd name="T21" fmla="*/ 0 h 2370"/>
                <a:gd name="T22" fmla="*/ 0 w 2850"/>
                <a:gd name="T23" fmla="*/ 2370 h 2370"/>
                <a:gd name="T24" fmla="*/ 910 w 2850"/>
                <a:gd name="T25" fmla="*/ 2370 h 2370"/>
                <a:gd name="T26" fmla="*/ 910 w 2850"/>
                <a:gd name="T27" fmla="*/ 1973 h 2370"/>
                <a:gd name="T28" fmla="*/ 1253 w 2850"/>
                <a:gd name="T29" fmla="*/ 1591 h 2370"/>
                <a:gd name="T30" fmla="*/ 1741 w 2850"/>
                <a:gd name="T31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50" h="2370">
                  <a:moveTo>
                    <a:pt x="1741" y="2370"/>
                  </a:moveTo>
                  <a:lnTo>
                    <a:pt x="2850" y="2370"/>
                  </a:lnTo>
                  <a:lnTo>
                    <a:pt x="1787" y="1026"/>
                  </a:lnTo>
                  <a:lnTo>
                    <a:pt x="2812" y="0"/>
                  </a:lnTo>
                  <a:lnTo>
                    <a:pt x="1685" y="0"/>
                  </a:lnTo>
                  <a:cubicBezTo>
                    <a:pt x="1484" y="267"/>
                    <a:pt x="1342" y="461"/>
                    <a:pt x="1259" y="583"/>
                  </a:cubicBezTo>
                  <a:cubicBezTo>
                    <a:pt x="1175" y="705"/>
                    <a:pt x="1111" y="817"/>
                    <a:pt x="1066" y="918"/>
                  </a:cubicBezTo>
                  <a:cubicBezTo>
                    <a:pt x="1022" y="1019"/>
                    <a:pt x="980" y="1147"/>
                    <a:pt x="940" y="1303"/>
                  </a:cubicBezTo>
                  <a:lnTo>
                    <a:pt x="910" y="1303"/>
                  </a:lnTo>
                  <a:lnTo>
                    <a:pt x="910" y="0"/>
                  </a:lnTo>
                  <a:lnTo>
                    <a:pt x="0" y="0"/>
                  </a:lnTo>
                  <a:lnTo>
                    <a:pt x="0" y="2370"/>
                  </a:lnTo>
                  <a:lnTo>
                    <a:pt x="910" y="2370"/>
                  </a:lnTo>
                  <a:lnTo>
                    <a:pt x="910" y="1973"/>
                  </a:lnTo>
                  <a:lnTo>
                    <a:pt x="1253" y="1591"/>
                  </a:lnTo>
                  <a:lnTo>
                    <a:pt x="1741" y="2370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1477651B-EB3B-46C2-A2EF-43203DA56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19849" y="5128786"/>
              <a:ext cx="1163504" cy="1234941"/>
            </a:xfrm>
            <a:custGeom>
              <a:avLst/>
              <a:gdLst>
                <a:gd name="T0" fmla="*/ 877 w 2500"/>
                <a:gd name="T1" fmla="*/ 1323 h 2650"/>
                <a:gd name="T2" fmla="*/ 966 w 2500"/>
                <a:gd name="T3" fmla="*/ 961 h 2650"/>
                <a:gd name="T4" fmla="*/ 1246 w 2500"/>
                <a:gd name="T5" fmla="*/ 844 h 2650"/>
                <a:gd name="T6" fmla="*/ 1532 w 2500"/>
                <a:gd name="T7" fmla="*/ 961 h 2650"/>
                <a:gd name="T8" fmla="*/ 1622 w 2500"/>
                <a:gd name="T9" fmla="*/ 1324 h 2650"/>
                <a:gd name="T10" fmla="*/ 1532 w 2500"/>
                <a:gd name="T11" fmla="*/ 1690 h 2650"/>
                <a:gd name="T12" fmla="*/ 1246 w 2500"/>
                <a:gd name="T13" fmla="*/ 1808 h 2650"/>
                <a:gd name="T14" fmla="*/ 966 w 2500"/>
                <a:gd name="T15" fmla="*/ 1690 h 2650"/>
                <a:gd name="T16" fmla="*/ 877 w 2500"/>
                <a:gd name="T17" fmla="*/ 1323 h 2650"/>
                <a:gd name="T18" fmla="*/ 0 w 2500"/>
                <a:gd name="T19" fmla="*/ 1328 h 2650"/>
                <a:gd name="T20" fmla="*/ 325 w 2500"/>
                <a:gd name="T21" fmla="*/ 2320 h 2650"/>
                <a:gd name="T22" fmla="*/ 1248 w 2500"/>
                <a:gd name="T23" fmla="*/ 2650 h 2650"/>
                <a:gd name="T24" fmla="*/ 2174 w 2500"/>
                <a:gd name="T25" fmla="*/ 2320 h 2650"/>
                <a:gd name="T26" fmla="*/ 2500 w 2500"/>
                <a:gd name="T27" fmla="*/ 1328 h 2650"/>
                <a:gd name="T28" fmla="*/ 2174 w 2500"/>
                <a:gd name="T29" fmla="*/ 331 h 2650"/>
                <a:gd name="T30" fmla="*/ 1246 w 2500"/>
                <a:gd name="T31" fmla="*/ 0 h 2650"/>
                <a:gd name="T32" fmla="*/ 324 w 2500"/>
                <a:gd name="T33" fmla="*/ 331 h 2650"/>
                <a:gd name="T34" fmla="*/ 0 w 2500"/>
                <a:gd name="T35" fmla="*/ 1328 h 2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00" h="2650">
                  <a:moveTo>
                    <a:pt x="877" y="1323"/>
                  </a:moveTo>
                  <a:cubicBezTo>
                    <a:pt x="877" y="1159"/>
                    <a:pt x="907" y="1039"/>
                    <a:pt x="966" y="961"/>
                  </a:cubicBezTo>
                  <a:cubicBezTo>
                    <a:pt x="1025" y="883"/>
                    <a:pt x="1118" y="844"/>
                    <a:pt x="1246" y="844"/>
                  </a:cubicBezTo>
                  <a:cubicBezTo>
                    <a:pt x="1377" y="844"/>
                    <a:pt x="1472" y="883"/>
                    <a:pt x="1532" y="961"/>
                  </a:cubicBezTo>
                  <a:cubicBezTo>
                    <a:pt x="1592" y="1039"/>
                    <a:pt x="1622" y="1160"/>
                    <a:pt x="1622" y="1324"/>
                  </a:cubicBezTo>
                  <a:cubicBezTo>
                    <a:pt x="1622" y="1490"/>
                    <a:pt x="1592" y="1612"/>
                    <a:pt x="1532" y="1690"/>
                  </a:cubicBezTo>
                  <a:cubicBezTo>
                    <a:pt x="1472" y="1768"/>
                    <a:pt x="1377" y="1808"/>
                    <a:pt x="1246" y="1808"/>
                  </a:cubicBezTo>
                  <a:cubicBezTo>
                    <a:pt x="1118" y="1808"/>
                    <a:pt x="1025" y="1768"/>
                    <a:pt x="966" y="1690"/>
                  </a:cubicBezTo>
                  <a:cubicBezTo>
                    <a:pt x="907" y="1612"/>
                    <a:pt x="877" y="1489"/>
                    <a:pt x="877" y="1323"/>
                  </a:cubicBezTo>
                  <a:close/>
                  <a:moveTo>
                    <a:pt x="0" y="1328"/>
                  </a:moveTo>
                  <a:cubicBezTo>
                    <a:pt x="0" y="1769"/>
                    <a:pt x="108" y="2100"/>
                    <a:pt x="325" y="2320"/>
                  </a:cubicBezTo>
                  <a:cubicBezTo>
                    <a:pt x="542" y="2540"/>
                    <a:pt x="850" y="2650"/>
                    <a:pt x="1248" y="2650"/>
                  </a:cubicBezTo>
                  <a:cubicBezTo>
                    <a:pt x="1648" y="2650"/>
                    <a:pt x="1956" y="2540"/>
                    <a:pt x="2174" y="2320"/>
                  </a:cubicBezTo>
                  <a:cubicBezTo>
                    <a:pt x="2391" y="2100"/>
                    <a:pt x="2500" y="1769"/>
                    <a:pt x="2500" y="1328"/>
                  </a:cubicBezTo>
                  <a:cubicBezTo>
                    <a:pt x="2500" y="884"/>
                    <a:pt x="2391" y="552"/>
                    <a:pt x="2174" y="331"/>
                  </a:cubicBezTo>
                  <a:cubicBezTo>
                    <a:pt x="1956" y="110"/>
                    <a:pt x="1647" y="0"/>
                    <a:pt x="1246" y="0"/>
                  </a:cubicBezTo>
                  <a:cubicBezTo>
                    <a:pt x="848" y="0"/>
                    <a:pt x="541" y="110"/>
                    <a:pt x="324" y="331"/>
                  </a:cubicBezTo>
                  <a:cubicBezTo>
                    <a:pt x="108" y="552"/>
                    <a:pt x="0" y="884"/>
                    <a:pt x="0" y="1328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45D5D930-F601-4916-A6B6-06240DE45C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48730" y="3813441"/>
              <a:ext cx="1103679" cy="1377195"/>
            </a:xfrm>
            <a:custGeom>
              <a:avLst/>
              <a:gdLst>
                <a:gd name="T0" fmla="*/ 2370 w 2370"/>
                <a:gd name="T1" fmla="*/ 989 h 2955"/>
                <a:gd name="T2" fmla="*/ 1387 w 2370"/>
                <a:gd name="T3" fmla="*/ 1254 h 2955"/>
                <a:gd name="T4" fmla="*/ 306 w 2370"/>
                <a:gd name="T5" fmla="*/ 1470 h 2955"/>
                <a:gd name="T6" fmla="*/ 306 w 2370"/>
                <a:gd name="T7" fmla="*/ 1492 h 2955"/>
                <a:gd name="T8" fmla="*/ 1395 w 2370"/>
                <a:gd name="T9" fmla="*/ 1716 h 2955"/>
                <a:gd name="T10" fmla="*/ 2370 w 2370"/>
                <a:gd name="T11" fmla="*/ 1987 h 2955"/>
                <a:gd name="T12" fmla="*/ 2370 w 2370"/>
                <a:gd name="T13" fmla="*/ 2955 h 2955"/>
                <a:gd name="T14" fmla="*/ 0 w 2370"/>
                <a:gd name="T15" fmla="*/ 2205 h 2955"/>
                <a:gd name="T16" fmla="*/ 0 w 2370"/>
                <a:gd name="T17" fmla="*/ 750 h 2955"/>
                <a:gd name="T18" fmla="*/ 2370 w 2370"/>
                <a:gd name="T19" fmla="*/ 0 h 2955"/>
                <a:gd name="T20" fmla="*/ 2370 w 2370"/>
                <a:gd name="T21" fmla="*/ 989 h 2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70" h="2955">
                  <a:moveTo>
                    <a:pt x="2370" y="989"/>
                  </a:moveTo>
                  <a:cubicBezTo>
                    <a:pt x="2058" y="1088"/>
                    <a:pt x="1730" y="1177"/>
                    <a:pt x="1387" y="1254"/>
                  </a:cubicBezTo>
                  <a:cubicBezTo>
                    <a:pt x="1044" y="1332"/>
                    <a:pt x="684" y="1404"/>
                    <a:pt x="306" y="1470"/>
                  </a:cubicBezTo>
                  <a:lnTo>
                    <a:pt x="306" y="1492"/>
                  </a:lnTo>
                  <a:cubicBezTo>
                    <a:pt x="692" y="1563"/>
                    <a:pt x="1055" y="1637"/>
                    <a:pt x="1395" y="1716"/>
                  </a:cubicBezTo>
                  <a:cubicBezTo>
                    <a:pt x="1735" y="1795"/>
                    <a:pt x="2060" y="1885"/>
                    <a:pt x="2370" y="1987"/>
                  </a:cubicBezTo>
                  <a:lnTo>
                    <a:pt x="2370" y="2955"/>
                  </a:lnTo>
                  <a:lnTo>
                    <a:pt x="0" y="2205"/>
                  </a:lnTo>
                  <a:lnTo>
                    <a:pt x="0" y="750"/>
                  </a:lnTo>
                  <a:lnTo>
                    <a:pt x="2370" y="0"/>
                  </a:lnTo>
                  <a:lnTo>
                    <a:pt x="2370" y="989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7930EB3B-0A50-41C8-A5E2-520F6F71E3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48730" y="2689832"/>
              <a:ext cx="1103679" cy="1138042"/>
            </a:xfrm>
            <a:custGeom>
              <a:avLst/>
              <a:gdLst>
                <a:gd name="T0" fmla="*/ 0 w 2370"/>
                <a:gd name="T1" fmla="*/ 1618 h 2444"/>
                <a:gd name="T2" fmla="*/ 0 w 2370"/>
                <a:gd name="T3" fmla="*/ 2444 h 2444"/>
                <a:gd name="T4" fmla="*/ 429 w 2370"/>
                <a:gd name="T5" fmla="*/ 2318 h 2444"/>
                <a:gd name="T6" fmla="*/ 607 w 2370"/>
                <a:gd name="T7" fmla="*/ 2288 h 2444"/>
                <a:gd name="T8" fmla="*/ 824 w 2370"/>
                <a:gd name="T9" fmla="*/ 2184 h 2444"/>
                <a:gd name="T10" fmla="*/ 945 w 2370"/>
                <a:gd name="T11" fmla="*/ 1968 h 2444"/>
                <a:gd name="T12" fmla="*/ 995 w 2370"/>
                <a:gd name="T13" fmla="*/ 1611 h 2444"/>
                <a:gd name="T14" fmla="*/ 1003 w 2370"/>
                <a:gd name="T15" fmla="*/ 1609 h 2444"/>
                <a:gd name="T16" fmla="*/ 1200 w 2370"/>
                <a:gd name="T17" fmla="*/ 2195 h 2444"/>
                <a:gd name="T18" fmla="*/ 1652 w 2370"/>
                <a:gd name="T19" fmla="*/ 2376 h 2444"/>
                <a:gd name="T20" fmla="*/ 2046 w 2370"/>
                <a:gd name="T21" fmla="*/ 2250 h 2444"/>
                <a:gd name="T22" fmla="*/ 2289 w 2370"/>
                <a:gd name="T23" fmla="*/ 1902 h 2444"/>
                <a:gd name="T24" fmla="*/ 2370 w 2370"/>
                <a:gd name="T25" fmla="*/ 1391 h 2444"/>
                <a:gd name="T26" fmla="*/ 2370 w 2370"/>
                <a:gd name="T27" fmla="*/ 0 h 2444"/>
                <a:gd name="T28" fmla="*/ 0 w 2370"/>
                <a:gd name="T29" fmla="*/ 0 h 2444"/>
                <a:gd name="T30" fmla="*/ 0 w 2370"/>
                <a:gd name="T31" fmla="*/ 899 h 2444"/>
                <a:gd name="T32" fmla="*/ 819 w 2370"/>
                <a:gd name="T33" fmla="*/ 899 h 2444"/>
                <a:gd name="T34" fmla="*/ 819 w 2370"/>
                <a:gd name="T35" fmla="*/ 1068 h 2444"/>
                <a:gd name="T36" fmla="*/ 781 w 2370"/>
                <a:gd name="T37" fmla="*/ 1312 h 2444"/>
                <a:gd name="T38" fmla="*/ 671 w 2370"/>
                <a:gd name="T39" fmla="*/ 1445 h 2444"/>
                <a:gd name="T40" fmla="*/ 487 w 2370"/>
                <a:gd name="T41" fmla="*/ 1503 h 2444"/>
                <a:gd name="T42" fmla="*/ 357 w 2370"/>
                <a:gd name="T43" fmla="*/ 1522 h 2444"/>
                <a:gd name="T44" fmla="*/ 143 w 2370"/>
                <a:gd name="T45" fmla="*/ 1562 h 2444"/>
                <a:gd name="T46" fmla="*/ 0 w 2370"/>
                <a:gd name="T47" fmla="*/ 1618 h 2444"/>
                <a:gd name="T48" fmla="*/ 1172 w 2370"/>
                <a:gd name="T49" fmla="*/ 1323 h 2444"/>
                <a:gd name="T50" fmla="*/ 1172 w 2370"/>
                <a:gd name="T51" fmla="*/ 899 h 2444"/>
                <a:gd name="T52" fmla="*/ 1493 w 2370"/>
                <a:gd name="T53" fmla="*/ 899 h 2444"/>
                <a:gd name="T54" fmla="*/ 1493 w 2370"/>
                <a:gd name="T55" fmla="*/ 1318 h 2444"/>
                <a:gd name="T56" fmla="*/ 1455 w 2370"/>
                <a:gd name="T57" fmla="*/ 1495 h 2444"/>
                <a:gd name="T58" fmla="*/ 1334 w 2370"/>
                <a:gd name="T59" fmla="*/ 1548 h 2444"/>
                <a:gd name="T60" fmla="*/ 1213 w 2370"/>
                <a:gd name="T61" fmla="*/ 1494 h 2444"/>
                <a:gd name="T62" fmla="*/ 1172 w 2370"/>
                <a:gd name="T63" fmla="*/ 1323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70" h="2444">
                  <a:moveTo>
                    <a:pt x="0" y="1618"/>
                  </a:moveTo>
                  <a:lnTo>
                    <a:pt x="0" y="2444"/>
                  </a:lnTo>
                  <a:cubicBezTo>
                    <a:pt x="129" y="2390"/>
                    <a:pt x="272" y="2348"/>
                    <a:pt x="429" y="2318"/>
                  </a:cubicBezTo>
                  <a:lnTo>
                    <a:pt x="607" y="2288"/>
                  </a:lnTo>
                  <a:cubicBezTo>
                    <a:pt x="698" y="2270"/>
                    <a:pt x="770" y="2236"/>
                    <a:pt x="824" y="2184"/>
                  </a:cubicBezTo>
                  <a:cubicBezTo>
                    <a:pt x="878" y="2132"/>
                    <a:pt x="919" y="2060"/>
                    <a:pt x="945" y="1968"/>
                  </a:cubicBezTo>
                  <a:cubicBezTo>
                    <a:pt x="972" y="1876"/>
                    <a:pt x="988" y="1757"/>
                    <a:pt x="995" y="1611"/>
                  </a:cubicBezTo>
                  <a:lnTo>
                    <a:pt x="1003" y="1609"/>
                  </a:lnTo>
                  <a:cubicBezTo>
                    <a:pt x="1024" y="1880"/>
                    <a:pt x="1090" y="2075"/>
                    <a:pt x="1200" y="2195"/>
                  </a:cubicBezTo>
                  <a:cubicBezTo>
                    <a:pt x="1310" y="2316"/>
                    <a:pt x="1461" y="2376"/>
                    <a:pt x="1652" y="2376"/>
                  </a:cubicBezTo>
                  <a:cubicBezTo>
                    <a:pt x="1806" y="2376"/>
                    <a:pt x="1938" y="2334"/>
                    <a:pt x="2046" y="2250"/>
                  </a:cubicBezTo>
                  <a:cubicBezTo>
                    <a:pt x="2154" y="2166"/>
                    <a:pt x="2235" y="2050"/>
                    <a:pt x="2289" y="1902"/>
                  </a:cubicBezTo>
                  <a:cubicBezTo>
                    <a:pt x="2343" y="1754"/>
                    <a:pt x="2370" y="1584"/>
                    <a:pt x="2370" y="1391"/>
                  </a:cubicBezTo>
                  <a:lnTo>
                    <a:pt x="2370" y="0"/>
                  </a:lnTo>
                  <a:lnTo>
                    <a:pt x="0" y="0"/>
                  </a:lnTo>
                  <a:lnTo>
                    <a:pt x="0" y="899"/>
                  </a:lnTo>
                  <a:lnTo>
                    <a:pt x="819" y="899"/>
                  </a:lnTo>
                  <a:lnTo>
                    <a:pt x="819" y="1068"/>
                  </a:lnTo>
                  <a:cubicBezTo>
                    <a:pt x="819" y="1171"/>
                    <a:pt x="807" y="1252"/>
                    <a:pt x="781" y="1312"/>
                  </a:cubicBezTo>
                  <a:cubicBezTo>
                    <a:pt x="756" y="1372"/>
                    <a:pt x="719" y="1416"/>
                    <a:pt x="671" y="1445"/>
                  </a:cubicBezTo>
                  <a:cubicBezTo>
                    <a:pt x="623" y="1473"/>
                    <a:pt x="562" y="1492"/>
                    <a:pt x="487" y="1503"/>
                  </a:cubicBezTo>
                  <a:lnTo>
                    <a:pt x="357" y="1522"/>
                  </a:lnTo>
                  <a:cubicBezTo>
                    <a:pt x="269" y="1533"/>
                    <a:pt x="198" y="1546"/>
                    <a:pt x="143" y="1562"/>
                  </a:cubicBezTo>
                  <a:cubicBezTo>
                    <a:pt x="88" y="1578"/>
                    <a:pt x="41" y="1597"/>
                    <a:pt x="0" y="1618"/>
                  </a:cubicBezTo>
                  <a:close/>
                  <a:moveTo>
                    <a:pt x="1172" y="1323"/>
                  </a:moveTo>
                  <a:lnTo>
                    <a:pt x="1172" y="899"/>
                  </a:lnTo>
                  <a:lnTo>
                    <a:pt x="1493" y="899"/>
                  </a:lnTo>
                  <a:lnTo>
                    <a:pt x="1493" y="1318"/>
                  </a:lnTo>
                  <a:cubicBezTo>
                    <a:pt x="1493" y="1401"/>
                    <a:pt x="1480" y="1460"/>
                    <a:pt x="1455" y="1495"/>
                  </a:cubicBezTo>
                  <a:cubicBezTo>
                    <a:pt x="1430" y="1530"/>
                    <a:pt x="1389" y="1548"/>
                    <a:pt x="1334" y="1548"/>
                  </a:cubicBezTo>
                  <a:cubicBezTo>
                    <a:pt x="1281" y="1548"/>
                    <a:pt x="1241" y="1530"/>
                    <a:pt x="1213" y="1494"/>
                  </a:cubicBezTo>
                  <a:cubicBezTo>
                    <a:pt x="1186" y="1458"/>
                    <a:pt x="1172" y="1401"/>
                    <a:pt x="1172" y="1323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F2EDCEF6-0968-4635-955B-94357FF30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48730" y="1603332"/>
              <a:ext cx="1103679" cy="973107"/>
            </a:xfrm>
            <a:custGeom>
              <a:avLst/>
              <a:gdLst>
                <a:gd name="T0" fmla="*/ 2370 w 2370"/>
                <a:gd name="T1" fmla="*/ 0 h 2092"/>
                <a:gd name="T2" fmla="*/ 2370 w 2370"/>
                <a:gd name="T3" fmla="*/ 2089 h 2092"/>
                <a:gd name="T4" fmla="*/ 1515 w 2370"/>
                <a:gd name="T5" fmla="*/ 2089 h 2092"/>
                <a:gd name="T6" fmla="*/ 1515 w 2370"/>
                <a:gd name="T7" fmla="*/ 899 h 2092"/>
                <a:gd name="T8" fmla="*/ 1332 w 2370"/>
                <a:gd name="T9" fmla="*/ 899 h 2092"/>
                <a:gd name="T10" fmla="*/ 1332 w 2370"/>
                <a:gd name="T11" fmla="*/ 1918 h 2092"/>
                <a:gd name="T12" fmla="*/ 1021 w 2370"/>
                <a:gd name="T13" fmla="*/ 1918 h 2092"/>
                <a:gd name="T14" fmla="*/ 1025 w 2370"/>
                <a:gd name="T15" fmla="*/ 899 h 2092"/>
                <a:gd name="T16" fmla="*/ 844 w 2370"/>
                <a:gd name="T17" fmla="*/ 899 h 2092"/>
                <a:gd name="T18" fmla="*/ 844 w 2370"/>
                <a:gd name="T19" fmla="*/ 2092 h 2092"/>
                <a:gd name="T20" fmla="*/ 0 w 2370"/>
                <a:gd name="T21" fmla="*/ 2092 h 2092"/>
                <a:gd name="T22" fmla="*/ 0 w 2370"/>
                <a:gd name="T23" fmla="*/ 0 h 2092"/>
                <a:gd name="T24" fmla="*/ 2370 w 2370"/>
                <a:gd name="T25" fmla="*/ 0 h 2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0" h="2092">
                  <a:moveTo>
                    <a:pt x="2370" y="0"/>
                  </a:moveTo>
                  <a:lnTo>
                    <a:pt x="2370" y="2089"/>
                  </a:lnTo>
                  <a:lnTo>
                    <a:pt x="1515" y="2089"/>
                  </a:lnTo>
                  <a:lnTo>
                    <a:pt x="1515" y="899"/>
                  </a:lnTo>
                  <a:lnTo>
                    <a:pt x="1332" y="899"/>
                  </a:lnTo>
                  <a:lnTo>
                    <a:pt x="1332" y="1918"/>
                  </a:lnTo>
                  <a:lnTo>
                    <a:pt x="1021" y="1918"/>
                  </a:lnTo>
                  <a:lnTo>
                    <a:pt x="1025" y="899"/>
                  </a:lnTo>
                  <a:lnTo>
                    <a:pt x="844" y="899"/>
                  </a:lnTo>
                  <a:lnTo>
                    <a:pt x="844" y="2092"/>
                  </a:lnTo>
                  <a:lnTo>
                    <a:pt x="0" y="2092"/>
                  </a:lnTo>
                  <a:lnTo>
                    <a:pt x="0" y="0"/>
                  </a:lnTo>
                  <a:lnTo>
                    <a:pt x="2370" y="0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31" name="Ryhmä 30">
            <a:extLst>
              <a:ext uri="{FF2B5EF4-FFF2-40B4-BE49-F238E27FC236}">
                <a16:creationId xmlns:a16="http://schemas.microsoft.com/office/drawing/2014/main" id="{410D0B2B-121C-4198-866D-B60C82A5C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596617" y="325001"/>
            <a:ext cx="7290469" cy="6232425"/>
            <a:chOff x="321910" y="2153798"/>
            <a:chExt cx="7290469" cy="6232425"/>
          </a:xfrm>
        </p:grpSpPr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90346C54-7192-49B8-BBF6-2B2EC6D48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21910" y="7270860"/>
              <a:ext cx="1371863" cy="1115363"/>
            </a:xfrm>
            <a:custGeom>
              <a:avLst/>
              <a:gdLst>
                <a:gd name="T0" fmla="*/ 1694 w 2944"/>
                <a:gd name="T1" fmla="*/ 919 h 2397"/>
                <a:gd name="T2" fmla="*/ 1478 w 2944"/>
                <a:gd name="T3" fmla="*/ 2088 h 2397"/>
                <a:gd name="T4" fmla="*/ 1457 w 2944"/>
                <a:gd name="T5" fmla="*/ 2088 h 2397"/>
                <a:gd name="T6" fmla="*/ 1236 w 2944"/>
                <a:gd name="T7" fmla="*/ 919 h 2397"/>
                <a:gd name="T8" fmla="*/ 1694 w 2944"/>
                <a:gd name="T9" fmla="*/ 919 h 2397"/>
                <a:gd name="T10" fmla="*/ 979 w 2944"/>
                <a:gd name="T11" fmla="*/ 0 h 2397"/>
                <a:gd name="T12" fmla="*/ 0 w 2944"/>
                <a:gd name="T13" fmla="*/ 0 h 2397"/>
                <a:gd name="T14" fmla="*/ 737 w 2944"/>
                <a:gd name="T15" fmla="*/ 2397 h 2397"/>
                <a:gd name="T16" fmla="*/ 2207 w 2944"/>
                <a:gd name="T17" fmla="*/ 2397 h 2397"/>
                <a:gd name="T18" fmla="*/ 2944 w 2944"/>
                <a:gd name="T19" fmla="*/ 0 h 2397"/>
                <a:gd name="T20" fmla="*/ 1944 w 2944"/>
                <a:gd name="T21" fmla="*/ 0 h 2397"/>
                <a:gd name="T22" fmla="*/ 1776 w 2944"/>
                <a:gd name="T23" fmla="*/ 584 h 2397"/>
                <a:gd name="T24" fmla="*/ 1152 w 2944"/>
                <a:gd name="T25" fmla="*/ 584 h 2397"/>
                <a:gd name="T26" fmla="*/ 979 w 2944"/>
                <a:gd name="T27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44" h="2397">
                  <a:moveTo>
                    <a:pt x="1694" y="919"/>
                  </a:moveTo>
                  <a:cubicBezTo>
                    <a:pt x="1606" y="1304"/>
                    <a:pt x="1534" y="1694"/>
                    <a:pt x="1478" y="2088"/>
                  </a:cubicBezTo>
                  <a:lnTo>
                    <a:pt x="1457" y="2088"/>
                  </a:lnTo>
                  <a:cubicBezTo>
                    <a:pt x="1394" y="1672"/>
                    <a:pt x="1321" y="1283"/>
                    <a:pt x="1236" y="919"/>
                  </a:cubicBezTo>
                  <a:lnTo>
                    <a:pt x="1694" y="919"/>
                  </a:lnTo>
                  <a:close/>
                  <a:moveTo>
                    <a:pt x="979" y="0"/>
                  </a:moveTo>
                  <a:lnTo>
                    <a:pt x="0" y="0"/>
                  </a:lnTo>
                  <a:lnTo>
                    <a:pt x="737" y="2397"/>
                  </a:lnTo>
                  <a:lnTo>
                    <a:pt x="2207" y="2397"/>
                  </a:lnTo>
                  <a:lnTo>
                    <a:pt x="2944" y="0"/>
                  </a:lnTo>
                  <a:lnTo>
                    <a:pt x="1944" y="0"/>
                  </a:lnTo>
                  <a:cubicBezTo>
                    <a:pt x="1879" y="204"/>
                    <a:pt x="1823" y="399"/>
                    <a:pt x="1776" y="584"/>
                  </a:cubicBezTo>
                  <a:lnTo>
                    <a:pt x="1152" y="584"/>
                  </a:lnTo>
                  <a:cubicBezTo>
                    <a:pt x="1103" y="399"/>
                    <a:pt x="1045" y="204"/>
                    <a:pt x="979" y="0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CB890EA9-86E6-47C1-83BC-E2300F4966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489541" y="7270860"/>
              <a:ext cx="1392493" cy="1115363"/>
            </a:xfrm>
            <a:custGeom>
              <a:avLst/>
              <a:gdLst>
                <a:gd name="T0" fmla="*/ 2988 w 2988"/>
                <a:gd name="T1" fmla="*/ 2397 h 2397"/>
                <a:gd name="T2" fmla="*/ 2230 w 2988"/>
                <a:gd name="T3" fmla="*/ 0 h 2397"/>
                <a:gd name="T4" fmla="*/ 758 w 2988"/>
                <a:gd name="T5" fmla="*/ 0 h 2397"/>
                <a:gd name="T6" fmla="*/ 0 w 2988"/>
                <a:gd name="T7" fmla="*/ 2397 h 2397"/>
                <a:gd name="T8" fmla="*/ 979 w 2988"/>
                <a:gd name="T9" fmla="*/ 2397 h 2397"/>
                <a:gd name="T10" fmla="*/ 1253 w 2988"/>
                <a:gd name="T11" fmla="*/ 1411 h 2397"/>
                <a:gd name="T12" fmla="*/ 1480 w 2988"/>
                <a:gd name="T13" fmla="*/ 309 h 2397"/>
                <a:gd name="T14" fmla="*/ 1501 w 2988"/>
                <a:gd name="T15" fmla="*/ 309 h 2397"/>
                <a:gd name="T16" fmla="*/ 1720 w 2988"/>
                <a:gd name="T17" fmla="*/ 1403 h 2397"/>
                <a:gd name="T18" fmla="*/ 1989 w 2988"/>
                <a:gd name="T19" fmla="*/ 2397 h 2397"/>
                <a:gd name="T20" fmla="*/ 2988 w 2988"/>
                <a:gd name="T21" fmla="*/ 2397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88" h="2397">
                  <a:moveTo>
                    <a:pt x="2988" y="2397"/>
                  </a:moveTo>
                  <a:lnTo>
                    <a:pt x="2230" y="0"/>
                  </a:lnTo>
                  <a:lnTo>
                    <a:pt x="758" y="0"/>
                  </a:lnTo>
                  <a:lnTo>
                    <a:pt x="0" y="2397"/>
                  </a:lnTo>
                  <a:lnTo>
                    <a:pt x="979" y="2397"/>
                  </a:lnTo>
                  <a:cubicBezTo>
                    <a:pt x="1082" y="2084"/>
                    <a:pt x="1173" y="1755"/>
                    <a:pt x="1253" y="1411"/>
                  </a:cubicBezTo>
                  <a:cubicBezTo>
                    <a:pt x="1333" y="1067"/>
                    <a:pt x="1408" y="700"/>
                    <a:pt x="1480" y="309"/>
                  </a:cubicBezTo>
                  <a:lnTo>
                    <a:pt x="1501" y="309"/>
                  </a:lnTo>
                  <a:cubicBezTo>
                    <a:pt x="1568" y="691"/>
                    <a:pt x="1641" y="1056"/>
                    <a:pt x="1720" y="1403"/>
                  </a:cubicBezTo>
                  <a:cubicBezTo>
                    <a:pt x="1799" y="1750"/>
                    <a:pt x="1888" y="2081"/>
                    <a:pt x="1989" y="2397"/>
                  </a:cubicBezTo>
                  <a:lnTo>
                    <a:pt x="2988" y="2397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08744A49-39EC-4BDC-A2AE-3F437C00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2677801" y="7270860"/>
              <a:ext cx="1371863" cy="1115363"/>
            </a:xfrm>
            <a:custGeom>
              <a:avLst/>
              <a:gdLst>
                <a:gd name="T0" fmla="*/ 1695 w 2944"/>
                <a:gd name="T1" fmla="*/ 919 h 2397"/>
                <a:gd name="T2" fmla="*/ 1479 w 2944"/>
                <a:gd name="T3" fmla="*/ 2088 h 2397"/>
                <a:gd name="T4" fmla="*/ 1457 w 2944"/>
                <a:gd name="T5" fmla="*/ 2088 h 2397"/>
                <a:gd name="T6" fmla="*/ 1236 w 2944"/>
                <a:gd name="T7" fmla="*/ 919 h 2397"/>
                <a:gd name="T8" fmla="*/ 1695 w 2944"/>
                <a:gd name="T9" fmla="*/ 919 h 2397"/>
                <a:gd name="T10" fmla="*/ 980 w 2944"/>
                <a:gd name="T11" fmla="*/ 0 h 2397"/>
                <a:gd name="T12" fmla="*/ 0 w 2944"/>
                <a:gd name="T13" fmla="*/ 0 h 2397"/>
                <a:gd name="T14" fmla="*/ 737 w 2944"/>
                <a:gd name="T15" fmla="*/ 2397 h 2397"/>
                <a:gd name="T16" fmla="*/ 2207 w 2944"/>
                <a:gd name="T17" fmla="*/ 2397 h 2397"/>
                <a:gd name="T18" fmla="*/ 2944 w 2944"/>
                <a:gd name="T19" fmla="*/ 0 h 2397"/>
                <a:gd name="T20" fmla="*/ 1944 w 2944"/>
                <a:gd name="T21" fmla="*/ 0 h 2397"/>
                <a:gd name="T22" fmla="*/ 1777 w 2944"/>
                <a:gd name="T23" fmla="*/ 584 h 2397"/>
                <a:gd name="T24" fmla="*/ 1152 w 2944"/>
                <a:gd name="T25" fmla="*/ 584 h 2397"/>
                <a:gd name="T26" fmla="*/ 980 w 2944"/>
                <a:gd name="T27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44" h="2397">
                  <a:moveTo>
                    <a:pt x="1695" y="919"/>
                  </a:moveTo>
                  <a:cubicBezTo>
                    <a:pt x="1607" y="1304"/>
                    <a:pt x="1535" y="1694"/>
                    <a:pt x="1479" y="2088"/>
                  </a:cubicBezTo>
                  <a:lnTo>
                    <a:pt x="1457" y="2088"/>
                  </a:lnTo>
                  <a:cubicBezTo>
                    <a:pt x="1395" y="1672"/>
                    <a:pt x="1321" y="1283"/>
                    <a:pt x="1236" y="919"/>
                  </a:cubicBezTo>
                  <a:lnTo>
                    <a:pt x="1695" y="919"/>
                  </a:lnTo>
                  <a:close/>
                  <a:moveTo>
                    <a:pt x="980" y="0"/>
                  </a:moveTo>
                  <a:lnTo>
                    <a:pt x="0" y="0"/>
                  </a:lnTo>
                  <a:lnTo>
                    <a:pt x="737" y="2397"/>
                  </a:lnTo>
                  <a:lnTo>
                    <a:pt x="2207" y="2397"/>
                  </a:lnTo>
                  <a:lnTo>
                    <a:pt x="2944" y="0"/>
                  </a:lnTo>
                  <a:lnTo>
                    <a:pt x="1944" y="0"/>
                  </a:lnTo>
                  <a:cubicBezTo>
                    <a:pt x="1880" y="204"/>
                    <a:pt x="1824" y="399"/>
                    <a:pt x="1777" y="584"/>
                  </a:cubicBezTo>
                  <a:lnTo>
                    <a:pt x="1152" y="584"/>
                  </a:lnTo>
                  <a:cubicBezTo>
                    <a:pt x="1103" y="399"/>
                    <a:pt x="1046" y="204"/>
                    <a:pt x="980" y="0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783E0B0E-6B22-4F74-89ED-50C05BD75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4004278" y="7270860"/>
              <a:ext cx="1151126" cy="1115363"/>
            </a:xfrm>
            <a:custGeom>
              <a:avLst/>
              <a:gdLst>
                <a:gd name="T0" fmla="*/ 1134 w 2471"/>
                <a:gd name="T1" fmla="*/ 1185 h 2397"/>
                <a:gd name="T2" fmla="*/ 1562 w 2471"/>
                <a:gd name="T3" fmla="*/ 1185 h 2397"/>
                <a:gd name="T4" fmla="*/ 1562 w 2471"/>
                <a:gd name="T5" fmla="*/ 1510 h 2397"/>
                <a:gd name="T6" fmla="*/ 1139 w 2471"/>
                <a:gd name="T7" fmla="*/ 1510 h 2397"/>
                <a:gd name="T8" fmla="*/ 959 w 2471"/>
                <a:gd name="T9" fmla="*/ 1471 h 2397"/>
                <a:gd name="T10" fmla="*/ 906 w 2471"/>
                <a:gd name="T11" fmla="*/ 1349 h 2397"/>
                <a:gd name="T12" fmla="*/ 960 w 2471"/>
                <a:gd name="T13" fmla="*/ 1227 h 2397"/>
                <a:gd name="T14" fmla="*/ 1134 w 2471"/>
                <a:gd name="T15" fmla="*/ 1185 h 2397"/>
                <a:gd name="T16" fmla="*/ 835 w 2471"/>
                <a:gd name="T17" fmla="*/ 0 h 2397"/>
                <a:gd name="T18" fmla="*/ 0 w 2471"/>
                <a:gd name="T19" fmla="*/ 0 h 2397"/>
                <a:gd name="T20" fmla="*/ 127 w 2471"/>
                <a:gd name="T21" fmla="*/ 433 h 2397"/>
                <a:gd name="T22" fmla="*/ 157 w 2471"/>
                <a:gd name="T23" fmla="*/ 614 h 2397"/>
                <a:gd name="T24" fmla="*/ 263 w 2471"/>
                <a:gd name="T25" fmla="*/ 833 h 2397"/>
                <a:gd name="T26" fmla="*/ 481 w 2471"/>
                <a:gd name="T27" fmla="*/ 956 h 2397"/>
                <a:gd name="T28" fmla="*/ 842 w 2471"/>
                <a:gd name="T29" fmla="*/ 1006 h 2397"/>
                <a:gd name="T30" fmla="*/ 844 w 2471"/>
                <a:gd name="T31" fmla="*/ 1014 h 2397"/>
                <a:gd name="T32" fmla="*/ 251 w 2471"/>
                <a:gd name="T33" fmla="*/ 1214 h 2397"/>
                <a:gd name="T34" fmla="*/ 69 w 2471"/>
                <a:gd name="T35" fmla="*/ 1671 h 2397"/>
                <a:gd name="T36" fmla="*/ 196 w 2471"/>
                <a:gd name="T37" fmla="*/ 2069 h 2397"/>
                <a:gd name="T38" fmla="*/ 547 w 2471"/>
                <a:gd name="T39" fmla="*/ 2315 h 2397"/>
                <a:gd name="T40" fmla="*/ 1065 w 2471"/>
                <a:gd name="T41" fmla="*/ 2397 h 2397"/>
                <a:gd name="T42" fmla="*/ 2471 w 2471"/>
                <a:gd name="T43" fmla="*/ 2397 h 2397"/>
                <a:gd name="T44" fmla="*/ 2471 w 2471"/>
                <a:gd name="T45" fmla="*/ 0 h 2397"/>
                <a:gd name="T46" fmla="*/ 1562 w 2471"/>
                <a:gd name="T47" fmla="*/ 0 h 2397"/>
                <a:gd name="T48" fmla="*/ 1562 w 2471"/>
                <a:gd name="T49" fmla="*/ 828 h 2397"/>
                <a:gd name="T50" fmla="*/ 1391 w 2471"/>
                <a:gd name="T51" fmla="*/ 828 h 2397"/>
                <a:gd name="T52" fmla="*/ 1144 w 2471"/>
                <a:gd name="T53" fmla="*/ 790 h 2397"/>
                <a:gd name="T54" fmla="*/ 1010 w 2471"/>
                <a:gd name="T55" fmla="*/ 679 h 2397"/>
                <a:gd name="T56" fmla="*/ 951 w 2471"/>
                <a:gd name="T57" fmla="*/ 492 h 2397"/>
                <a:gd name="T58" fmla="*/ 933 w 2471"/>
                <a:gd name="T59" fmla="*/ 361 h 2397"/>
                <a:gd name="T60" fmla="*/ 892 w 2471"/>
                <a:gd name="T61" fmla="*/ 144 h 2397"/>
                <a:gd name="T62" fmla="*/ 835 w 2471"/>
                <a:gd name="T63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71" h="2397">
                  <a:moveTo>
                    <a:pt x="1134" y="1185"/>
                  </a:moveTo>
                  <a:lnTo>
                    <a:pt x="1562" y="1185"/>
                  </a:lnTo>
                  <a:lnTo>
                    <a:pt x="1562" y="1510"/>
                  </a:lnTo>
                  <a:lnTo>
                    <a:pt x="1139" y="1510"/>
                  </a:lnTo>
                  <a:cubicBezTo>
                    <a:pt x="1055" y="1510"/>
                    <a:pt x="995" y="1497"/>
                    <a:pt x="959" y="1471"/>
                  </a:cubicBezTo>
                  <a:cubicBezTo>
                    <a:pt x="924" y="1446"/>
                    <a:pt x="906" y="1405"/>
                    <a:pt x="906" y="1349"/>
                  </a:cubicBezTo>
                  <a:cubicBezTo>
                    <a:pt x="906" y="1296"/>
                    <a:pt x="924" y="1255"/>
                    <a:pt x="960" y="1227"/>
                  </a:cubicBezTo>
                  <a:cubicBezTo>
                    <a:pt x="996" y="1199"/>
                    <a:pt x="1054" y="1185"/>
                    <a:pt x="1134" y="1185"/>
                  </a:cubicBezTo>
                  <a:close/>
                  <a:moveTo>
                    <a:pt x="835" y="0"/>
                  </a:moveTo>
                  <a:lnTo>
                    <a:pt x="0" y="0"/>
                  </a:lnTo>
                  <a:cubicBezTo>
                    <a:pt x="55" y="130"/>
                    <a:pt x="97" y="275"/>
                    <a:pt x="127" y="433"/>
                  </a:cubicBezTo>
                  <a:lnTo>
                    <a:pt x="157" y="614"/>
                  </a:lnTo>
                  <a:cubicBezTo>
                    <a:pt x="175" y="706"/>
                    <a:pt x="210" y="779"/>
                    <a:pt x="263" y="833"/>
                  </a:cubicBezTo>
                  <a:cubicBezTo>
                    <a:pt x="315" y="888"/>
                    <a:pt x="388" y="929"/>
                    <a:pt x="481" y="956"/>
                  </a:cubicBezTo>
                  <a:cubicBezTo>
                    <a:pt x="575" y="982"/>
                    <a:pt x="695" y="999"/>
                    <a:pt x="842" y="1006"/>
                  </a:cubicBezTo>
                  <a:lnTo>
                    <a:pt x="844" y="1014"/>
                  </a:lnTo>
                  <a:cubicBezTo>
                    <a:pt x="570" y="1036"/>
                    <a:pt x="373" y="1102"/>
                    <a:pt x="251" y="1214"/>
                  </a:cubicBezTo>
                  <a:cubicBezTo>
                    <a:pt x="129" y="1325"/>
                    <a:pt x="69" y="1478"/>
                    <a:pt x="69" y="1671"/>
                  </a:cubicBezTo>
                  <a:cubicBezTo>
                    <a:pt x="69" y="1827"/>
                    <a:pt x="111" y="1960"/>
                    <a:pt x="196" y="2069"/>
                  </a:cubicBezTo>
                  <a:cubicBezTo>
                    <a:pt x="281" y="2179"/>
                    <a:pt x="398" y="2261"/>
                    <a:pt x="547" y="2315"/>
                  </a:cubicBezTo>
                  <a:cubicBezTo>
                    <a:pt x="697" y="2370"/>
                    <a:pt x="870" y="2397"/>
                    <a:pt x="1065" y="2397"/>
                  </a:cubicBezTo>
                  <a:lnTo>
                    <a:pt x="2471" y="2397"/>
                  </a:lnTo>
                  <a:lnTo>
                    <a:pt x="2471" y="0"/>
                  </a:lnTo>
                  <a:lnTo>
                    <a:pt x="1562" y="0"/>
                  </a:lnTo>
                  <a:lnTo>
                    <a:pt x="1562" y="828"/>
                  </a:lnTo>
                  <a:lnTo>
                    <a:pt x="1391" y="828"/>
                  </a:lnTo>
                  <a:cubicBezTo>
                    <a:pt x="1288" y="828"/>
                    <a:pt x="1205" y="816"/>
                    <a:pt x="1144" y="790"/>
                  </a:cubicBezTo>
                  <a:cubicBezTo>
                    <a:pt x="1083" y="764"/>
                    <a:pt x="1039" y="727"/>
                    <a:pt x="1010" y="679"/>
                  </a:cubicBezTo>
                  <a:cubicBezTo>
                    <a:pt x="982" y="630"/>
                    <a:pt x="962" y="568"/>
                    <a:pt x="951" y="492"/>
                  </a:cubicBezTo>
                  <a:lnTo>
                    <a:pt x="933" y="361"/>
                  </a:lnTo>
                  <a:cubicBezTo>
                    <a:pt x="921" y="272"/>
                    <a:pt x="908" y="200"/>
                    <a:pt x="892" y="144"/>
                  </a:cubicBezTo>
                  <a:cubicBezTo>
                    <a:pt x="875" y="89"/>
                    <a:pt x="857" y="41"/>
                    <a:pt x="835" y="0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A40AE27B-9633-4A8D-B965-A9051A047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268866" y="7270860"/>
              <a:ext cx="986091" cy="1115363"/>
            </a:xfrm>
            <a:custGeom>
              <a:avLst/>
              <a:gdLst>
                <a:gd name="T0" fmla="*/ 2117 w 2117"/>
                <a:gd name="T1" fmla="*/ 0 h 2397"/>
                <a:gd name="T2" fmla="*/ 0 w 2117"/>
                <a:gd name="T3" fmla="*/ 0 h 2397"/>
                <a:gd name="T4" fmla="*/ 0 w 2117"/>
                <a:gd name="T5" fmla="*/ 854 h 2397"/>
                <a:gd name="T6" fmla="*/ 1207 w 2117"/>
                <a:gd name="T7" fmla="*/ 854 h 2397"/>
                <a:gd name="T8" fmla="*/ 1207 w 2117"/>
                <a:gd name="T9" fmla="*/ 1036 h 2397"/>
                <a:gd name="T10" fmla="*/ 176 w 2117"/>
                <a:gd name="T11" fmla="*/ 1033 h 2397"/>
                <a:gd name="T12" fmla="*/ 176 w 2117"/>
                <a:gd name="T13" fmla="*/ 1348 h 2397"/>
                <a:gd name="T14" fmla="*/ 1207 w 2117"/>
                <a:gd name="T15" fmla="*/ 1348 h 2397"/>
                <a:gd name="T16" fmla="*/ 1207 w 2117"/>
                <a:gd name="T17" fmla="*/ 1532 h 2397"/>
                <a:gd name="T18" fmla="*/ 3 w 2117"/>
                <a:gd name="T19" fmla="*/ 1532 h 2397"/>
                <a:gd name="T20" fmla="*/ 3 w 2117"/>
                <a:gd name="T21" fmla="*/ 2397 h 2397"/>
                <a:gd name="T22" fmla="*/ 2117 w 2117"/>
                <a:gd name="T23" fmla="*/ 2397 h 2397"/>
                <a:gd name="T24" fmla="*/ 2117 w 2117"/>
                <a:gd name="T25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7" h="2397">
                  <a:moveTo>
                    <a:pt x="2117" y="0"/>
                  </a:moveTo>
                  <a:lnTo>
                    <a:pt x="0" y="0"/>
                  </a:lnTo>
                  <a:lnTo>
                    <a:pt x="0" y="854"/>
                  </a:lnTo>
                  <a:lnTo>
                    <a:pt x="1207" y="854"/>
                  </a:lnTo>
                  <a:lnTo>
                    <a:pt x="1207" y="1036"/>
                  </a:lnTo>
                  <a:lnTo>
                    <a:pt x="176" y="1033"/>
                  </a:lnTo>
                  <a:lnTo>
                    <a:pt x="176" y="1348"/>
                  </a:lnTo>
                  <a:lnTo>
                    <a:pt x="1207" y="1348"/>
                  </a:lnTo>
                  <a:lnTo>
                    <a:pt x="1207" y="1532"/>
                  </a:lnTo>
                  <a:lnTo>
                    <a:pt x="3" y="1532"/>
                  </a:lnTo>
                  <a:lnTo>
                    <a:pt x="3" y="2397"/>
                  </a:lnTo>
                  <a:lnTo>
                    <a:pt x="2117" y="2397"/>
                  </a:lnTo>
                  <a:lnTo>
                    <a:pt x="2117" y="0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C342BF56-286C-41EB-B702-6D2992D39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436497" y="2153798"/>
              <a:ext cx="1175882" cy="1249371"/>
            </a:xfrm>
            <a:custGeom>
              <a:avLst/>
              <a:gdLst>
                <a:gd name="T0" fmla="*/ 1641 w 2528"/>
                <a:gd name="T1" fmla="*/ 1343 h 2681"/>
                <a:gd name="T2" fmla="*/ 1551 w 2528"/>
                <a:gd name="T3" fmla="*/ 1709 h 2681"/>
                <a:gd name="T4" fmla="*/ 1268 w 2528"/>
                <a:gd name="T5" fmla="*/ 1827 h 2681"/>
                <a:gd name="T6" fmla="*/ 979 w 2528"/>
                <a:gd name="T7" fmla="*/ 1709 h 2681"/>
                <a:gd name="T8" fmla="*/ 887 w 2528"/>
                <a:gd name="T9" fmla="*/ 1341 h 2681"/>
                <a:gd name="T10" fmla="*/ 979 w 2528"/>
                <a:gd name="T11" fmla="*/ 971 h 2681"/>
                <a:gd name="T12" fmla="*/ 1268 w 2528"/>
                <a:gd name="T13" fmla="*/ 852 h 2681"/>
                <a:gd name="T14" fmla="*/ 1551 w 2528"/>
                <a:gd name="T15" fmla="*/ 971 h 2681"/>
                <a:gd name="T16" fmla="*/ 1641 w 2528"/>
                <a:gd name="T17" fmla="*/ 1343 h 2681"/>
                <a:gd name="T18" fmla="*/ 2528 w 2528"/>
                <a:gd name="T19" fmla="*/ 1338 h 2681"/>
                <a:gd name="T20" fmla="*/ 2199 w 2528"/>
                <a:gd name="T21" fmla="*/ 334 h 2681"/>
                <a:gd name="T22" fmla="*/ 1266 w 2528"/>
                <a:gd name="T23" fmla="*/ 0 h 2681"/>
                <a:gd name="T24" fmla="*/ 330 w 2528"/>
                <a:gd name="T25" fmla="*/ 334 h 2681"/>
                <a:gd name="T26" fmla="*/ 0 w 2528"/>
                <a:gd name="T27" fmla="*/ 1338 h 2681"/>
                <a:gd name="T28" fmla="*/ 330 w 2528"/>
                <a:gd name="T29" fmla="*/ 2346 h 2681"/>
                <a:gd name="T30" fmla="*/ 1268 w 2528"/>
                <a:gd name="T31" fmla="*/ 2681 h 2681"/>
                <a:gd name="T32" fmla="*/ 2200 w 2528"/>
                <a:gd name="T33" fmla="*/ 2346 h 2681"/>
                <a:gd name="T34" fmla="*/ 2528 w 2528"/>
                <a:gd name="T35" fmla="*/ 1338 h 2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28" h="2681">
                  <a:moveTo>
                    <a:pt x="1641" y="1343"/>
                  </a:moveTo>
                  <a:cubicBezTo>
                    <a:pt x="1641" y="1508"/>
                    <a:pt x="1611" y="1630"/>
                    <a:pt x="1551" y="1709"/>
                  </a:cubicBezTo>
                  <a:cubicBezTo>
                    <a:pt x="1492" y="1788"/>
                    <a:pt x="1397" y="1827"/>
                    <a:pt x="1268" y="1827"/>
                  </a:cubicBezTo>
                  <a:cubicBezTo>
                    <a:pt x="1136" y="1827"/>
                    <a:pt x="1040" y="1788"/>
                    <a:pt x="979" y="1709"/>
                  </a:cubicBezTo>
                  <a:cubicBezTo>
                    <a:pt x="918" y="1630"/>
                    <a:pt x="887" y="1508"/>
                    <a:pt x="887" y="1341"/>
                  </a:cubicBezTo>
                  <a:cubicBezTo>
                    <a:pt x="887" y="1174"/>
                    <a:pt x="918" y="1051"/>
                    <a:pt x="979" y="971"/>
                  </a:cubicBezTo>
                  <a:cubicBezTo>
                    <a:pt x="1040" y="892"/>
                    <a:pt x="1136" y="852"/>
                    <a:pt x="1268" y="852"/>
                  </a:cubicBezTo>
                  <a:cubicBezTo>
                    <a:pt x="1397" y="852"/>
                    <a:pt x="1492" y="892"/>
                    <a:pt x="1551" y="971"/>
                  </a:cubicBezTo>
                  <a:cubicBezTo>
                    <a:pt x="1611" y="1051"/>
                    <a:pt x="1641" y="1174"/>
                    <a:pt x="1641" y="1343"/>
                  </a:cubicBezTo>
                  <a:close/>
                  <a:moveTo>
                    <a:pt x="2528" y="1338"/>
                  </a:moveTo>
                  <a:cubicBezTo>
                    <a:pt x="2528" y="891"/>
                    <a:pt x="2419" y="557"/>
                    <a:pt x="2199" y="334"/>
                  </a:cubicBezTo>
                  <a:cubicBezTo>
                    <a:pt x="1980" y="111"/>
                    <a:pt x="1669" y="0"/>
                    <a:pt x="1266" y="0"/>
                  </a:cubicBezTo>
                  <a:cubicBezTo>
                    <a:pt x="862" y="0"/>
                    <a:pt x="550" y="111"/>
                    <a:pt x="330" y="334"/>
                  </a:cubicBezTo>
                  <a:cubicBezTo>
                    <a:pt x="110" y="557"/>
                    <a:pt x="0" y="891"/>
                    <a:pt x="0" y="1338"/>
                  </a:cubicBezTo>
                  <a:cubicBezTo>
                    <a:pt x="0" y="1787"/>
                    <a:pt x="110" y="2123"/>
                    <a:pt x="330" y="2346"/>
                  </a:cubicBezTo>
                  <a:cubicBezTo>
                    <a:pt x="550" y="2569"/>
                    <a:pt x="862" y="2681"/>
                    <a:pt x="1268" y="2681"/>
                  </a:cubicBezTo>
                  <a:cubicBezTo>
                    <a:pt x="1671" y="2681"/>
                    <a:pt x="1981" y="2569"/>
                    <a:pt x="2200" y="2346"/>
                  </a:cubicBezTo>
                  <a:cubicBezTo>
                    <a:pt x="2419" y="2123"/>
                    <a:pt x="2528" y="1787"/>
                    <a:pt x="2528" y="1338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69E54280-6327-4BBE-AE3A-CE1E5CE9C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467441" y="3341320"/>
              <a:ext cx="1116057" cy="1391628"/>
            </a:xfrm>
            <a:custGeom>
              <a:avLst/>
              <a:gdLst>
                <a:gd name="T0" fmla="*/ 0 w 2398"/>
                <a:gd name="T1" fmla="*/ 1989 h 2989"/>
                <a:gd name="T2" fmla="*/ 995 w 2398"/>
                <a:gd name="T3" fmla="*/ 1720 h 2989"/>
                <a:gd name="T4" fmla="*/ 2088 w 2398"/>
                <a:gd name="T5" fmla="*/ 1502 h 2989"/>
                <a:gd name="T6" fmla="*/ 2088 w 2398"/>
                <a:gd name="T7" fmla="*/ 1480 h 2989"/>
                <a:gd name="T8" fmla="*/ 986 w 2398"/>
                <a:gd name="T9" fmla="*/ 1253 h 2989"/>
                <a:gd name="T10" fmla="*/ 0 w 2398"/>
                <a:gd name="T11" fmla="*/ 979 h 2989"/>
                <a:gd name="T12" fmla="*/ 0 w 2398"/>
                <a:gd name="T13" fmla="*/ 0 h 2989"/>
                <a:gd name="T14" fmla="*/ 2398 w 2398"/>
                <a:gd name="T15" fmla="*/ 758 h 2989"/>
                <a:gd name="T16" fmla="*/ 2398 w 2398"/>
                <a:gd name="T17" fmla="*/ 2230 h 2989"/>
                <a:gd name="T18" fmla="*/ 0 w 2398"/>
                <a:gd name="T19" fmla="*/ 2989 h 2989"/>
                <a:gd name="T20" fmla="*/ 0 w 2398"/>
                <a:gd name="T21" fmla="*/ 1989 h 2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98" h="2989">
                  <a:moveTo>
                    <a:pt x="0" y="1989"/>
                  </a:moveTo>
                  <a:cubicBezTo>
                    <a:pt x="316" y="1889"/>
                    <a:pt x="647" y="1799"/>
                    <a:pt x="995" y="1720"/>
                  </a:cubicBezTo>
                  <a:cubicBezTo>
                    <a:pt x="1342" y="1642"/>
                    <a:pt x="1706" y="1569"/>
                    <a:pt x="2088" y="1502"/>
                  </a:cubicBezTo>
                  <a:lnTo>
                    <a:pt x="2088" y="1480"/>
                  </a:lnTo>
                  <a:cubicBezTo>
                    <a:pt x="1697" y="1409"/>
                    <a:pt x="1330" y="1333"/>
                    <a:pt x="986" y="1253"/>
                  </a:cubicBezTo>
                  <a:cubicBezTo>
                    <a:pt x="642" y="1173"/>
                    <a:pt x="314" y="1082"/>
                    <a:pt x="0" y="979"/>
                  </a:cubicBezTo>
                  <a:lnTo>
                    <a:pt x="0" y="0"/>
                  </a:lnTo>
                  <a:lnTo>
                    <a:pt x="2398" y="758"/>
                  </a:lnTo>
                  <a:lnTo>
                    <a:pt x="2398" y="2230"/>
                  </a:lnTo>
                  <a:lnTo>
                    <a:pt x="0" y="2989"/>
                  </a:lnTo>
                  <a:lnTo>
                    <a:pt x="0" y="1989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B17245BF-0DE8-4C3E-8A9A-C2DC9E21F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467441" y="4720575"/>
              <a:ext cx="1116057" cy="1150411"/>
            </a:xfrm>
            <a:custGeom>
              <a:avLst/>
              <a:gdLst>
                <a:gd name="T0" fmla="*/ 1212 w 2398"/>
                <a:gd name="T1" fmla="*/ 1134 h 2472"/>
                <a:gd name="T2" fmla="*/ 1212 w 2398"/>
                <a:gd name="T3" fmla="*/ 1563 h 2472"/>
                <a:gd name="T4" fmla="*/ 887 w 2398"/>
                <a:gd name="T5" fmla="*/ 1563 h 2472"/>
                <a:gd name="T6" fmla="*/ 887 w 2398"/>
                <a:gd name="T7" fmla="*/ 1139 h 2472"/>
                <a:gd name="T8" fmla="*/ 926 w 2398"/>
                <a:gd name="T9" fmla="*/ 960 h 2472"/>
                <a:gd name="T10" fmla="*/ 1048 w 2398"/>
                <a:gd name="T11" fmla="*/ 906 h 2472"/>
                <a:gd name="T12" fmla="*/ 1170 w 2398"/>
                <a:gd name="T13" fmla="*/ 961 h 2472"/>
                <a:gd name="T14" fmla="*/ 1212 w 2398"/>
                <a:gd name="T15" fmla="*/ 1134 h 2472"/>
                <a:gd name="T16" fmla="*/ 2398 w 2398"/>
                <a:gd name="T17" fmla="*/ 836 h 2472"/>
                <a:gd name="T18" fmla="*/ 2398 w 2398"/>
                <a:gd name="T19" fmla="*/ 0 h 2472"/>
                <a:gd name="T20" fmla="*/ 1964 w 2398"/>
                <a:gd name="T21" fmla="*/ 127 h 2472"/>
                <a:gd name="T22" fmla="*/ 1783 w 2398"/>
                <a:gd name="T23" fmla="*/ 158 h 2472"/>
                <a:gd name="T24" fmla="*/ 1564 w 2398"/>
                <a:gd name="T25" fmla="*/ 263 h 2472"/>
                <a:gd name="T26" fmla="*/ 1442 w 2398"/>
                <a:gd name="T27" fmla="*/ 482 h 2472"/>
                <a:gd name="T28" fmla="*/ 1391 w 2398"/>
                <a:gd name="T29" fmla="*/ 843 h 2472"/>
                <a:gd name="T30" fmla="*/ 1383 w 2398"/>
                <a:gd name="T31" fmla="*/ 844 h 2472"/>
                <a:gd name="T32" fmla="*/ 1184 w 2398"/>
                <a:gd name="T33" fmla="*/ 251 h 2472"/>
                <a:gd name="T34" fmla="*/ 727 w 2398"/>
                <a:gd name="T35" fmla="*/ 69 h 2472"/>
                <a:gd name="T36" fmla="*/ 328 w 2398"/>
                <a:gd name="T37" fmla="*/ 196 h 2472"/>
                <a:gd name="T38" fmla="*/ 82 w 2398"/>
                <a:gd name="T39" fmla="*/ 548 h 2472"/>
                <a:gd name="T40" fmla="*/ 0 w 2398"/>
                <a:gd name="T41" fmla="*/ 1065 h 2472"/>
                <a:gd name="T42" fmla="*/ 0 w 2398"/>
                <a:gd name="T43" fmla="*/ 2472 h 2472"/>
                <a:gd name="T44" fmla="*/ 2398 w 2398"/>
                <a:gd name="T45" fmla="*/ 2472 h 2472"/>
                <a:gd name="T46" fmla="*/ 2398 w 2398"/>
                <a:gd name="T47" fmla="*/ 1563 h 2472"/>
                <a:gd name="T48" fmla="*/ 1569 w 2398"/>
                <a:gd name="T49" fmla="*/ 1563 h 2472"/>
                <a:gd name="T50" fmla="*/ 1569 w 2398"/>
                <a:gd name="T51" fmla="*/ 1392 h 2472"/>
                <a:gd name="T52" fmla="*/ 1607 w 2398"/>
                <a:gd name="T53" fmla="*/ 1145 h 2472"/>
                <a:gd name="T54" fmla="*/ 1719 w 2398"/>
                <a:gd name="T55" fmla="*/ 1011 h 2472"/>
                <a:gd name="T56" fmla="*/ 1906 w 2398"/>
                <a:gd name="T57" fmla="*/ 951 h 2472"/>
                <a:gd name="T58" fmla="*/ 2036 w 2398"/>
                <a:gd name="T59" fmla="*/ 933 h 2472"/>
                <a:gd name="T60" fmla="*/ 2253 w 2398"/>
                <a:gd name="T61" fmla="*/ 892 h 2472"/>
                <a:gd name="T62" fmla="*/ 2398 w 2398"/>
                <a:gd name="T63" fmla="*/ 836 h 2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98" h="2472">
                  <a:moveTo>
                    <a:pt x="1212" y="1134"/>
                  </a:moveTo>
                  <a:lnTo>
                    <a:pt x="1212" y="1563"/>
                  </a:lnTo>
                  <a:lnTo>
                    <a:pt x="887" y="1563"/>
                  </a:lnTo>
                  <a:lnTo>
                    <a:pt x="887" y="1139"/>
                  </a:lnTo>
                  <a:cubicBezTo>
                    <a:pt x="887" y="1055"/>
                    <a:pt x="900" y="995"/>
                    <a:pt x="926" y="960"/>
                  </a:cubicBezTo>
                  <a:cubicBezTo>
                    <a:pt x="952" y="924"/>
                    <a:pt x="992" y="906"/>
                    <a:pt x="1048" y="906"/>
                  </a:cubicBezTo>
                  <a:cubicBezTo>
                    <a:pt x="1102" y="906"/>
                    <a:pt x="1143" y="924"/>
                    <a:pt x="1170" y="961"/>
                  </a:cubicBezTo>
                  <a:cubicBezTo>
                    <a:pt x="1198" y="997"/>
                    <a:pt x="1212" y="1055"/>
                    <a:pt x="1212" y="1134"/>
                  </a:cubicBezTo>
                  <a:close/>
                  <a:moveTo>
                    <a:pt x="2398" y="836"/>
                  </a:moveTo>
                  <a:lnTo>
                    <a:pt x="2398" y="0"/>
                  </a:lnTo>
                  <a:cubicBezTo>
                    <a:pt x="2267" y="55"/>
                    <a:pt x="2123" y="97"/>
                    <a:pt x="1964" y="127"/>
                  </a:cubicBezTo>
                  <a:lnTo>
                    <a:pt x="1783" y="158"/>
                  </a:lnTo>
                  <a:cubicBezTo>
                    <a:pt x="1692" y="176"/>
                    <a:pt x="1619" y="211"/>
                    <a:pt x="1564" y="263"/>
                  </a:cubicBezTo>
                  <a:cubicBezTo>
                    <a:pt x="1509" y="316"/>
                    <a:pt x="1468" y="388"/>
                    <a:pt x="1442" y="482"/>
                  </a:cubicBezTo>
                  <a:cubicBezTo>
                    <a:pt x="1415" y="575"/>
                    <a:pt x="1398" y="695"/>
                    <a:pt x="1391" y="843"/>
                  </a:cubicBezTo>
                  <a:lnTo>
                    <a:pt x="1383" y="844"/>
                  </a:lnTo>
                  <a:cubicBezTo>
                    <a:pt x="1362" y="571"/>
                    <a:pt x="1295" y="373"/>
                    <a:pt x="1184" y="251"/>
                  </a:cubicBezTo>
                  <a:cubicBezTo>
                    <a:pt x="1072" y="130"/>
                    <a:pt x="920" y="69"/>
                    <a:pt x="727" y="69"/>
                  </a:cubicBezTo>
                  <a:cubicBezTo>
                    <a:pt x="570" y="69"/>
                    <a:pt x="438" y="111"/>
                    <a:pt x="328" y="196"/>
                  </a:cubicBezTo>
                  <a:cubicBezTo>
                    <a:pt x="219" y="281"/>
                    <a:pt x="137" y="398"/>
                    <a:pt x="82" y="548"/>
                  </a:cubicBezTo>
                  <a:cubicBezTo>
                    <a:pt x="27" y="697"/>
                    <a:pt x="0" y="870"/>
                    <a:pt x="0" y="1065"/>
                  </a:cubicBezTo>
                  <a:lnTo>
                    <a:pt x="0" y="2472"/>
                  </a:lnTo>
                  <a:lnTo>
                    <a:pt x="2398" y="2472"/>
                  </a:lnTo>
                  <a:lnTo>
                    <a:pt x="2398" y="1563"/>
                  </a:lnTo>
                  <a:lnTo>
                    <a:pt x="1569" y="1563"/>
                  </a:lnTo>
                  <a:lnTo>
                    <a:pt x="1569" y="1392"/>
                  </a:lnTo>
                  <a:cubicBezTo>
                    <a:pt x="1569" y="1288"/>
                    <a:pt x="1582" y="1206"/>
                    <a:pt x="1607" y="1145"/>
                  </a:cubicBezTo>
                  <a:cubicBezTo>
                    <a:pt x="1633" y="1084"/>
                    <a:pt x="1670" y="1039"/>
                    <a:pt x="1719" y="1011"/>
                  </a:cubicBezTo>
                  <a:cubicBezTo>
                    <a:pt x="1767" y="982"/>
                    <a:pt x="1830" y="963"/>
                    <a:pt x="1906" y="951"/>
                  </a:cubicBezTo>
                  <a:lnTo>
                    <a:pt x="2036" y="933"/>
                  </a:lnTo>
                  <a:cubicBezTo>
                    <a:pt x="2125" y="922"/>
                    <a:pt x="2198" y="908"/>
                    <a:pt x="2253" y="892"/>
                  </a:cubicBezTo>
                  <a:cubicBezTo>
                    <a:pt x="2308" y="876"/>
                    <a:pt x="2357" y="857"/>
                    <a:pt x="2398" y="836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157CC60A-EC0B-456F-A655-76AFCD456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467441" y="5984379"/>
              <a:ext cx="1116057" cy="985478"/>
            </a:xfrm>
            <a:custGeom>
              <a:avLst/>
              <a:gdLst>
                <a:gd name="T0" fmla="*/ 0 w 2398"/>
                <a:gd name="T1" fmla="*/ 2116 h 2116"/>
                <a:gd name="T2" fmla="*/ 0 w 2398"/>
                <a:gd name="T3" fmla="*/ 3 h 2116"/>
                <a:gd name="T4" fmla="*/ 866 w 2398"/>
                <a:gd name="T5" fmla="*/ 3 h 2116"/>
                <a:gd name="T6" fmla="*/ 866 w 2398"/>
                <a:gd name="T7" fmla="*/ 1207 h 2116"/>
                <a:gd name="T8" fmla="*/ 1050 w 2398"/>
                <a:gd name="T9" fmla="*/ 1207 h 2116"/>
                <a:gd name="T10" fmla="*/ 1050 w 2398"/>
                <a:gd name="T11" fmla="*/ 175 h 2116"/>
                <a:gd name="T12" fmla="*/ 1365 w 2398"/>
                <a:gd name="T13" fmla="*/ 175 h 2116"/>
                <a:gd name="T14" fmla="*/ 1361 w 2398"/>
                <a:gd name="T15" fmla="*/ 1207 h 2116"/>
                <a:gd name="T16" fmla="*/ 1544 w 2398"/>
                <a:gd name="T17" fmla="*/ 1207 h 2116"/>
                <a:gd name="T18" fmla="*/ 1544 w 2398"/>
                <a:gd name="T19" fmla="*/ 0 h 2116"/>
                <a:gd name="T20" fmla="*/ 2398 w 2398"/>
                <a:gd name="T21" fmla="*/ 0 h 2116"/>
                <a:gd name="T22" fmla="*/ 2398 w 2398"/>
                <a:gd name="T23" fmla="*/ 2116 h 2116"/>
                <a:gd name="T24" fmla="*/ 0 w 2398"/>
                <a:gd name="T25" fmla="*/ 2116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98" h="2116">
                  <a:moveTo>
                    <a:pt x="0" y="2116"/>
                  </a:moveTo>
                  <a:lnTo>
                    <a:pt x="0" y="3"/>
                  </a:lnTo>
                  <a:lnTo>
                    <a:pt x="866" y="3"/>
                  </a:lnTo>
                  <a:lnTo>
                    <a:pt x="866" y="1207"/>
                  </a:lnTo>
                  <a:lnTo>
                    <a:pt x="1050" y="1207"/>
                  </a:lnTo>
                  <a:lnTo>
                    <a:pt x="1050" y="175"/>
                  </a:lnTo>
                  <a:lnTo>
                    <a:pt x="1365" y="175"/>
                  </a:lnTo>
                  <a:lnTo>
                    <a:pt x="1361" y="1207"/>
                  </a:lnTo>
                  <a:lnTo>
                    <a:pt x="1544" y="1207"/>
                  </a:lnTo>
                  <a:lnTo>
                    <a:pt x="1544" y="0"/>
                  </a:lnTo>
                  <a:lnTo>
                    <a:pt x="2398" y="0"/>
                  </a:lnTo>
                  <a:lnTo>
                    <a:pt x="2398" y="2116"/>
                  </a:lnTo>
                  <a:lnTo>
                    <a:pt x="0" y="2116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8B2959F5-CE23-418B-B7B9-49A0484C0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467441" y="7044076"/>
              <a:ext cx="1116057" cy="1342147"/>
            </a:xfrm>
            <a:custGeom>
              <a:avLst/>
              <a:gdLst>
                <a:gd name="T0" fmla="*/ 1609 w 2398"/>
                <a:gd name="T1" fmla="*/ 1616 h 2883"/>
                <a:gd name="T2" fmla="*/ 1996 w 2398"/>
                <a:gd name="T3" fmla="*/ 1962 h 2883"/>
                <a:gd name="T4" fmla="*/ 2398 w 2398"/>
                <a:gd name="T5" fmla="*/ 1962 h 2883"/>
                <a:gd name="T6" fmla="*/ 2398 w 2398"/>
                <a:gd name="T7" fmla="*/ 2883 h 2883"/>
                <a:gd name="T8" fmla="*/ 0 w 2398"/>
                <a:gd name="T9" fmla="*/ 2883 h 2883"/>
                <a:gd name="T10" fmla="*/ 0 w 2398"/>
                <a:gd name="T11" fmla="*/ 1962 h 2883"/>
                <a:gd name="T12" fmla="*/ 1318 w 2398"/>
                <a:gd name="T13" fmla="*/ 1962 h 2883"/>
                <a:gd name="T14" fmla="*/ 1318 w 2398"/>
                <a:gd name="T15" fmla="*/ 1932 h 2883"/>
                <a:gd name="T16" fmla="*/ 928 w 2398"/>
                <a:gd name="T17" fmla="*/ 1804 h 2883"/>
                <a:gd name="T18" fmla="*/ 590 w 2398"/>
                <a:gd name="T19" fmla="*/ 1610 h 2883"/>
                <a:gd name="T20" fmla="*/ 0 w 2398"/>
                <a:gd name="T21" fmla="*/ 1179 h 2883"/>
                <a:gd name="T22" fmla="*/ 0 w 2398"/>
                <a:gd name="T23" fmla="*/ 39 h 2883"/>
                <a:gd name="T24" fmla="*/ 1038 w 2398"/>
                <a:gd name="T25" fmla="*/ 1075 h 2883"/>
                <a:gd name="T26" fmla="*/ 2398 w 2398"/>
                <a:gd name="T27" fmla="*/ 0 h 2883"/>
                <a:gd name="T28" fmla="*/ 2398 w 2398"/>
                <a:gd name="T29" fmla="*/ 1122 h 2883"/>
                <a:gd name="T30" fmla="*/ 1609 w 2398"/>
                <a:gd name="T31" fmla="*/ 1616 h 2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98" h="2883">
                  <a:moveTo>
                    <a:pt x="1609" y="1616"/>
                  </a:moveTo>
                  <a:lnTo>
                    <a:pt x="1996" y="1962"/>
                  </a:lnTo>
                  <a:lnTo>
                    <a:pt x="2398" y="1962"/>
                  </a:lnTo>
                  <a:lnTo>
                    <a:pt x="2398" y="2883"/>
                  </a:lnTo>
                  <a:lnTo>
                    <a:pt x="0" y="2883"/>
                  </a:lnTo>
                  <a:lnTo>
                    <a:pt x="0" y="1962"/>
                  </a:lnTo>
                  <a:lnTo>
                    <a:pt x="1318" y="1962"/>
                  </a:lnTo>
                  <a:lnTo>
                    <a:pt x="1318" y="1932"/>
                  </a:lnTo>
                  <a:cubicBezTo>
                    <a:pt x="1160" y="1892"/>
                    <a:pt x="1031" y="1849"/>
                    <a:pt x="928" y="1804"/>
                  </a:cubicBezTo>
                  <a:cubicBezTo>
                    <a:pt x="826" y="1759"/>
                    <a:pt x="714" y="1694"/>
                    <a:pt x="590" y="1610"/>
                  </a:cubicBezTo>
                  <a:cubicBezTo>
                    <a:pt x="467" y="1526"/>
                    <a:pt x="270" y="1382"/>
                    <a:pt x="0" y="1179"/>
                  </a:cubicBezTo>
                  <a:lnTo>
                    <a:pt x="0" y="39"/>
                  </a:lnTo>
                  <a:lnTo>
                    <a:pt x="1038" y="1075"/>
                  </a:lnTo>
                  <a:lnTo>
                    <a:pt x="2398" y="0"/>
                  </a:lnTo>
                  <a:lnTo>
                    <a:pt x="2398" y="1122"/>
                  </a:lnTo>
                  <a:lnTo>
                    <a:pt x="1609" y="1616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24C7665-3CAE-46DF-A434-2F2971854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737360" y="1604772"/>
            <a:ext cx="8727948" cy="3534156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81B49D-D253-5846-97B4-CCD4E39E3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410" y="5384945"/>
            <a:ext cx="2779766" cy="1150646"/>
          </a:xfrm>
        </p:spPr>
        <p:txBody>
          <a:bodyPr>
            <a:normAutofit/>
          </a:bodyPr>
          <a:lstStyle>
            <a:lvl1pPr algn="l">
              <a:lnSpc>
                <a:spcPct val="105000"/>
              </a:lnSpc>
              <a:defRPr sz="2000" b="0"/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7297218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kehyksellä 2">
    <p:bg>
      <p:bgPr>
        <a:solidFill>
          <a:srgbClr val="B5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C4292FB-C33E-3348-B7AD-1CF4F4809DA1}"/>
              </a:ext>
            </a:extLst>
          </p:cNvPr>
          <p:cNvGrpSpPr/>
          <p:nvPr userDrawn="1"/>
        </p:nvGrpSpPr>
        <p:grpSpPr>
          <a:xfrm>
            <a:off x="319849" y="304481"/>
            <a:ext cx="7292531" cy="6059246"/>
            <a:chOff x="319849" y="304481"/>
            <a:chExt cx="7292531" cy="6059246"/>
          </a:xfrm>
          <a:solidFill>
            <a:srgbClr val="0000D3"/>
          </a:solidFill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6CDA5E5-0165-4829-9864-96A8EF8CB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57021" y="304481"/>
              <a:ext cx="1355359" cy="1102994"/>
            </a:xfrm>
            <a:custGeom>
              <a:avLst/>
              <a:gdLst>
                <a:gd name="T0" fmla="*/ 1235 w 2910"/>
                <a:gd name="T1" fmla="*/ 1462 h 2370"/>
                <a:gd name="T2" fmla="*/ 1449 w 2910"/>
                <a:gd name="T3" fmla="*/ 306 h 2370"/>
                <a:gd name="T4" fmla="*/ 1470 w 2910"/>
                <a:gd name="T5" fmla="*/ 306 h 2370"/>
                <a:gd name="T6" fmla="*/ 1689 w 2910"/>
                <a:gd name="T7" fmla="*/ 1462 h 2370"/>
                <a:gd name="T8" fmla="*/ 1235 w 2910"/>
                <a:gd name="T9" fmla="*/ 1462 h 2370"/>
                <a:gd name="T10" fmla="*/ 1942 w 2910"/>
                <a:gd name="T11" fmla="*/ 2370 h 2370"/>
                <a:gd name="T12" fmla="*/ 2910 w 2910"/>
                <a:gd name="T13" fmla="*/ 2370 h 2370"/>
                <a:gd name="T14" fmla="*/ 2182 w 2910"/>
                <a:gd name="T15" fmla="*/ 0 h 2370"/>
                <a:gd name="T16" fmla="*/ 729 w 2910"/>
                <a:gd name="T17" fmla="*/ 0 h 2370"/>
                <a:gd name="T18" fmla="*/ 0 w 2910"/>
                <a:gd name="T19" fmla="*/ 2370 h 2370"/>
                <a:gd name="T20" fmla="*/ 988 w 2910"/>
                <a:gd name="T21" fmla="*/ 2370 h 2370"/>
                <a:gd name="T22" fmla="*/ 1154 w 2910"/>
                <a:gd name="T23" fmla="*/ 1793 h 2370"/>
                <a:gd name="T24" fmla="*/ 1771 w 2910"/>
                <a:gd name="T25" fmla="*/ 1793 h 2370"/>
                <a:gd name="T26" fmla="*/ 1942 w 2910"/>
                <a:gd name="T27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10" h="2370">
                  <a:moveTo>
                    <a:pt x="1235" y="1462"/>
                  </a:moveTo>
                  <a:cubicBezTo>
                    <a:pt x="1322" y="1081"/>
                    <a:pt x="1393" y="696"/>
                    <a:pt x="1449" y="306"/>
                  </a:cubicBezTo>
                  <a:lnTo>
                    <a:pt x="1470" y="306"/>
                  </a:lnTo>
                  <a:cubicBezTo>
                    <a:pt x="1532" y="717"/>
                    <a:pt x="1605" y="1102"/>
                    <a:pt x="1689" y="1462"/>
                  </a:cubicBezTo>
                  <a:lnTo>
                    <a:pt x="1235" y="1462"/>
                  </a:lnTo>
                  <a:close/>
                  <a:moveTo>
                    <a:pt x="1942" y="2370"/>
                  </a:moveTo>
                  <a:lnTo>
                    <a:pt x="2910" y="2370"/>
                  </a:lnTo>
                  <a:lnTo>
                    <a:pt x="2182" y="0"/>
                  </a:lnTo>
                  <a:lnTo>
                    <a:pt x="729" y="0"/>
                  </a:lnTo>
                  <a:lnTo>
                    <a:pt x="0" y="2370"/>
                  </a:lnTo>
                  <a:lnTo>
                    <a:pt x="988" y="2370"/>
                  </a:lnTo>
                  <a:cubicBezTo>
                    <a:pt x="1052" y="2168"/>
                    <a:pt x="1108" y="1976"/>
                    <a:pt x="1154" y="1793"/>
                  </a:cubicBezTo>
                  <a:lnTo>
                    <a:pt x="1771" y="1793"/>
                  </a:lnTo>
                  <a:cubicBezTo>
                    <a:pt x="1820" y="1976"/>
                    <a:pt x="1877" y="2168"/>
                    <a:pt x="1942" y="23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7651337-8A72-4CB8-AAE3-6D3F62E91A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083201" y="304481"/>
              <a:ext cx="1375989" cy="1102994"/>
            </a:xfrm>
            <a:custGeom>
              <a:avLst/>
              <a:gdLst>
                <a:gd name="T0" fmla="*/ 0 w 2955"/>
                <a:gd name="T1" fmla="*/ 0 h 2370"/>
                <a:gd name="T2" fmla="*/ 750 w 2955"/>
                <a:gd name="T3" fmla="*/ 2370 h 2370"/>
                <a:gd name="T4" fmla="*/ 2205 w 2955"/>
                <a:gd name="T5" fmla="*/ 2370 h 2370"/>
                <a:gd name="T6" fmla="*/ 2955 w 2955"/>
                <a:gd name="T7" fmla="*/ 0 h 2370"/>
                <a:gd name="T8" fmla="*/ 1987 w 2955"/>
                <a:gd name="T9" fmla="*/ 0 h 2370"/>
                <a:gd name="T10" fmla="*/ 1716 w 2955"/>
                <a:gd name="T11" fmla="*/ 975 h 2370"/>
                <a:gd name="T12" fmla="*/ 1492 w 2955"/>
                <a:gd name="T13" fmla="*/ 2064 h 2370"/>
                <a:gd name="T14" fmla="*/ 1470 w 2955"/>
                <a:gd name="T15" fmla="*/ 2064 h 2370"/>
                <a:gd name="T16" fmla="*/ 1254 w 2955"/>
                <a:gd name="T17" fmla="*/ 983 h 2370"/>
                <a:gd name="T18" fmla="*/ 989 w 2955"/>
                <a:gd name="T19" fmla="*/ 0 h 2370"/>
                <a:gd name="T20" fmla="*/ 0 w 2955"/>
                <a:gd name="T21" fmla="*/ 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55" h="2370">
                  <a:moveTo>
                    <a:pt x="0" y="0"/>
                  </a:moveTo>
                  <a:lnTo>
                    <a:pt x="750" y="2370"/>
                  </a:lnTo>
                  <a:lnTo>
                    <a:pt x="2205" y="2370"/>
                  </a:lnTo>
                  <a:lnTo>
                    <a:pt x="2955" y="0"/>
                  </a:lnTo>
                  <a:lnTo>
                    <a:pt x="1987" y="0"/>
                  </a:lnTo>
                  <a:cubicBezTo>
                    <a:pt x="1885" y="310"/>
                    <a:pt x="1795" y="635"/>
                    <a:pt x="1716" y="975"/>
                  </a:cubicBezTo>
                  <a:cubicBezTo>
                    <a:pt x="1637" y="1315"/>
                    <a:pt x="1563" y="1678"/>
                    <a:pt x="1492" y="2064"/>
                  </a:cubicBezTo>
                  <a:lnTo>
                    <a:pt x="1470" y="2064"/>
                  </a:lnTo>
                  <a:cubicBezTo>
                    <a:pt x="1404" y="1687"/>
                    <a:pt x="1332" y="1326"/>
                    <a:pt x="1254" y="983"/>
                  </a:cubicBezTo>
                  <a:cubicBezTo>
                    <a:pt x="1177" y="640"/>
                    <a:pt x="1088" y="312"/>
                    <a:pt x="98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5B8A12FF-5E6F-4A67-B6A2-57D53EB1D6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927949" y="304481"/>
              <a:ext cx="1355359" cy="1102994"/>
            </a:xfrm>
            <a:custGeom>
              <a:avLst/>
              <a:gdLst>
                <a:gd name="T0" fmla="*/ 1235 w 2910"/>
                <a:gd name="T1" fmla="*/ 1462 h 2370"/>
                <a:gd name="T2" fmla="*/ 1449 w 2910"/>
                <a:gd name="T3" fmla="*/ 306 h 2370"/>
                <a:gd name="T4" fmla="*/ 1470 w 2910"/>
                <a:gd name="T5" fmla="*/ 306 h 2370"/>
                <a:gd name="T6" fmla="*/ 1689 w 2910"/>
                <a:gd name="T7" fmla="*/ 1462 h 2370"/>
                <a:gd name="T8" fmla="*/ 1235 w 2910"/>
                <a:gd name="T9" fmla="*/ 1462 h 2370"/>
                <a:gd name="T10" fmla="*/ 1942 w 2910"/>
                <a:gd name="T11" fmla="*/ 2370 h 2370"/>
                <a:gd name="T12" fmla="*/ 2910 w 2910"/>
                <a:gd name="T13" fmla="*/ 2370 h 2370"/>
                <a:gd name="T14" fmla="*/ 2182 w 2910"/>
                <a:gd name="T15" fmla="*/ 0 h 2370"/>
                <a:gd name="T16" fmla="*/ 729 w 2910"/>
                <a:gd name="T17" fmla="*/ 0 h 2370"/>
                <a:gd name="T18" fmla="*/ 0 w 2910"/>
                <a:gd name="T19" fmla="*/ 2370 h 2370"/>
                <a:gd name="T20" fmla="*/ 989 w 2910"/>
                <a:gd name="T21" fmla="*/ 2370 h 2370"/>
                <a:gd name="T22" fmla="*/ 1154 w 2910"/>
                <a:gd name="T23" fmla="*/ 1793 h 2370"/>
                <a:gd name="T24" fmla="*/ 1772 w 2910"/>
                <a:gd name="T25" fmla="*/ 1793 h 2370"/>
                <a:gd name="T26" fmla="*/ 1942 w 2910"/>
                <a:gd name="T27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10" h="2370">
                  <a:moveTo>
                    <a:pt x="1235" y="1462"/>
                  </a:moveTo>
                  <a:cubicBezTo>
                    <a:pt x="1322" y="1081"/>
                    <a:pt x="1394" y="696"/>
                    <a:pt x="1449" y="306"/>
                  </a:cubicBezTo>
                  <a:lnTo>
                    <a:pt x="1470" y="306"/>
                  </a:lnTo>
                  <a:cubicBezTo>
                    <a:pt x="1532" y="717"/>
                    <a:pt x="1605" y="1102"/>
                    <a:pt x="1689" y="1462"/>
                  </a:cubicBezTo>
                  <a:lnTo>
                    <a:pt x="1235" y="1462"/>
                  </a:lnTo>
                  <a:close/>
                  <a:moveTo>
                    <a:pt x="1942" y="2370"/>
                  </a:moveTo>
                  <a:lnTo>
                    <a:pt x="2910" y="2370"/>
                  </a:lnTo>
                  <a:lnTo>
                    <a:pt x="2182" y="0"/>
                  </a:lnTo>
                  <a:lnTo>
                    <a:pt x="729" y="0"/>
                  </a:lnTo>
                  <a:lnTo>
                    <a:pt x="0" y="2370"/>
                  </a:lnTo>
                  <a:lnTo>
                    <a:pt x="989" y="2370"/>
                  </a:lnTo>
                  <a:cubicBezTo>
                    <a:pt x="1053" y="2168"/>
                    <a:pt x="1108" y="1976"/>
                    <a:pt x="1154" y="1793"/>
                  </a:cubicBezTo>
                  <a:lnTo>
                    <a:pt x="1772" y="1793"/>
                  </a:lnTo>
                  <a:cubicBezTo>
                    <a:pt x="1820" y="1976"/>
                    <a:pt x="1877" y="2168"/>
                    <a:pt x="1942" y="23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4CAE1E2-09D2-4550-A96B-038FD0E2F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2834585" y="304481"/>
              <a:ext cx="1136686" cy="1102994"/>
            </a:xfrm>
            <a:custGeom>
              <a:avLst/>
              <a:gdLst>
                <a:gd name="T0" fmla="*/ 1322 w 2443"/>
                <a:gd name="T1" fmla="*/ 1198 h 2370"/>
                <a:gd name="T2" fmla="*/ 899 w 2443"/>
                <a:gd name="T3" fmla="*/ 1198 h 2370"/>
                <a:gd name="T4" fmla="*/ 899 w 2443"/>
                <a:gd name="T5" fmla="*/ 877 h 2370"/>
                <a:gd name="T6" fmla="*/ 1318 w 2443"/>
                <a:gd name="T7" fmla="*/ 877 h 2370"/>
                <a:gd name="T8" fmla="*/ 1495 w 2443"/>
                <a:gd name="T9" fmla="*/ 915 h 2370"/>
                <a:gd name="T10" fmla="*/ 1548 w 2443"/>
                <a:gd name="T11" fmla="*/ 1036 h 2370"/>
                <a:gd name="T12" fmla="*/ 1494 w 2443"/>
                <a:gd name="T13" fmla="*/ 1157 h 2370"/>
                <a:gd name="T14" fmla="*/ 1322 w 2443"/>
                <a:gd name="T15" fmla="*/ 1198 h 2370"/>
                <a:gd name="T16" fmla="*/ 1617 w 2443"/>
                <a:gd name="T17" fmla="*/ 2370 h 2370"/>
                <a:gd name="T18" fmla="*/ 2443 w 2443"/>
                <a:gd name="T19" fmla="*/ 2370 h 2370"/>
                <a:gd name="T20" fmla="*/ 2317 w 2443"/>
                <a:gd name="T21" fmla="*/ 1942 h 2370"/>
                <a:gd name="T22" fmla="*/ 2288 w 2443"/>
                <a:gd name="T23" fmla="*/ 1763 h 2370"/>
                <a:gd name="T24" fmla="*/ 2183 w 2443"/>
                <a:gd name="T25" fmla="*/ 1546 h 2370"/>
                <a:gd name="T26" fmla="*/ 1967 w 2443"/>
                <a:gd name="T27" fmla="*/ 1425 h 2370"/>
                <a:gd name="T28" fmla="*/ 1611 w 2443"/>
                <a:gd name="T29" fmla="*/ 1375 h 2370"/>
                <a:gd name="T30" fmla="*/ 1609 w 2443"/>
                <a:gd name="T31" fmla="*/ 1367 h 2370"/>
                <a:gd name="T32" fmla="*/ 2195 w 2443"/>
                <a:gd name="T33" fmla="*/ 1170 h 2370"/>
                <a:gd name="T34" fmla="*/ 2375 w 2443"/>
                <a:gd name="T35" fmla="*/ 718 h 2370"/>
                <a:gd name="T36" fmla="*/ 2250 w 2443"/>
                <a:gd name="T37" fmla="*/ 324 h 2370"/>
                <a:gd name="T38" fmla="*/ 1902 w 2443"/>
                <a:gd name="T39" fmla="*/ 81 h 2370"/>
                <a:gd name="T40" fmla="*/ 1390 w 2443"/>
                <a:gd name="T41" fmla="*/ 0 h 2370"/>
                <a:gd name="T42" fmla="*/ 0 w 2443"/>
                <a:gd name="T43" fmla="*/ 0 h 2370"/>
                <a:gd name="T44" fmla="*/ 0 w 2443"/>
                <a:gd name="T45" fmla="*/ 2370 h 2370"/>
                <a:gd name="T46" fmla="*/ 899 w 2443"/>
                <a:gd name="T47" fmla="*/ 2370 h 2370"/>
                <a:gd name="T48" fmla="*/ 899 w 2443"/>
                <a:gd name="T49" fmla="*/ 1551 h 2370"/>
                <a:gd name="T50" fmla="*/ 1068 w 2443"/>
                <a:gd name="T51" fmla="*/ 1551 h 2370"/>
                <a:gd name="T52" fmla="*/ 1312 w 2443"/>
                <a:gd name="T53" fmla="*/ 1589 h 2370"/>
                <a:gd name="T54" fmla="*/ 1444 w 2443"/>
                <a:gd name="T55" fmla="*/ 1699 h 2370"/>
                <a:gd name="T56" fmla="*/ 1503 w 2443"/>
                <a:gd name="T57" fmla="*/ 1884 h 2370"/>
                <a:gd name="T58" fmla="*/ 1521 w 2443"/>
                <a:gd name="T59" fmla="*/ 2013 h 2370"/>
                <a:gd name="T60" fmla="*/ 1562 w 2443"/>
                <a:gd name="T61" fmla="*/ 2227 h 2370"/>
                <a:gd name="T62" fmla="*/ 1617 w 2443"/>
                <a:gd name="T63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43" h="2370">
                  <a:moveTo>
                    <a:pt x="1322" y="1198"/>
                  </a:moveTo>
                  <a:lnTo>
                    <a:pt x="899" y="1198"/>
                  </a:lnTo>
                  <a:lnTo>
                    <a:pt x="899" y="877"/>
                  </a:lnTo>
                  <a:lnTo>
                    <a:pt x="1318" y="877"/>
                  </a:lnTo>
                  <a:cubicBezTo>
                    <a:pt x="1400" y="877"/>
                    <a:pt x="1459" y="890"/>
                    <a:pt x="1495" y="915"/>
                  </a:cubicBezTo>
                  <a:cubicBezTo>
                    <a:pt x="1530" y="941"/>
                    <a:pt x="1548" y="981"/>
                    <a:pt x="1548" y="1036"/>
                  </a:cubicBezTo>
                  <a:cubicBezTo>
                    <a:pt x="1548" y="1089"/>
                    <a:pt x="1530" y="1129"/>
                    <a:pt x="1494" y="1157"/>
                  </a:cubicBezTo>
                  <a:cubicBezTo>
                    <a:pt x="1458" y="1185"/>
                    <a:pt x="1401" y="1198"/>
                    <a:pt x="1322" y="1198"/>
                  </a:cubicBezTo>
                  <a:close/>
                  <a:moveTo>
                    <a:pt x="1617" y="2370"/>
                  </a:moveTo>
                  <a:lnTo>
                    <a:pt x="2443" y="2370"/>
                  </a:lnTo>
                  <a:cubicBezTo>
                    <a:pt x="2389" y="2241"/>
                    <a:pt x="2347" y="2098"/>
                    <a:pt x="2317" y="1942"/>
                  </a:cubicBezTo>
                  <a:lnTo>
                    <a:pt x="2288" y="1763"/>
                  </a:lnTo>
                  <a:cubicBezTo>
                    <a:pt x="2270" y="1672"/>
                    <a:pt x="2235" y="1600"/>
                    <a:pt x="2183" y="1546"/>
                  </a:cubicBezTo>
                  <a:cubicBezTo>
                    <a:pt x="2131" y="1492"/>
                    <a:pt x="2059" y="1452"/>
                    <a:pt x="1967" y="1425"/>
                  </a:cubicBezTo>
                  <a:cubicBezTo>
                    <a:pt x="1875" y="1399"/>
                    <a:pt x="1756" y="1382"/>
                    <a:pt x="1611" y="1375"/>
                  </a:cubicBezTo>
                  <a:lnTo>
                    <a:pt x="1609" y="1367"/>
                  </a:lnTo>
                  <a:cubicBezTo>
                    <a:pt x="1879" y="1346"/>
                    <a:pt x="2075" y="1281"/>
                    <a:pt x="2195" y="1170"/>
                  </a:cubicBezTo>
                  <a:cubicBezTo>
                    <a:pt x="2315" y="1060"/>
                    <a:pt x="2375" y="909"/>
                    <a:pt x="2375" y="718"/>
                  </a:cubicBezTo>
                  <a:cubicBezTo>
                    <a:pt x="2375" y="564"/>
                    <a:pt x="2333" y="432"/>
                    <a:pt x="2250" y="324"/>
                  </a:cubicBezTo>
                  <a:cubicBezTo>
                    <a:pt x="2166" y="216"/>
                    <a:pt x="2050" y="135"/>
                    <a:pt x="1902" y="81"/>
                  </a:cubicBezTo>
                  <a:cubicBezTo>
                    <a:pt x="1754" y="27"/>
                    <a:pt x="1584" y="0"/>
                    <a:pt x="1390" y="0"/>
                  </a:cubicBezTo>
                  <a:lnTo>
                    <a:pt x="0" y="0"/>
                  </a:lnTo>
                  <a:lnTo>
                    <a:pt x="0" y="2370"/>
                  </a:lnTo>
                  <a:lnTo>
                    <a:pt x="899" y="2370"/>
                  </a:lnTo>
                  <a:lnTo>
                    <a:pt x="899" y="1551"/>
                  </a:lnTo>
                  <a:lnTo>
                    <a:pt x="1068" y="1551"/>
                  </a:lnTo>
                  <a:cubicBezTo>
                    <a:pt x="1170" y="1551"/>
                    <a:pt x="1252" y="1564"/>
                    <a:pt x="1312" y="1589"/>
                  </a:cubicBezTo>
                  <a:cubicBezTo>
                    <a:pt x="1372" y="1614"/>
                    <a:pt x="1416" y="1651"/>
                    <a:pt x="1444" y="1699"/>
                  </a:cubicBezTo>
                  <a:cubicBezTo>
                    <a:pt x="1472" y="1747"/>
                    <a:pt x="1492" y="1809"/>
                    <a:pt x="1503" y="1884"/>
                  </a:cubicBezTo>
                  <a:lnTo>
                    <a:pt x="1521" y="2013"/>
                  </a:lnTo>
                  <a:cubicBezTo>
                    <a:pt x="1532" y="2101"/>
                    <a:pt x="1546" y="2173"/>
                    <a:pt x="1562" y="2227"/>
                  </a:cubicBezTo>
                  <a:cubicBezTo>
                    <a:pt x="1578" y="2282"/>
                    <a:pt x="1596" y="2330"/>
                    <a:pt x="1617" y="23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A017EE3-E5BD-4A52-A6EC-9994E5BB78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747410" y="304481"/>
              <a:ext cx="975777" cy="1102994"/>
            </a:xfrm>
            <a:custGeom>
              <a:avLst/>
              <a:gdLst>
                <a:gd name="T0" fmla="*/ 0 w 2093"/>
                <a:gd name="T1" fmla="*/ 2370 h 2370"/>
                <a:gd name="T2" fmla="*/ 2093 w 2093"/>
                <a:gd name="T3" fmla="*/ 2370 h 2370"/>
                <a:gd name="T4" fmla="*/ 2093 w 2093"/>
                <a:gd name="T5" fmla="*/ 1526 h 2370"/>
                <a:gd name="T6" fmla="*/ 899 w 2093"/>
                <a:gd name="T7" fmla="*/ 1526 h 2370"/>
                <a:gd name="T8" fmla="*/ 899 w 2093"/>
                <a:gd name="T9" fmla="*/ 1346 h 2370"/>
                <a:gd name="T10" fmla="*/ 1919 w 2093"/>
                <a:gd name="T11" fmla="*/ 1349 h 2370"/>
                <a:gd name="T12" fmla="*/ 1919 w 2093"/>
                <a:gd name="T13" fmla="*/ 1038 h 2370"/>
                <a:gd name="T14" fmla="*/ 899 w 2093"/>
                <a:gd name="T15" fmla="*/ 1038 h 2370"/>
                <a:gd name="T16" fmla="*/ 899 w 2093"/>
                <a:gd name="T17" fmla="*/ 856 h 2370"/>
                <a:gd name="T18" fmla="*/ 2090 w 2093"/>
                <a:gd name="T19" fmla="*/ 856 h 2370"/>
                <a:gd name="T20" fmla="*/ 2090 w 2093"/>
                <a:gd name="T21" fmla="*/ 0 h 2370"/>
                <a:gd name="T22" fmla="*/ 0 w 2093"/>
                <a:gd name="T23" fmla="*/ 0 h 2370"/>
                <a:gd name="T24" fmla="*/ 0 w 2093"/>
                <a:gd name="T25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93" h="2370">
                  <a:moveTo>
                    <a:pt x="0" y="2370"/>
                  </a:moveTo>
                  <a:lnTo>
                    <a:pt x="2093" y="2370"/>
                  </a:lnTo>
                  <a:lnTo>
                    <a:pt x="2093" y="1526"/>
                  </a:lnTo>
                  <a:lnTo>
                    <a:pt x="899" y="1526"/>
                  </a:lnTo>
                  <a:lnTo>
                    <a:pt x="899" y="1346"/>
                  </a:lnTo>
                  <a:lnTo>
                    <a:pt x="1919" y="1349"/>
                  </a:lnTo>
                  <a:lnTo>
                    <a:pt x="1919" y="1038"/>
                  </a:lnTo>
                  <a:lnTo>
                    <a:pt x="899" y="1038"/>
                  </a:lnTo>
                  <a:lnTo>
                    <a:pt x="899" y="856"/>
                  </a:lnTo>
                  <a:lnTo>
                    <a:pt x="2090" y="856"/>
                  </a:lnTo>
                  <a:lnTo>
                    <a:pt x="2090" y="0"/>
                  </a:lnTo>
                  <a:lnTo>
                    <a:pt x="0" y="0"/>
                  </a:lnTo>
                  <a:lnTo>
                    <a:pt x="0" y="23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C30477B-6EC3-4150-AFAD-2B19D629B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46666" y="304481"/>
              <a:ext cx="1328540" cy="1102994"/>
            </a:xfrm>
            <a:custGeom>
              <a:avLst/>
              <a:gdLst>
                <a:gd name="T0" fmla="*/ 1741 w 2850"/>
                <a:gd name="T1" fmla="*/ 2370 h 2370"/>
                <a:gd name="T2" fmla="*/ 2850 w 2850"/>
                <a:gd name="T3" fmla="*/ 2370 h 2370"/>
                <a:gd name="T4" fmla="*/ 1787 w 2850"/>
                <a:gd name="T5" fmla="*/ 1026 h 2370"/>
                <a:gd name="T6" fmla="*/ 2812 w 2850"/>
                <a:gd name="T7" fmla="*/ 0 h 2370"/>
                <a:gd name="T8" fmla="*/ 1685 w 2850"/>
                <a:gd name="T9" fmla="*/ 0 h 2370"/>
                <a:gd name="T10" fmla="*/ 1259 w 2850"/>
                <a:gd name="T11" fmla="*/ 583 h 2370"/>
                <a:gd name="T12" fmla="*/ 1066 w 2850"/>
                <a:gd name="T13" fmla="*/ 918 h 2370"/>
                <a:gd name="T14" fmla="*/ 940 w 2850"/>
                <a:gd name="T15" fmla="*/ 1303 h 2370"/>
                <a:gd name="T16" fmla="*/ 910 w 2850"/>
                <a:gd name="T17" fmla="*/ 1303 h 2370"/>
                <a:gd name="T18" fmla="*/ 910 w 2850"/>
                <a:gd name="T19" fmla="*/ 0 h 2370"/>
                <a:gd name="T20" fmla="*/ 0 w 2850"/>
                <a:gd name="T21" fmla="*/ 0 h 2370"/>
                <a:gd name="T22" fmla="*/ 0 w 2850"/>
                <a:gd name="T23" fmla="*/ 2370 h 2370"/>
                <a:gd name="T24" fmla="*/ 910 w 2850"/>
                <a:gd name="T25" fmla="*/ 2370 h 2370"/>
                <a:gd name="T26" fmla="*/ 910 w 2850"/>
                <a:gd name="T27" fmla="*/ 1973 h 2370"/>
                <a:gd name="T28" fmla="*/ 1253 w 2850"/>
                <a:gd name="T29" fmla="*/ 1591 h 2370"/>
                <a:gd name="T30" fmla="*/ 1741 w 2850"/>
                <a:gd name="T31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50" h="2370">
                  <a:moveTo>
                    <a:pt x="1741" y="2370"/>
                  </a:moveTo>
                  <a:lnTo>
                    <a:pt x="2850" y="2370"/>
                  </a:lnTo>
                  <a:lnTo>
                    <a:pt x="1787" y="1026"/>
                  </a:lnTo>
                  <a:lnTo>
                    <a:pt x="2812" y="0"/>
                  </a:lnTo>
                  <a:lnTo>
                    <a:pt x="1685" y="0"/>
                  </a:lnTo>
                  <a:cubicBezTo>
                    <a:pt x="1484" y="267"/>
                    <a:pt x="1342" y="461"/>
                    <a:pt x="1259" y="583"/>
                  </a:cubicBezTo>
                  <a:cubicBezTo>
                    <a:pt x="1175" y="705"/>
                    <a:pt x="1111" y="817"/>
                    <a:pt x="1066" y="918"/>
                  </a:cubicBezTo>
                  <a:cubicBezTo>
                    <a:pt x="1022" y="1019"/>
                    <a:pt x="980" y="1147"/>
                    <a:pt x="940" y="1303"/>
                  </a:cubicBezTo>
                  <a:lnTo>
                    <a:pt x="910" y="1303"/>
                  </a:lnTo>
                  <a:lnTo>
                    <a:pt x="910" y="0"/>
                  </a:lnTo>
                  <a:lnTo>
                    <a:pt x="0" y="0"/>
                  </a:lnTo>
                  <a:lnTo>
                    <a:pt x="0" y="2370"/>
                  </a:lnTo>
                  <a:lnTo>
                    <a:pt x="910" y="2370"/>
                  </a:lnTo>
                  <a:lnTo>
                    <a:pt x="910" y="1973"/>
                  </a:lnTo>
                  <a:lnTo>
                    <a:pt x="1253" y="1591"/>
                  </a:lnTo>
                  <a:lnTo>
                    <a:pt x="1741" y="23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1477651B-EB3B-46C2-A2EF-43203DA56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19849" y="5128786"/>
              <a:ext cx="1163504" cy="1234941"/>
            </a:xfrm>
            <a:custGeom>
              <a:avLst/>
              <a:gdLst>
                <a:gd name="T0" fmla="*/ 877 w 2500"/>
                <a:gd name="T1" fmla="*/ 1323 h 2650"/>
                <a:gd name="T2" fmla="*/ 966 w 2500"/>
                <a:gd name="T3" fmla="*/ 961 h 2650"/>
                <a:gd name="T4" fmla="*/ 1246 w 2500"/>
                <a:gd name="T5" fmla="*/ 844 h 2650"/>
                <a:gd name="T6" fmla="*/ 1532 w 2500"/>
                <a:gd name="T7" fmla="*/ 961 h 2650"/>
                <a:gd name="T8" fmla="*/ 1622 w 2500"/>
                <a:gd name="T9" fmla="*/ 1324 h 2650"/>
                <a:gd name="T10" fmla="*/ 1532 w 2500"/>
                <a:gd name="T11" fmla="*/ 1690 h 2650"/>
                <a:gd name="T12" fmla="*/ 1246 w 2500"/>
                <a:gd name="T13" fmla="*/ 1808 h 2650"/>
                <a:gd name="T14" fmla="*/ 966 w 2500"/>
                <a:gd name="T15" fmla="*/ 1690 h 2650"/>
                <a:gd name="T16" fmla="*/ 877 w 2500"/>
                <a:gd name="T17" fmla="*/ 1323 h 2650"/>
                <a:gd name="T18" fmla="*/ 0 w 2500"/>
                <a:gd name="T19" fmla="*/ 1328 h 2650"/>
                <a:gd name="T20" fmla="*/ 325 w 2500"/>
                <a:gd name="T21" fmla="*/ 2320 h 2650"/>
                <a:gd name="T22" fmla="*/ 1248 w 2500"/>
                <a:gd name="T23" fmla="*/ 2650 h 2650"/>
                <a:gd name="T24" fmla="*/ 2174 w 2500"/>
                <a:gd name="T25" fmla="*/ 2320 h 2650"/>
                <a:gd name="T26" fmla="*/ 2500 w 2500"/>
                <a:gd name="T27" fmla="*/ 1328 h 2650"/>
                <a:gd name="T28" fmla="*/ 2174 w 2500"/>
                <a:gd name="T29" fmla="*/ 331 h 2650"/>
                <a:gd name="T30" fmla="*/ 1246 w 2500"/>
                <a:gd name="T31" fmla="*/ 0 h 2650"/>
                <a:gd name="T32" fmla="*/ 324 w 2500"/>
                <a:gd name="T33" fmla="*/ 331 h 2650"/>
                <a:gd name="T34" fmla="*/ 0 w 2500"/>
                <a:gd name="T35" fmla="*/ 1328 h 2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00" h="2650">
                  <a:moveTo>
                    <a:pt x="877" y="1323"/>
                  </a:moveTo>
                  <a:cubicBezTo>
                    <a:pt x="877" y="1159"/>
                    <a:pt x="907" y="1039"/>
                    <a:pt x="966" y="961"/>
                  </a:cubicBezTo>
                  <a:cubicBezTo>
                    <a:pt x="1025" y="883"/>
                    <a:pt x="1118" y="844"/>
                    <a:pt x="1246" y="844"/>
                  </a:cubicBezTo>
                  <a:cubicBezTo>
                    <a:pt x="1377" y="844"/>
                    <a:pt x="1472" y="883"/>
                    <a:pt x="1532" y="961"/>
                  </a:cubicBezTo>
                  <a:cubicBezTo>
                    <a:pt x="1592" y="1039"/>
                    <a:pt x="1622" y="1160"/>
                    <a:pt x="1622" y="1324"/>
                  </a:cubicBezTo>
                  <a:cubicBezTo>
                    <a:pt x="1622" y="1490"/>
                    <a:pt x="1592" y="1612"/>
                    <a:pt x="1532" y="1690"/>
                  </a:cubicBezTo>
                  <a:cubicBezTo>
                    <a:pt x="1472" y="1768"/>
                    <a:pt x="1377" y="1808"/>
                    <a:pt x="1246" y="1808"/>
                  </a:cubicBezTo>
                  <a:cubicBezTo>
                    <a:pt x="1118" y="1808"/>
                    <a:pt x="1025" y="1768"/>
                    <a:pt x="966" y="1690"/>
                  </a:cubicBezTo>
                  <a:cubicBezTo>
                    <a:pt x="907" y="1612"/>
                    <a:pt x="877" y="1489"/>
                    <a:pt x="877" y="1323"/>
                  </a:cubicBezTo>
                  <a:close/>
                  <a:moveTo>
                    <a:pt x="0" y="1328"/>
                  </a:moveTo>
                  <a:cubicBezTo>
                    <a:pt x="0" y="1769"/>
                    <a:pt x="108" y="2100"/>
                    <a:pt x="325" y="2320"/>
                  </a:cubicBezTo>
                  <a:cubicBezTo>
                    <a:pt x="542" y="2540"/>
                    <a:pt x="850" y="2650"/>
                    <a:pt x="1248" y="2650"/>
                  </a:cubicBezTo>
                  <a:cubicBezTo>
                    <a:pt x="1648" y="2650"/>
                    <a:pt x="1956" y="2540"/>
                    <a:pt x="2174" y="2320"/>
                  </a:cubicBezTo>
                  <a:cubicBezTo>
                    <a:pt x="2391" y="2100"/>
                    <a:pt x="2500" y="1769"/>
                    <a:pt x="2500" y="1328"/>
                  </a:cubicBezTo>
                  <a:cubicBezTo>
                    <a:pt x="2500" y="884"/>
                    <a:pt x="2391" y="552"/>
                    <a:pt x="2174" y="331"/>
                  </a:cubicBezTo>
                  <a:cubicBezTo>
                    <a:pt x="1956" y="110"/>
                    <a:pt x="1647" y="0"/>
                    <a:pt x="1246" y="0"/>
                  </a:cubicBezTo>
                  <a:cubicBezTo>
                    <a:pt x="848" y="0"/>
                    <a:pt x="541" y="110"/>
                    <a:pt x="324" y="331"/>
                  </a:cubicBezTo>
                  <a:cubicBezTo>
                    <a:pt x="108" y="552"/>
                    <a:pt x="0" y="884"/>
                    <a:pt x="0" y="13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45D5D930-F601-4916-A6B6-06240DE45C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48730" y="3813441"/>
              <a:ext cx="1103679" cy="1377195"/>
            </a:xfrm>
            <a:custGeom>
              <a:avLst/>
              <a:gdLst>
                <a:gd name="T0" fmla="*/ 2370 w 2370"/>
                <a:gd name="T1" fmla="*/ 989 h 2955"/>
                <a:gd name="T2" fmla="*/ 1387 w 2370"/>
                <a:gd name="T3" fmla="*/ 1254 h 2955"/>
                <a:gd name="T4" fmla="*/ 306 w 2370"/>
                <a:gd name="T5" fmla="*/ 1470 h 2955"/>
                <a:gd name="T6" fmla="*/ 306 w 2370"/>
                <a:gd name="T7" fmla="*/ 1492 h 2955"/>
                <a:gd name="T8" fmla="*/ 1395 w 2370"/>
                <a:gd name="T9" fmla="*/ 1716 h 2955"/>
                <a:gd name="T10" fmla="*/ 2370 w 2370"/>
                <a:gd name="T11" fmla="*/ 1987 h 2955"/>
                <a:gd name="T12" fmla="*/ 2370 w 2370"/>
                <a:gd name="T13" fmla="*/ 2955 h 2955"/>
                <a:gd name="T14" fmla="*/ 0 w 2370"/>
                <a:gd name="T15" fmla="*/ 2205 h 2955"/>
                <a:gd name="T16" fmla="*/ 0 w 2370"/>
                <a:gd name="T17" fmla="*/ 750 h 2955"/>
                <a:gd name="T18" fmla="*/ 2370 w 2370"/>
                <a:gd name="T19" fmla="*/ 0 h 2955"/>
                <a:gd name="T20" fmla="*/ 2370 w 2370"/>
                <a:gd name="T21" fmla="*/ 989 h 2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70" h="2955">
                  <a:moveTo>
                    <a:pt x="2370" y="989"/>
                  </a:moveTo>
                  <a:cubicBezTo>
                    <a:pt x="2058" y="1088"/>
                    <a:pt x="1730" y="1177"/>
                    <a:pt x="1387" y="1254"/>
                  </a:cubicBezTo>
                  <a:cubicBezTo>
                    <a:pt x="1044" y="1332"/>
                    <a:pt x="684" y="1404"/>
                    <a:pt x="306" y="1470"/>
                  </a:cubicBezTo>
                  <a:lnTo>
                    <a:pt x="306" y="1492"/>
                  </a:lnTo>
                  <a:cubicBezTo>
                    <a:pt x="692" y="1563"/>
                    <a:pt x="1055" y="1637"/>
                    <a:pt x="1395" y="1716"/>
                  </a:cubicBezTo>
                  <a:cubicBezTo>
                    <a:pt x="1735" y="1795"/>
                    <a:pt x="2060" y="1885"/>
                    <a:pt x="2370" y="1987"/>
                  </a:cubicBezTo>
                  <a:lnTo>
                    <a:pt x="2370" y="2955"/>
                  </a:lnTo>
                  <a:lnTo>
                    <a:pt x="0" y="2205"/>
                  </a:lnTo>
                  <a:lnTo>
                    <a:pt x="0" y="750"/>
                  </a:lnTo>
                  <a:lnTo>
                    <a:pt x="2370" y="0"/>
                  </a:lnTo>
                  <a:lnTo>
                    <a:pt x="2370" y="9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7930EB3B-0A50-41C8-A5E2-520F6F71E3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48730" y="2689832"/>
              <a:ext cx="1103679" cy="1138042"/>
            </a:xfrm>
            <a:custGeom>
              <a:avLst/>
              <a:gdLst>
                <a:gd name="T0" fmla="*/ 0 w 2370"/>
                <a:gd name="T1" fmla="*/ 1618 h 2444"/>
                <a:gd name="T2" fmla="*/ 0 w 2370"/>
                <a:gd name="T3" fmla="*/ 2444 h 2444"/>
                <a:gd name="T4" fmla="*/ 429 w 2370"/>
                <a:gd name="T5" fmla="*/ 2318 h 2444"/>
                <a:gd name="T6" fmla="*/ 607 w 2370"/>
                <a:gd name="T7" fmla="*/ 2288 h 2444"/>
                <a:gd name="T8" fmla="*/ 824 w 2370"/>
                <a:gd name="T9" fmla="*/ 2184 h 2444"/>
                <a:gd name="T10" fmla="*/ 945 w 2370"/>
                <a:gd name="T11" fmla="*/ 1968 h 2444"/>
                <a:gd name="T12" fmla="*/ 995 w 2370"/>
                <a:gd name="T13" fmla="*/ 1611 h 2444"/>
                <a:gd name="T14" fmla="*/ 1003 w 2370"/>
                <a:gd name="T15" fmla="*/ 1609 h 2444"/>
                <a:gd name="T16" fmla="*/ 1200 w 2370"/>
                <a:gd name="T17" fmla="*/ 2195 h 2444"/>
                <a:gd name="T18" fmla="*/ 1652 w 2370"/>
                <a:gd name="T19" fmla="*/ 2376 h 2444"/>
                <a:gd name="T20" fmla="*/ 2046 w 2370"/>
                <a:gd name="T21" fmla="*/ 2250 h 2444"/>
                <a:gd name="T22" fmla="*/ 2289 w 2370"/>
                <a:gd name="T23" fmla="*/ 1902 h 2444"/>
                <a:gd name="T24" fmla="*/ 2370 w 2370"/>
                <a:gd name="T25" fmla="*/ 1391 h 2444"/>
                <a:gd name="T26" fmla="*/ 2370 w 2370"/>
                <a:gd name="T27" fmla="*/ 0 h 2444"/>
                <a:gd name="T28" fmla="*/ 0 w 2370"/>
                <a:gd name="T29" fmla="*/ 0 h 2444"/>
                <a:gd name="T30" fmla="*/ 0 w 2370"/>
                <a:gd name="T31" fmla="*/ 899 h 2444"/>
                <a:gd name="T32" fmla="*/ 819 w 2370"/>
                <a:gd name="T33" fmla="*/ 899 h 2444"/>
                <a:gd name="T34" fmla="*/ 819 w 2370"/>
                <a:gd name="T35" fmla="*/ 1068 h 2444"/>
                <a:gd name="T36" fmla="*/ 781 w 2370"/>
                <a:gd name="T37" fmla="*/ 1312 h 2444"/>
                <a:gd name="T38" fmla="*/ 671 w 2370"/>
                <a:gd name="T39" fmla="*/ 1445 h 2444"/>
                <a:gd name="T40" fmla="*/ 487 w 2370"/>
                <a:gd name="T41" fmla="*/ 1503 h 2444"/>
                <a:gd name="T42" fmla="*/ 357 w 2370"/>
                <a:gd name="T43" fmla="*/ 1522 h 2444"/>
                <a:gd name="T44" fmla="*/ 143 w 2370"/>
                <a:gd name="T45" fmla="*/ 1562 h 2444"/>
                <a:gd name="T46" fmla="*/ 0 w 2370"/>
                <a:gd name="T47" fmla="*/ 1618 h 2444"/>
                <a:gd name="T48" fmla="*/ 1172 w 2370"/>
                <a:gd name="T49" fmla="*/ 1323 h 2444"/>
                <a:gd name="T50" fmla="*/ 1172 w 2370"/>
                <a:gd name="T51" fmla="*/ 899 h 2444"/>
                <a:gd name="T52" fmla="*/ 1493 w 2370"/>
                <a:gd name="T53" fmla="*/ 899 h 2444"/>
                <a:gd name="T54" fmla="*/ 1493 w 2370"/>
                <a:gd name="T55" fmla="*/ 1318 h 2444"/>
                <a:gd name="T56" fmla="*/ 1455 w 2370"/>
                <a:gd name="T57" fmla="*/ 1495 h 2444"/>
                <a:gd name="T58" fmla="*/ 1334 w 2370"/>
                <a:gd name="T59" fmla="*/ 1548 h 2444"/>
                <a:gd name="T60" fmla="*/ 1213 w 2370"/>
                <a:gd name="T61" fmla="*/ 1494 h 2444"/>
                <a:gd name="T62" fmla="*/ 1172 w 2370"/>
                <a:gd name="T63" fmla="*/ 1323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70" h="2444">
                  <a:moveTo>
                    <a:pt x="0" y="1618"/>
                  </a:moveTo>
                  <a:lnTo>
                    <a:pt x="0" y="2444"/>
                  </a:lnTo>
                  <a:cubicBezTo>
                    <a:pt x="129" y="2390"/>
                    <a:pt x="272" y="2348"/>
                    <a:pt x="429" y="2318"/>
                  </a:cubicBezTo>
                  <a:lnTo>
                    <a:pt x="607" y="2288"/>
                  </a:lnTo>
                  <a:cubicBezTo>
                    <a:pt x="698" y="2270"/>
                    <a:pt x="770" y="2236"/>
                    <a:pt x="824" y="2184"/>
                  </a:cubicBezTo>
                  <a:cubicBezTo>
                    <a:pt x="878" y="2132"/>
                    <a:pt x="919" y="2060"/>
                    <a:pt x="945" y="1968"/>
                  </a:cubicBezTo>
                  <a:cubicBezTo>
                    <a:pt x="972" y="1876"/>
                    <a:pt x="988" y="1757"/>
                    <a:pt x="995" y="1611"/>
                  </a:cubicBezTo>
                  <a:lnTo>
                    <a:pt x="1003" y="1609"/>
                  </a:lnTo>
                  <a:cubicBezTo>
                    <a:pt x="1024" y="1880"/>
                    <a:pt x="1090" y="2075"/>
                    <a:pt x="1200" y="2195"/>
                  </a:cubicBezTo>
                  <a:cubicBezTo>
                    <a:pt x="1310" y="2316"/>
                    <a:pt x="1461" y="2376"/>
                    <a:pt x="1652" y="2376"/>
                  </a:cubicBezTo>
                  <a:cubicBezTo>
                    <a:pt x="1806" y="2376"/>
                    <a:pt x="1938" y="2334"/>
                    <a:pt x="2046" y="2250"/>
                  </a:cubicBezTo>
                  <a:cubicBezTo>
                    <a:pt x="2154" y="2166"/>
                    <a:pt x="2235" y="2050"/>
                    <a:pt x="2289" y="1902"/>
                  </a:cubicBezTo>
                  <a:cubicBezTo>
                    <a:pt x="2343" y="1754"/>
                    <a:pt x="2370" y="1584"/>
                    <a:pt x="2370" y="1391"/>
                  </a:cubicBezTo>
                  <a:lnTo>
                    <a:pt x="2370" y="0"/>
                  </a:lnTo>
                  <a:lnTo>
                    <a:pt x="0" y="0"/>
                  </a:lnTo>
                  <a:lnTo>
                    <a:pt x="0" y="899"/>
                  </a:lnTo>
                  <a:lnTo>
                    <a:pt x="819" y="899"/>
                  </a:lnTo>
                  <a:lnTo>
                    <a:pt x="819" y="1068"/>
                  </a:lnTo>
                  <a:cubicBezTo>
                    <a:pt x="819" y="1171"/>
                    <a:pt x="807" y="1252"/>
                    <a:pt x="781" y="1312"/>
                  </a:cubicBezTo>
                  <a:cubicBezTo>
                    <a:pt x="756" y="1372"/>
                    <a:pt x="719" y="1416"/>
                    <a:pt x="671" y="1445"/>
                  </a:cubicBezTo>
                  <a:cubicBezTo>
                    <a:pt x="623" y="1473"/>
                    <a:pt x="562" y="1492"/>
                    <a:pt x="487" y="1503"/>
                  </a:cubicBezTo>
                  <a:lnTo>
                    <a:pt x="357" y="1522"/>
                  </a:lnTo>
                  <a:cubicBezTo>
                    <a:pt x="269" y="1533"/>
                    <a:pt x="198" y="1546"/>
                    <a:pt x="143" y="1562"/>
                  </a:cubicBezTo>
                  <a:cubicBezTo>
                    <a:pt x="88" y="1578"/>
                    <a:pt x="41" y="1597"/>
                    <a:pt x="0" y="1618"/>
                  </a:cubicBezTo>
                  <a:close/>
                  <a:moveTo>
                    <a:pt x="1172" y="1323"/>
                  </a:moveTo>
                  <a:lnTo>
                    <a:pt x="1172" y="899"/>
                  </a:lnTo>
                  <a:lnTo>
                    <a:pt x="1493" y="899"/>
                  </a:lnTo>
                  <a:lnTo>
                    <a:pt x="1493" y="1318"/>
                  </a:lnTo>
                  <a:cubicBezTo>
                    <a:pt x="1493" y="1401"/>
                    <a:pt x="1480" y="1460"/>
                    <a:pt x="1455" y="1495"/>
                  </a:cubicBezTo>
                  <a:cubicBezTo>
                    <a:pt x="1430" y="1530"/>
                    <a:pt x="1389" y="1548"/>
                    <a:pt x="1334" y="1548"/>
                  </a:cubicBezTo>
                  <a:cubicBezTo>
                    <a:pt x="1281" y="1548"/>
                    <a:pt x="1241" y="1530"/>
                    <a:pt x="1213" y="1494"/>
                  </a:cubicBezTo>
                  <a:cubicBezTo>
                    <a:pt x="1186" y="1458"/>
                    <a:pt x="1172" y="1401"/>
                    <a:pt x="1172" y="13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F2EDCEF6-0968-4635-955B-94357FF30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48730" y="1603332"/>
              <a:ext cx="1103679" cy="973107"/>
            </a:xfrm>
            <a:custGeom>
              <a:avLst/>
              <a:gdLst>
                <a:gd name="T0" fmla="*/ 2370 w 2370"/>
                <a:gd name="T1" fmla="*/ 0 h 2092"/>
                <a:gd name="T2" fmla="*/ 2370 w 2370"/>
                <a:gd name="T3" fmla="*/ 2089 h 2092"/>
                <a:gd name="T4" fmla="*/ 1515 w 2370"/>
                <a:gd name="T5" fmla="*/ 2089 h 2092"/>
                <a:gd name="T6" fmla="*/ 1515 w 2370"/>
                <a:gd name="T7" fmla="*/ 899 h 2092"/>
                <a:gd name="T8" fmla="*/ 1332 w 2370"/>
                <a:gd name="T9" fmla="*/ 899 h 2092"/>
                <a:gd name="T10" fmla="*/ 1332 w 2370"/>
                <a:gd name="T11" fmla="*/ 1918 h 2092"/>
                <a:gd name="T12" fmla="*/ 1021 w 2370"/>
                <a:gd name="T13" fmla="*/ 1918 h 2092"/>
                <a:gd name="T14" fmla="*/ 1025 w 2370"/>
                <a:gd name="T15" fmla="*/ 899 h 2092"/>
                <a:gd name="T16" fmla="*/ 844 w 2370"/>
                <a:gd name="T17" fmla="*/ 899 h 2092"/>
                <a:gd name="T18" fmla="*/ 844 w 2370"/>
                <a:gd name="T19" fmla="*/ 2092 h 2092"/>
                <a:gd name="T20" fmla="*/ 0 w 2370"/>
                <a:gd name="T21" fmla="*/ 2092 h 2092"/>
                <a:gd name="T22" fmla="*/ 0 w 2370"/>
                <a:gd name="T23" fmla="*/ 0 h 2092"/>
                <a:gd name="T24" fmla="*/ 2370 w 2370"/>
                <a:gd name="T25" fmla="*/ 0 h 2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0" h="2092">
                  <a:moveTo>
                    <a:pt x="2370" y="0"/>
                  </a:moveTo>
                  <a:lnTo>
                    <a:pt x="2370" y="2089"/>
                  </a:lnTo>
                  <a:lnTo>
                    <a:pt x="1515" y="2089"/>
                  </a:lnTo>
                  <a:lnTo>
                    <a:pt x="1515" y="899"/>
                  </a:lnTo>
                  <a:lnTo>
                    <a:pt x="1332" y="899"/>
                  </a:lnTo>
                  <a:lnTo>
                    <a:pt x="1332" y="1918"/>
                  </a:lnTo>
                  <a:lnTo>
                    <a:pt x="1021" y="1918"/>
                  </a:lnTo>
                  <a:lnTo>
                    <a:pt x="1025" y="899"/>
                  </a:lnTo>
                  <a:lnTo>
                    <a:pt x="844" y="899"/>
                  </a:lnTo>
                  <a:lnTo>
                    <a:pt x="844" y="2092"/>
                  </a:lnTo>
                  <a:lnTo>
                    <a:pt x="0" y="2092"/>
                  </a:lnTo>
                  <a:lnTo>
                    <a:pt x="0" y="0"/>
                  </a:lnTo>
                  <a:lnTo>
                    <a:pt x="23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50934DD-C7F3-D842-944E-34A542293B2C}"/>
              </a:ext>
            </a:extLst>
          </p:cNvPr>
          <p:cNvGrpSpPr/>
          <p:nvPr userDrawn="1"/>
        </p:nvGrpSpPr>
        <p:grpSpPr>
          <a:xfrm>
            <a:off x="4596617" y="325001"/>
            <a:ext cx="7290469" cy="6232425"/>
            <a:chOff x="4596617" y="325001"/>
            <a:chExt cx="7290469" cy="6232425"/>
          </a:xfrm>
          <a:solidFill>
            <a:srgbClr val="0000D3"/>
          </a:solidFill>
        </p:grpSpPr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90346C54-7192-49B8-BBF6-2B2EC6D48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4596617" y="5442063"/>
              <a:ext cx="1371863" cy="1115363"/>
            </a:xfrm>
            <a:custGeom>
              <a:avLst/>
              <a:gdLst>
                <a:gd name="T0" fmla="*/ 1694 w 2944"/>
                <a:gd name="T1" fmla="*/ 919 h 2397"/>
                <a:gd name="T2" fmla="*/ 1478 w 2944"/>
                <a:gd name="T3" fmla="*/ 2088 h 2397"/>
                <a:gd name="T4" fmla="*/ 1457 w 2944"/>
                <a:gd name="T5" fmla="*/ 2088 h 2397"/>
                <a:gd name="T6" fmla="*/ 1236 w 2944"/>
                <a:gd name="T7" fmla="*/ 919 h 2397"/>
                <a:gd name="T8" fmla="*/ 1694 w 2944"/>
                <a:gd name="T9" fmla="*/ 919 h 2397"/>
                <a:gd name="T10" fmla="*/ 979 w 2944"/>
                <a:gd name="T11" fmla="*/ 0 h 2397"/>
                <a:gd name="T12" fmla="*/ 0 w 2944"/>
                <a:gd name="T13" fmla="*/ 0 h 2397"/>
                <a:gd name="T14" fmla="*/ 737 w 2944"/>
                <a:gd name="T15" fmla="*/ 2397 h 2397"/>
                <a:gd name="T16" fmla="*/ 2207 w 2944"/>
                <a:gd name="T17" fmla="*/ 2397 h 2397"/>
                <a:gd name="T18" fmla="*/ 2944 w 2944"/>
                <a:gd name="T19" fmla="*/ 0 h 2397"/>
                <a:gd name="T20" fmla="*/ 1944 w 2944"/>
                <a:gd name="T21" fmla="*/ 0 h 2397"/>
                <a:gd name="T22" fmla="*/ 1776 w 2944"/>
                <a:gd name="T23" fmla="*/ 584 h 2397"/>
                <a:gd name="T24" fmla="*/ 1152 w 2944"/>
                <a:gd name="T25" fmla="*/ 584 h 2397"/>
                <a:gd name="T26" fmla="*/ 979 w 2944"/>
                <a:gd name="T27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44" h="2397">
                  <a:moveTo>
                    <a:pt x="1694" y="919"/>
                  </a:moveTo>
                  <a:cubicBezTo>
                    <a:pt x="1606" y="1304"/>
                    <a:pt x="1534" y="1694"/>
                    <a:pt x="1478" y="2088"/>
                  </a:cubicBezTo>
                  <a:lnTo>
                    <a:pt x="1457" y="2088"/>
                  </a:lnTo>
                  <a:cubicBezTo>
                    <a:pt x="1394" y="1672"/>
                    <a:pt x="1321" y="1283"/>
                    <a:pt x="1236" y="919"/>
                  </a:cubicBezTo>
                  <a:lnTo>
                    <a:pt x="1694" y="919"/>
                  </a:lnTo>
                  <a:close/>
                  <a:moveTo>
                    <a:pt x="979" y="0"/>
                  </a:moveTo>
                  <a:lnTo>
                    <a:pt x="0" y="0"/>
                  </a:lnTo>
                  <a:lnTo>
                    <a:pt x="737" y="2397"/>
                  </a:lnTo>
                  <a:lnTo>
                    <a:pt x="2207" y="2397"/>
                  </a:lnTo>
                  <a:lnTo>
                    <a:pt x="2944" y="0"/>
                  </a:lnTo>
                  <a:lnTo>
                    <a:pt x="1944" y="0"/>
                  </a:lnTo>
                  <a:cubicBezTo>
                    <a:pt x="1879" y="204"/>
                    <a:pt x="1823" y="399"/>
                    <a:pt x="1776" y="584"/>
                  </a:cubicBezTo>
                  <a:lnTo>
                    <a:pt x="1152" y="584"/>
                  </a:lnTo>
                  <a:cubicBezTo>
                    <a:pt x="1103" y="399"/>
                    <a:pt x="1045" y="204"/>
                    <a:pt x="9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CB890EA9-86E6-47C1-83BC-E2300F4966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764248" y="5442063"/>
              <a:ext cx="1392493" cy="1115363"/>
            </a:xfrm>
            <a:custGeom>
              <a:avLst/>
              <a:gdLst>
                <a:gd name="T0" fmla="*/ 2988 w 2988"/>
                <a:gd name="T1" fmla="*/ 2397 h 2397"/>
                <a:gd name="T2" fmla="*/ 2230 w 2988"/>
                <a:gd name="T3" fmla="*/ 0 h 2397"/>
                <a:gd name="T4" fmla="*/ 758 w 2988"/>
                <a:gd name="T5" fmla="*/ 0 h 2397"/>
                <a:gd name="T6" fmla="*/ 0 w 2988"/>
                <a:gd name="T7" fmla="*/ 2397 h 2397"/>
                <a:gd name="T8" fmla="*/ 979 w 2988"/>
                <a:gd name="T9" fmla="*/ 2397 h 2397"/>
                <a:gd name="T10" fmla="*/ 1253 w 2988"/>
                <a:gd name="T11" fmla="*/ 1411 h 2397"/>
                <a:gd name="T12" fmla="*/ 1480 w 2988"/>
                <a:gd name="T13" fmla="*/ 309 h 2397"/>
                <a:gd name="T14" fmla="*/ 1501 w 2988"/>
                <a:gd name="T15" fmla="*/ 309 h 2397"/>
                <a:gd name="T16" fmla="*/ 1720 w 2988"/>
                <a:gd name="T17" fmla="*/ 1403 h 2397"/>
                <a:gd name="T18" fmla="*/ 1989 w 2988"/>
                <a:gd name="T19" fmla="*/ 2397 h 2397"/>
                <a:gd name="T20" fmla="*/ 2988 w 2988"/>
                <a:gd name="T21" fmla="*/ 2397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88" h="2397">
                  <a:moveTo>
                    <a:pt x="2988" y="2397"/>
                  </a:moveTo>
                  <a:lnTo>
                    <a:pt x="2230" y="0"/>
                  </a:lnTo>
                  <a:lnTo>
                    <a:pt x="758" y="0"/>
                  </a:lnTo>
                  <a:lnTo>
                    <a:pt x="0" y="2397"/>
                  </a:lnTo>
                  <a:lnTo>
                    <a:pt x="979" y="2397"/>
                  </a:lnTo>
                  <a:cubicBezTo>
                    <a:pt x="1082" y="2084"/>
                    <a:pt x="1173" y="1755"/>
                    <a:pt x="1253" y="1411"/>
                  </a:cubicBezTo>
                  <a:cubicBezTo>
                    <a:pt x="1333" y="1067"/>
                    <a:pt x="1408" y="700"/>
                    <a:pt x="1480" y="309"/>
                  </a:cubicBezTo>
                  <a:lnTo>
                    <a:pt x="1501" y="309"/>
                  </a:lnTo>
                  <a:cubicBezTo>
                    <a:pt x="1568" y="691"/>
                    <a:pt x="1641" y="1056"/>
                    <a:pt x="1720" y="1403"/>
                  </a:cubicBezTo>
                  <a:cubicBezTo>
                    <a:pt x="1799" y="1750"/>
                    <a:pt x="1888" y="2081"/>
                    <a:pt x="1989" y="2397"/>
                  </a:cubicBezTo>
                  <a:lnTo>
                    <a:pt x="2988" y="23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08744A49-39EC-4BDC-A2AE-3F437C00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952508" y="5442063"/>
              <a:ext cx="1371863" cy="1115363"/>
            </a:xfrm>
            <a:custGeom>
              <a:avLst/>
              <a:gdLst>
                <a:gd name="T0" fmla="*/ 1695 w 2944"/>
                <a:gd name="T1" fmla="*/ 919 h 2397"/>
                <a:gd name="T2" fmla="*/ 1479 w 2944"/>
                <a:gd name="T3" fmla="*/ 2088 h 2397"/>
                <a:gd name="T4" fmla="*/ 1457 w 2944"/>
                <a:gd name="T5" fmla="*/ 2088 h 2397"/>
                <a:gd name="T6" fmla="*/ 1236 w 2944"/>
                <a:gd name="T7" fmla="*/ 919 h 2397"/>
                <a:gd name="T8" fmla="*/ 1695 w 2944"/>
                <a:gd name="T9" fmla="*/ 919 h 2397"/>
                <a:gd name="T10" fmla="*/ 980 w 2944"/>
                <a:gd name="T11" fmla="*/ 0 h 2397"/>
                <a:gd name="T12" fmla="*/ 0 w 2944"/>
                <a:gd name="T13" fmla="*/ 0 h 2397"/>
                <a:gd name="T14" fmla="*/ 737 w 2944"/>
                <a:gd name="T15" fmla="*/ 2397 h 2397"/>
                <a:gd name="T16" fmla="*/ 2207 w 2944"/>
                <a:gd name="T17" fmla="*/ 2397 h 2397"/>
                <a:gd name="T18" fmla="*/ 2944 w 2944"/>
                <a:gd name="T19" fmla="*/ 0 h 2397"/>
                <a:gd name="T20" fmla="*/ 1944 w 2944"/>
                <a:gd name="T21" fmla="*/ 0 h 2397"/>
                <a:gd name="T22" fmla="*/ 1777 w 2944"/>
                <a:gd name="T23" fmla="*/ 584 h 2397"/>
                <a:gd name="T24" fmla="*/ 1152 w 2944"/>
                <a:gd name="T25" fmla="*/ 584 h 2397"/>
                <a:gd name="T26" fmla="*/ 980 w 2944"/>
                <a:gd name="T27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44" h="2397">
                  <a:moveTo>
                    <a:pt x="1695" y="919"/>
                  </a:moveTo>
                  <a:cubicBezTo>
                    <a:pt x="1607" y="1304"/>
                    <a:pt x="1535" y="1694"/>
                    <a:pt x="1479" y="2088"/>
                  </a:cubicBezTo>
                  <a:lnTo>
                    <a:pt x="1457" y="2088"/>
                  </a:lnTo>
                  <a:cubicBezTo>
                    <a:pt x="1395" y="1672"/>
                    <a:pt x="1321" y="1283"/>
                    <a:pt x="1236" y="919"/>
                  </a:cubicBezTo>
                  <a:lnTo>
                    <a:pt x="1695" y="919"/>
                  </a:lnTo>
                  <a:close/>
                  <a:moveTo>
                    <a:pt x="980" y="0"/>
                  </a:moveTo>
                  <a:lnTo>
                    <a:pt x="0" y="0"/>
                  </a:lnTo>
                  <a:lnTo>
                    <a:pt x="737" y="2397"/>
                  </a:lnTo>
                  <a:lnTo>
                    <a:pt x="2207" y="2397"/>
                  </a:lnTo>
                  <a:lnTo>
                    <a:pt x="2944" y="0"/>
                  </a:lnTo>
                  <a:lnTo>
                    <a:pt x="1944" y="0"/>
                  </a:lnTo>
                  <a:cubicBezTo>
                    <a:pt x="1880" y="204"/>
                    <a:pt x="1824" y="399"/>
                    <a:pt x="1777" y="584"/>
                  </a:cubicBezTo>
                  <a:lnTo>
                    <a:pt x="1152" y="584"/>
                  </a:lnTo>
                  <a:cubicBezTo>
                    <a:pt x="1103" y="399"/>
                    <a:pt x="1046" y="204"/>
                    <a:pt x="9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783E0B0E-6B22-4F74-89ED-50C05BD75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278985" y="5442063"/>
              <a:ext cx="1151126" cy="1115363"/>
            </a:xfrm>
            <a:custGeom>
              <a:avLst/>
              <a:gdLst>
                <a:gd name="T0" fmla="*/ 1134 w 2471"/>
                <a:gd name="T1" fmla="*/ 1185 h 2397"/>
                <a:gd name="T2" fmla="*/ 1562 w 2471"/>
                <a:gd name="T3" fmla="*/ 1185 h 2397"/>
                <a:gd name="T4" fmla="*/ 1562 w 2471"/>
                <a:gd name="T5" fmla="*/ 1510 h 2397"/>
                <a:gd name="T6" fmla="*/ 1139 w 2471"/>
                <a:gd name="T7" fmla="*/ 1510 h 2397"/>
                <a:gd name="T8" fmla="*/ 959 w 2471"/>
                <a:gd name="T9" fmla="*/ 1471 h 2397"/>
                <a:gd name="T10" fmla="*/ 906 w 2471"/>
                <a:gd name="T11" fmla="*/ 1349 h 2397"/>
                <a:gd name="T12" fmla="*/ 960 w 2471"/>
                <a:gd name="T13" fmla="*/ 1227 h 2397"/>
                <a:gd name="T14" fmla="*/ 1134 w 2471"/>
                <a:gd name="T15" fmla="*/ 1185 h 2397"/>
                <a:gd name="T16" fmla="*/ 835 w 2471"/>
                <a:gd name="T17" fmla="*/ 0 h 2397"/>
                <a:gd name="T18" fmla="*/ 0 w 2471"/>
                <a:gd name="T19" fmla="*/ 0 h 2397"/>
                <a:gd name="T20" fmla="*/ 127 w 2471"/>
                <a:gd name="T21" fmla="*/ 433 h 2397"/>
                <a:gd name="T22" fmla="*/ 157 w 2471"/>
                <a:gd name="T23" fmla="*/ 614 h 2397"/>
                <a:gd name="T24" fmla="*/ 263 w 2471"/>
                <a:gd name="T25" fmla="*/ 833 h 2397"/>
                <a:gd name="T26" fmla="*/ 481 w 2471"/>
                <a:gd name="T27" fmla="*/ 956 h 2397"/>
                <a:gd name="T28" fmla="*/ 842 w 2471"/>
                <a:gd name="T29" fmla="*/ 1006 h 2397"/>
                <a:gd name="T30" fmla="*/ 844 w 2471"/>
                <a:gd name="T31" fmla="*/ 1014 h 2397"/>
                <a:gd name="T32" fmla="*/ 251 w 2471"/>
                <a:gd name="T33" fmla="*/ 1214 h 2397"/>
                <a:gd name="T34" fmla="*/ 69 w 2471"/>
                <a:gd name="T35" fmla="*/ 1671 h 2397"/>
                <a:gd name="T36" fmla="*/ 196 w 2471"/>
                <a:gd name="T37" fmla="*/ 2069 h 2397"/>
                <a:gd name="T38" fmla="*/ 547 w 2471"/>
                <a:gd name="T39" fmla="*/ 2315 h 2397"/>
                <a:gd name="T40" fmla="*/ 1065 w 2471"/>
                <a:gd name="T41" fmla="*/ 2397 h 2397"/>
                <a:gd name="T42" fmla="*/ 2471 w 2471"/>
                <a:gd name="T43" fmla="*/ 2397 h 2397"/>
                <a:gd name="T44" fmla="*/ 2471 w 2471"/>
                <a:gd name="T45" fmla="*/ 0 h 2397"/>
                <a:gd name="T46" fmla="*/ 1562 w 2471"/>
                <a:gd name="T47" fmla="*/ 0 h 2397"/>
                <a:gd name="T48" fmla="*/ 1562 w 2471"/>
                <a:gd name="T49" fmla="*/ 828 h 2397"/>
                <a:gd name="T50" fmla="*/ 1391 w 2471"/>
                <a:gd name="T51" fmla="*/ 828 h 2397"/>
                <a:gd name="T52" fmla="*/ 1144 w 2471"/>
                <a:gd name="T53" fmla="*/ 790 h 2397"/>
                <a:gd name="T54" fmla="*/ 1010 w 2471"/>
                <a:gd name="T55" fmla="*/ 679 h 2397"/>
                <a:gd name="T56" fmla="*/ 951 w 2471"/>
                <a:gd name="T57" fmla="*/ 492 h 2397"/>
                <a:gd name="T58" fmla="*/ 933 w 2471"/>
                <a:gd name="T59" fmla="*/ 361 h 2397"/>
                <a:gd name="T60" fmla="*/ 892 w 2471"/>
                <a:gd name="T61" fmla="*/ 144 h 2397"/>
                <a:gd name="T62" fmla="*/ 835 w 2471"/>
                <a:gd name="T63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71" h="2397">
                  <a:moveTo>
                    <a:pt x="1134" y="1185"/>
                  </a:moveTo>
                  <a:lnTo>
                    <a:pt x="1562" y="1185"/>
                  </a:lnTo>
                  <a:lnTo>
                    <a:pt x="1562" y="1510"/>
                  </a:lnTo>
                  <a:lnTo>
                    <a:pt x="1139" y="1510"/>
                  </a:lnTo>
                  <a:cubicBezTo>
                    <a:pt x="1055" y="1510"/>
                    <a:pt x="995" y="1497"/>
                    <a:pt x="959" y="1471"/>
                  </a:cubicBezTo>
                  <a:cubicBezTo>
                    <a:pt x="924" y="1446"/>
                    <a:pt x="906" y="1405"/>
                    <a:pt x="906" y="1349"/>
                  </a:cubicBezTo>
                  <a:cubicBezTo>
                    <a:pt x="906" y="1296"/>
                    <a:pt x="924" y="1255"/>
                    <a:pt x="960" y="1227"/>
                  </a:cubicBezTo>
                  <a:cubicBezTo>
                    <a:pt x="996" y="1199"/>
                    <a:pt x="1054" y="1185"/>
                    <a:pt x="1134" y="1185"/>
                  </a:cubicBezTo>
                  <a:close/>
                  <a:moveTo>
                    <a:pt x="835" y="0"/>
                  </a:moveTo>
                  <a:lnTo>
                    <a:pt x="0" y="0"/>
                  </a:lnTo>
                  <a:cubicBezTo>
                    <a:pt x="55" y="130"/>
                    <a:pt x="97" y="275"/>
                    <a:pt x="127" y="433"/>
                  </a:cubicBezTo>
                  <a:lnTo>
                    <a:pt x="157" y="614"/>
                  </a:lnTo>
                  <a:cubicBezTo>
                    <a:pt x="175" y="706"/>
                    <a:pt x="210" y="779"/>
                    <a:pt x="263" y="833"/>
                  </a:cubicBezTo>
                  <a:cubicBezTo>
                    <a:pt x="315" y="888"/>
                    <a:pt x="388" y="929"/>
                    <a:pt x="481" y="956"/>
                  </a:cubicBezTo>
                  <a:cubicBezTo>
                    <a:pt x="575" y="982"/>
                    <a:pt x="695" y="999"/>
                    <a:pt x="842" y="1006"/>
                  </a:cubicBezTo>
                  <a:lnTo>
                    <a:pt x="844" y="1014"/>
                  </a:lnTo>
                  <a:cubicBezTo>
                    <a:pt x="570" y="1036"/>
                    <a:pt x="373" y="1102"/>
                    <a:pt x="251" y="1214"/>
                  </a:cubicBezTo>
                  <a:cubicBezTo>
                    <a:pt x="129" y="1325"/>
                    <a:pt x="69" y="1478"/>
                    <a:pt x="69" y="1671"/>
                  </a:cubicBezTo>
                  <a:cubicBezTo>
                    <a:pt x="69" y="1827"/>
                    <a:pt x="111" y="1960"/>
                    <a:pt x="196" y="2069"/>
                  </a:cubicBezTo>
                  <a:cubicBezTo>
                    <a:pt x="281" y="2179"/>
                    <a:pt x="398" y="2261"/>
                    <a:pt x="547" y="2315"/>
                  </a:cubicBezTo>
                  <a:cubicBezTo>
                    <a:pt x="697" y="2370"/>
                    <a:pt x="870" y="2397"/>
                    <a:pt x="1065" y="2397"/>
                  </a:cubicBezTo>
                  <a:lnTo>
                    <a:pt x="2471" y="2397"/>
                  </a:lnTo>
                  <a:lnTo>
                    <a:pt x="2471" y="0"/>
                  </a:lnTo>
                  <a:lnTo>
                    <a:pt x="1562" y="0"/>
                  </a:lnTo>
                  <a:lnTo>
                    <a:pt x="1562" y="828"/>
                  </a:lnTo>
                  <a:lnTo>
                    <a:pt x="1391" y="828"/>
                  </a:lnTo>
                  <a:cubicBezTo>
                    <a:pt x="1288" y="828"/>
                    <a:pt x="1205" y="816"/>
                    <a:pt x="1144" y="790"/>
                  </a:cubicBezTo>
                  <a:cubicBezTo>
                    <a:pt x="1083" y="764"/>
                    <a:pt x="1039" y="727"/>
                    <a:pt x="1010" y="679"/>
                  </a:cubicBezTo>
                  <a:cubicBezTo>
                    <a:pt x="982" y="630"/>
                    <a:pt x="962" y="568"/>
                    <a:pt x="951" y="492"/>
                  </a:cubicBezTo>
                  <a:lnTo>
                    <a:pt x="933" y="361"/>
                  </a:lnTo>
                  <a:cubicBezTo>
                    <a:pt x="921" y="272"/>
                    <a:pt x="908" y="200"/>
                    <a:pt x="892" y="144"/>
                  </a:cubicBezTo>
                  <a:cubicBezTo>
                    <a:pt x="875" y="89"/>
                    <a:pt x="857" y="41"/>
                    <a:pt x="8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A40AE27B-9633-4A8D-B965-A9051A047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9543573" y="5442063"/>
              <a:ext cx="986091" cy="1115363"/>
            </a:xfrm>
            <a:custGeom>
              <a:avLst/>
              <a:gdLst>
                <a:gd name="T0" fmla="*/ 2117 w 2117"/>
                <a:gd name="T1" fmla="*/ 0 h 2397"/>
                <a:gd name="T2" fmla="*/ 0 w 2117"/>
                <a:gd name="T3" fmla="*/ 0 h 2397"/>
                <a:gd name="T4" fmla="*/ 0 w 2117"/>
                <a:gd name="T5" fmla="*/ 854 h 2397"/>
                <a:gd name="T6" fmla="*/ 1207 w 2117"/>
                <a:gd name="T7" fmla="*/ 854 h 2397"/>
                <a:gd name="T8" fmla="*/ 1207 w 2117"/>
                <a:gd name="T9" fmla="*/ 1036 h 2397"/>
                <a:gd name="T10" fmla="*/ 176 w 2117"/>
                <a:gd name="T11" fmla="*/ 1033 h 2397"/>
                <a:gd name="T12" fmla="*/ 176 w 2117"/>
                <a:gd name="T13" fmla="*/ 1348 h 2397"/>
                <a:gd name="T14" fmla="*/ 1207 w 2117"/>
                <a:gd name="T15" fmla="*/ 1348 h 2397"/>
                <a:gd name="T16" fmla="*/ 1207 w 2117"/>
                <a:gd name="T17" fmla="*/ 1532 h 2397"/>
                <a:gd name="T18" fmla="*/ 3 w 2117"/>
                <a:gd name="T19" fmla="*/ 1532 h 2397"/>
                <a:gd name="T20" fmla="*/ 3 w 2117"/>
                <a:gd name="T21" fmla="*/ 2397 h 2397"/>
                <a:gd name="T22" fmla="*/ 2117 w 2117"/>
                <a:gd name="T23" fmla="*/ 2397 h 2397"/>
                <a:gd name="T24" fmla="*/ 2117 w 2117"/>
                <a:gd name="T25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7" h="2397">
                  <a:moveTo>
                    <a:pt x="2117" y="0"/>
                  </a:moveTo>
                  <a:lnTo>
                    <a:pt x="0" y="0"/>
                  </a:lnTo>
                  <a:lnTo>
                    <a:pt x="0" y="854"/>
                  </a:lnTo>
                  <a:lnTo>
                    <a:pt x="1207" y="854"/>
                  </a:lnTo>
                  <a:lnTo>
                    <a:pt x="1207" y="1036"/>
                  </a:lnTo>
                  <a:lnTo>
                    <a:pt x="176" y="1033"/>
                  </a:lnTo>
                  <a:lnTo>
                    <a:pt x="176" y="1348"/>
                  </a:lnTo>
                  <a:lnTo>
                    <a:pt x="1207" y="1348"/>
                  </a:lnTo>
                  <a:lnTo>
                    <a:pt x="1207" y="1532"/>
                  </a:lnTo>
                  <a:lnTo>
                    <a:pt x="3" y="1532"/>
                  </a:lnTo>
                  <a:lnTo>
                    <a:pt x="3" y="2397"/>
                  </a:lnTo>
                  <a:lnTo>
                    <a:pt x="2117" y="2397"/>
                  </a:lnTo>
                  <a:lnTo>
                    <a:pt x="211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C342BF56-286C-41EB-B702-6D2992D39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0711204" y="325001"/>
              <a:ext cx="1175882" cy="1249371"/>
            </a:xfrm>
            <a:custGeom>
              <a:avLst/>
              <a:gdLst>
                <a:gd name="T0" fmla="*/ 1641 w 2528"/>
                <a:gd name="T1" fmla="*/ 1343 h 2681"/>
                <a:gd name="T2" fmla="*/ 1551 w 2528"/>
                <a:gd name="T3" fmla="*/ 1709 h 2681"/>
                <a:gd name="T4" fmla="*/ 1268 w 2528"/>
                <a:gd name="T5" fmla="*/ 1827 h 2681"/>
                <a:gd name="T6" fmla="*/ 979 w 2528"/>
                <a:gd name="T7" fmla="*/ 1709 h 2681"/>
                <a:gd name="T8" fmla="*/ 887 w 2528"/>
                <a:gd name="T9" fmla="*/ 1341 h 2681"/>
                <a:gd name="T10" fmla="*/ 979 w 2528"/>
                <a:gd name="T11" fmla="*/ 971 h 2681"/>
                <a:gd name="T12" fmla="*/ 1268 w 2528"/>
                <a:gd name="T13" fmla="*/ 852 h 2681"/>
                <a:gd name="T14" fmla="*/ 1551 w 2528"/>
                <a:gd name="T15" fmla="*/ 971 h 2681"/>
                <a:gd name="T16" fmla="*/ 1641 w 2528"/>
                <a:gd name="T17" fmla="*/ 1343 h 2681"/>
                <a:gd name="T18" fmla="*/ 2528 w 2528"/>
                <a:gd name="T19" fmla="*/ 1338 h 2681"/>
                <a:gd name="T20" fmla="*/ 2199 w 2528"/>
                <a:gd name="T21" fmla="*/ 334 h 2681"/>
                <a:gd name="T22" fmla="*/ 1266 w 2528"/>
                <a:gd name="T23" fmla="*/ 0 h 2681"/>
                <a:gd name="T24" fmla="*/ 330 w 2528"/>
                <a:gd name="T25" fmla="*/ 334 h 2681"/>
                <a:gd name="T26" fmla="*/ 0 w 2528"/>
                <a:gd name="T27" fmla="*/ 1338 h 2681"/>
                <a:gd name="T28" fmla="*/ 330 w 2528"/>
                <a:gd name="T29" fmla="*/ 2346 h 2681"/>
                <a:gd name="T30" fmla="*/ 1268 w 2528"/>
                <a:gd name="T31" fmla="*/ 2681 h 2681"/>
                <a:gd name="T32" fmla="*/ 2200 w 2528"/>
                <a:gd name="T33" fmla="*/ 2346 h 2681"/>
                <a:gd name="T34" fmla="*/ 2528 w 2528"/>
                <a:gd name="T35" fmla="*/ 1338 h 2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28" h="2681">
                  <a:moveTo>
                    <a:pt x="1641" y="1343"/>
                  </a:moveTo>
                  <a:cubicBezTo>
                    <a:pt x="1641" y="1508"/>
                    <a:pt x="1611" y="1630"/>
                    <a:pt x="1551" y="1709"/>
                  </a:cubicBezTo>
                  <a:cubicBezTo>
                    <a:pt x="1492" y="1788"/>
                    <a:pt x="1397" y="1827"/>
                    <a:pt x="1268" y="1827"/>
                  </a:cubicBezTo>
                  <a:cubicBezTo>
                    <a:pt x="1136" y="1827"/>
                    <a:pt x="1040" y="1788"/>
                    <a:pt x="979" y="1709"/>
                  </a:cubicBezTo>
                  <a:cubicBezTo>
                    <a:pt x="918" y="1630"/>
                    <a:pt x="887" y="1508"/>
                    <a:pt x="887" y="1341"/>
                  </a:cubicBezTo>
                  <a:cubicBezTo>
                    <a:pt x="887" y="1174"/>
                    <a:pt x="918" y="1051"/>
                    <a:pt x="979" y="971"/>
                  </a:cubicBezTo>
                  <a:cubicBezTo>
                    <a:pt x="1040" y="892"/>
                    <a:pt x="1136" y="852"/>
                    <a:pt x="1268" y="852"/>
                  </a:cubicBezTo>
                  <a:cubicBezTo>
                    <a:pt x="1397" y="852"/>
                    <a:pt x="1492" y="892"/>
                    <a:pt x="1551" y="971"/>
                  </a:cubicBezTo>
                  <a:cubicBezTo>
                    <a:pt x="1611" y="1051"/>
                    <a:pt x="1641" y="1174"/>
                    <a:pt x="1641" y="1343"/>
                  </a:cubicBezTo>
                  <a:close/>
                  <a:moveTo>
                    <a:pt x="2528" y="1338"/>
                  </a:moveTo>
                  <a:cubicBezTo>
                    <a:pt x="2528" y="891"/>
                    <a:pt x="2419" y="557"/>
                    <a:pt x="2199" y="334"/>
                  </a:cubicBezTo>
                  <a:cubicBezTo>
                    <a:pt x="1980" y="111"/>
                    <a:pt x="1669" y="0"/>
                    <a:pt x="1266" y="0"/>
                  </a:cubicBezTo>
                  <a:cubicBezTo>
                    <a:pt x="862" y="0"/>
                    <a:pt x="550" y="111"/>
                    <a:pt x="330" y="334"/>
                  </a:cubicBezTo>
                  <a:cubicBezTo>
                    <a:pt x="110" y="557"/>
                    <a:pt x="0" y="891"/>
                    <a:pt x="0" y="1338"/>
                  </a:cubicBezTo>
                  <a:cubicBezTo>
                    <a:pt x="0" y="1787"/>
                    <a:pt x="110" y="2123"/>
                    <a:pt x="330" y="2346"/>
                  </a:cubicBezTo>
                  <a:cubicBezTo>
                    <a:pt x="550" y="2569"/>
                    <a:pt x="862" y="2681"/>
                    <a:pt x="1268" y="2681"/>
                  </a:cubicBezTo>
                  <a:cubicBezTo>
                    <a:pt x="1671" y="2681"/>
                    <a:pt x="1981" y="2569"/>
                    <a:pt x="2200" y="2346"/>
                  </a:cubicBezTo>
                  <a:cubicBezTo>
                    <a:pt x="2419" y="2123"/>
                    <a:pt x="2528" y="1787"/>
                    <a:pt x="2528" y="13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69E54280-6327-4BBE-AE3A-CE1E5CE9C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742148" y="1512523"/>
              <a:ext cx="1116057" cy="1391628"/>
            </a:xfrm>
            <a:custGeom>
              <a:avLst/>
              <a:gdLst>
                <a:gd name="T0" fmla="*/ 0 w 2398"/>
                <a:gd name="T1" fmla="*/ 1989 h 2989"/>
                <a:gd name="T2" fmla="*/ 995 w 2398"/>
                <a:gd name="T3" fmla="*/ 1720 h 2989"/>
                <a:gd name="T4" fmla="*/ 2088 w 2398"/>
                <a:gd name="T5" fmla="*/ 1502 h 2989"/>
                <a:gd name="T6" fmla="*/ 2088 w 2398"/>
                <a:gd name="T7" fmla="*/ 1480 h 2989"/>
                <a:gd name="T8" fmla="*/ 986 w 2398"/>
                <a:gd name="T9" fmla="*/ 1253 h 2989"/>
                <a:gd name="T10" fmla="*/ 0 w 2398"/>
                <a:gd name="T11" fmla="*/ 979 h 2989"/>
                <a:gd name="T12" fmla="*/ 0 w 2398"/>
                <a:gd name="T13" fmla="*/ 0 h 2989"/>
                <a:gd name="T14" fmla="*/ 2398 w 2398"/>
                <a:gd name="T15" fmla="*/ 758 h 2989"/>
                <a:gd name="T16" fmla="*/ 2398 w 2398"/>
                <a:gd name="T17" fmla="*/ 2230 h 2989"/>
                <a:gd name="T18" fmla="*/ 0 w 2398"/>
                <a:gd name="T19" fmla="*/ 2989 h 2989"/>
                <a:gd name="T20" fmla="*/ 0 w 2398"/>
                <a:gd name="T21" fmla="*/ 1989 h 2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98" h="2989">
                  <a:moveTo>
                    <a:pt x="0" y="1989"/>
                  </a:moveTo>
                  <a:cubicBezTo>
                    <a:pt x="316" y="1889"/>
                    <a:pt x="647" y="1799"/>
                    <a:pt x="995" y="1720"/>
                  </a:cubicBezTo>
                  <a:cubicBezTo>
                    <a:pt x="1342" y="1642"/>
                    <a:pt x="1706" y="1569"/>
                    <a:pt x="2088" y="1502"/>
                  </a:cubicBezTo>
                  <a:lnTo>
                    <a:pt x="2088" y="1480"/>
                  </a:lnTo>
                  <a:cubicBezTo>
                    <a:pt x="1697" y="1409"/>
                    <a:pt x="1330" y="1333"/>
                    <a:pt x="986" y="1253"/>
                  </a:cubicBezTo>
                  <a:cubicBezTo>
                    <a:pt x="642" y="1173"/>
                    <a:pt x="314" y="1082"/>
                    <a:pt x="0" y="979"/>
                  </a:cubicBezTo>
                  <a:lnTo>
                    <a:pt x="0" y="0"/>
                  </a:lnTo>
                  <a:lnTo>
                    <a:pt x="2398" y="758"/>
                  </a:lnTo>
                  <a:lnTo>
                    <a:pt x="2398" y="2230"/>
                  </a:lnTo>
                  <a:lnTo>
                    <a:pt x="0" y="2989"/>
                  </a:lnTo>
                  <a:lnTo>
                    <a:pt x="0" y="19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B17245BF-0DE8-4C3E-8A9A-C2DC9E21F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0742148" y="2891778"/>
              <a:ext cx="1116057" cy="1150411"/>
            </a:xfrm>
            <a:custGeom>
              <a:avLst/>
              <a:gdLst>
                <a:gd name="T0" fmla="*/ 1212 w 2398"/>
                <a:gd name="T1" fmla="*/ 1134 h 2472"/>
                <a:gd name="T2" fmla="*/ 1212 w 2398"/>
                <a:gd name="T3" fmla="*/ 1563 h 2472"/>
                <a:gd name="T4" fmla="*/ 887 w 2398"/>
                <a:gd name="T5" fmla="*/ 1563 h 2472"/>
                <a:gd name="T6" fmla="*/ 887 w 2398"/>
                <a:gd name="T7" fmla="*/ 1139 h 2472"/>
                <a:gd name="T8" fmla="*/ 926 w 2398"/>
                <a:gd name="T9" fmla="*/ 960 h 2472"/>
                <a:gd name="T10" fmla="*/ 1048 w 2398"/>
                <a:gd name="T11" fmla="*/ 906 h 2472"/>
                <a:gd name="T12" fmla="*/ 1170 w 2398"/>
                <a:gd name="T13" fmla="*/ 961 h 2472"/>
                <a:gd name="T14" fmla="*/ 1212 w 2398"/>
                <a:gd name="T15" fmla="*/ 1134 h 2472"/>
                <a:gd name="T16" fmla="*/ 2398 w 2398"/>
                <a:gd name="T17" fmla="*/ 836 h 2472"/>
                <a:gd name="T18" fmla="*/ 2398 w 2398"/>
                <a:gd name="T19" fmla="*/ 0 h 2472"/>
                <a:gd name="T20" fmla="*/ 1964 w 2398"/>
                <a:gd name="T21" fmla="*/ 127 h 2472"/>
                <a:gd name="T22" fmla="*/ 1783 w 2398"/>
                <a:gd name="T23" fmla="*/ 158 h 2472"/>
                <a:gd name="T24" fmla="*/ 1564 w 2398"/>
                <a:gd name="T25" fmla="*/ 263 h 2472"/>
                <a:gd name="T26" fmla="*/ 1442 w 2398"/>
                <a:gd name="T27" fmla="*/ 482 h 2472"/>
                <a:gd name="T28" fmla="*/ 1391 w 2398"/>
                <a:gd name="T29" fmla="*/ 843 h 2472"/>
                <a:gd name="T30" fmla="*/ 1383 w 2398"/>
                <a:gd name="T31" fmla="*/ 844 h 2472"/>
                <a:gd name="T32" fmla="*/ 1184 w 2398"/>
                <a:gd name="T33" fmla="*/ 251 h 2472"/>
                <a:gd name="T34" fmla="*/ 727 w 2398"/>
                <a:gd name="T35" fmla="*/ 69 h 2472"/>
                <a:gd name="T36" fmla="*/ 328 w 2398"/>
                <a:gd name="T37" fmla="*/ 196 h 2472"/>
                <a:gd name="T38" fmla="*/ 82 w 2398"/>
                <a:gd name="T39" fmla="*/ 548 h 2472"/>
                <a:gd name="T40" fmla="*/ 0 w 2398"/>
                <a:gd name="T41" fmla="*/ 1065 h 2472"/>
                <a:gd name="T42" fmla="*/ 0 w 2398"/>
                <a:gd name="T43" fmla="*/ 2472 h 2472"/>
                <a:gd name="T44" fmla="*/ 2398 w 2398"/>
                <a:gd name="T45" fmla="*/ 2472 h 2472"/>
                <a:gd name="T46" fmla="*/ 2398 w 2398"/>
                <a:gd name="T47" fmla="*/ 1563 h 2472"/>
                <a:gd name="T48" fmla="*/ 1569 w 2398"/>
                <a:gd name="T49" fmla="*/ 1563 h 2472"/>
                <a:gd name="T50" fmla="*/ 1569 w 2398"/>
                <a:gd name="T51" fmla="*/ 1392 h 2472"/>
                <a:gd name="T52" fmla="*/ 1607 w 2398"/>
                <a:gd name="T53" fmla="*/ 1145 h 2472"/>
                <a:gd name="T54" fmla="*/ 1719 w 2398"/>
                <a:gd name="T55" fmla="*/ 1011 h 2472"/>
                <a:gd name="T56" fmla="*/ 1906 w 2398"/>
                <a:gd name="T57" fmla="*/ 951 h 2472"/>
                <a:gd name="T58" fmla="*/ 2036 w 2398"/>
                <a:gd name="T59" fmla="*/ 933 h 2472"/>
                <a:gd name="T60" fmla="*/ 2253 w 2398"/>
                <a:gd name="T61" fmla="*/ 892 h 2472"/>
                <a:gd name="T62" fmla="*/ 2398 w 2398"/>
                <a:gd name="T63" fmla="*/ 836 h 2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98" h="2472">
                  <a:moveTo>
                    <a:pt x="1212" y="1134"/>
                  </a:moveTo>
                  <a:lnTo>
                    <a:pt x="1212" y="1563"/>
                  </a:lnTo>
                  <a:lnTo>
                    <a:pt x="887" y="1563"/>
                  </a:lnTo>
                  <a:lnTo>
                    <a:pt x="887" y="1139"/>
                  </a:lnTo>
                  <a:cubicBezTo>
                    <a:pt x="887" y="1055"/>
                    <a:pt x="900" y="995"/>
                    <a:pt x="926" y="960"/>
                  </a:cubicBezTo>
                  <a:cubicBezTo>
                    <a:pt x="952" y="924"/>
                    <a:pt x="992" y="906"/>
                    <a:pt x="1048" y="906"/>
                  </a:cubicBezTo>
                  <a:cubicBezTo>
                    <a:pt x="1102" y="906"/>
                    <a:pt x="1143" y="924"/>
                    <a:pt x="1170" y="961"/>
                  </a:cubicBezTo>
                  <a:cubicBezTo>
                    <a:pt x="1198" y="997"/>
                    <a:pt x="1212" y="1055"/>
                    <a:pt x="1212" y="1134"/>
                  </a:cubicBezTo>
                  <a:close/>
                  <a:moveTo>
                    <a:pt x="2398" y="836"/>
                  </a:moveTo>
                  <a:lnTo>
                    <a:pt x="2398" y="0"/>
                  </a:lnTo>
                  <a:cubicBezTo>
                    <a:pt x="2267" y="55"/>
                    <a:pt x="2123" y="97"/>
                    <a:pt x="1964" y="127"/>
                  </a:cubicBezTo>
                  <a:lnTo>
                    <a:pt x="1783" y="158"/>
                  </a:lnTo>
                  <a:cubicBezTo>
                    <a:pt x="1692" y="176"/>
                    <a:pt x="1619" y="211"/>
                    <a:pt x="1564" y="263"/>
                  </a:cubicBezTo>
                  <a:cubicBezTo>
                    <a:pt x="1509" y="316"/>
                    <a:pt x="1468" y="388"/>
                    <a:pt x="1442" y="482"/>
                  </a:cubicBezTo>
                  <a:cubicBezTo>
                    <a:pt x="1415" y="575"/>
                    <a:pt x="1398" y="695"/>
                    <a:pt x="1391" y="843"/>
                  </a:cubicBezTo>
                  <a:lnTo>
                    <a:pt x="1383" y="844"/>
                  </a:lnTo>
                  <a:cubicBezTo>
                    <a:pt x="1362" y="571"/>
                    <a:pt x="1295" y="373"/>
                    <a:pt x="1184" y="251"/>
                  </a:cubicBezTo>
                  <a:cubicBezTo>
                    <a:pt x="1072" y="130"/>
                    <a:pt x="920" y="69"/>
                    <a:pt x="727" y="69"/>
                  </a:cubicBezTo>
                  <a:cubicBezTo>
                    <a:pt x="570" y="69"/>
                    <a:pt x="438" y="111"/>
                    <a:pt x="328" y="196"/>
                  </a:cubicBezTo>
                  <a:cubicBezTo>
                    <a:pt x="219" y="281"/>
                    <a:pt x="137" y="398"/>
                    <a:pt x="82" y="548"/>
                  </a:cubicBezTo>
                  <a:cubicBezTo>
                    <a:pt x="27" y="697"/>
                    <a:pt x="0" y="870"/>
                    <a:pt x="0" y="1065"/>
                  </a:cubicBezTo>
                  <a:lnTo>
                    <a:pt x="0" y="2472"/>
                  </a:lnTo>
                  <a:lnTo>
                    <a:pt x="2398" y="2472"/>
                  </a:lnTo>
                  <a:lnTo>
                    <a:pt x="2398" y="1563"/>
                  </a:lnTo>
                  <a:lnTo>
                    <a:pt x="1569" y="1563"/>
                  </a:lnTo>
                  <a:lnTo>
                    <a:pt x="1569" y="1392"/>
                  </a:lnTo>
                  <a:cubicBezTo>
                    <a:pt x="1569" y="1288"/>
                    <a:pt x="1582" y="1206"/>
                    <a:pt x="1607" y="1145"/>
                  </a:cubicBezTo>
                  <a:cubicBezTo>
                    <a:pt x="1633" y="1084"/>
                    <a:pt x="1670" y="1039"/>
                    <a:pt x="1719" y="1011"/>
                  </a:cubicBezTo>
                  <a:cubicBezTo>
                    <a:pt x="1767" y="982"/>
                    <a:pt x="1830" y="963"/>
                    <a:pt x="1906" y="951"/>
                  </a:cubicBezTo>
                  <a:lnTo>
                    <a:pt x="2036" y="933"/>
                  </a:lnTo>
                  <a:cubicBezTo>
                    <a:pt x="2125" y="922"/>
                    <a:pt x="2198" y="908"/>
                    <a:pt x="2253" y="892"/>
                  </a:cubicBezTo>
                  <a:cubicBezTo>
                    <a:pt x="2308" y="876"/>
                    <a:pt x="2357" y="857"/>
                    <a:pt x="2398" y="8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157CC60A-EC0B-456F-A655-76AFCD456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742148" y="4155582"/>
              <a:ext cx="1116057" cy="985478"/>
            </a:xfrm>
            <a:custGeom>
              <a:avLst/>
              <a:gdLst>
                <a:gd name="T0" fmla="*/ 0 w 2398"/>
                <a:gd name="T1" fmla="*/ 2116 h 2116"/>
                <a:gd name="T2" fmla="*/ 0 w 2398"/>
                <a:gd name="T3" fmla="*/ 3 h 2116"/>
                <a:gd name="T4" fmla="*/ 866 w 2398"/>
                <a:gd name="T5" fmla="*/ 3 h 2116"/>
                <a:gd name="T6" fmla="*/ 866 w 2398"/>
                <a:gd name="T7" fmla="*/ 1207 h 2116"/>
                <a:gd name="T8" fmla="*/ 1050 w 2398"/>
                <a:gd name="T9" fmla="*/ 1207 h 2116"/>
                <a:gd name="T10" fmla="*/ 1050 w 2398"/>
                <a:gd name="T11" fmla="*/ 175 h 2116"/>
                <a:gd name="T12" fmla="*/ 1365 w 2398"/>
                <a:gd name="T13" fmla="*/ 175 h 2116"/>
                <a:gd name="T14" fmla="*/ 1361 w 2398"/>
                <a:gd name="T15" fmla="*/ 1207 h 2116"/>
                <a:gd name="T16" fmla="*/ 1544 w 2398"/>
                <a:gd name="T17" fmla="*/ 1207 h 2116"/>
                <a:gd name="T18" fmla="*/ 1544 w 2398"/>
                <a:gd name="T19" fmla="*/ 0 h 2116"/>
                <a:gd name="T20" fmla="*/ 2398 w 2398"/>
                <a:gd name="T21" fmla="*/ 0 h 2116"/>
                <a:gd name="T22" fmla="*/ 2398 w 2398"/>
                <a:gd name="T23" fmla="*/ 2116 h 2116"/>
                <a:gd name="T24" fmla="*/ 0 w 2398"/>
                <a:gd name="T25" fmla="*/ 2116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98" h="2116">
                  <a:moveTo>
                    <a:pt x="0" y="2116"/>
                  </a:moveTo>
                  <a:lnTo>
                    <a:pt x="0" y="3"/>
                  </a:lnTo>
                  <a:lnTo>
                    <a:pt x="866" y="3"/>
                  </a:lnTo>
                  <a:lnTo>
                    <a:pt x="866" y="1207"/>
                  </a:lnTo>
                  <a:lnTo>
                    <a:pt x="1050" y="1207"/>
                  </a:lnTo>
                  <a:lnTo>
                    <a:pt x="1050" y="175"/>
                  </a:lnTo>
                  <a:lnTo>
                    <a:pt x="1365" y="175"/>
                  </a:lnTo>
                  <a:lnTo>
                    <a:pt x="1361" y="1207"/>
                  </a:lnTo>
                  <a:lnTo>
                    <a:pt x="1544" y="1207"/>
                  </a:lnTo>
                  <a:lnTo>
                    <a:pt x="1544" y="0"/>
                  </a:lnTo>
                  <a:lnTo>
                    <a:pt x="2398" y="0"/>
                  </a:lnTo>
                  <a:lnTo>
                    <a:pt x="2398" y="2116"/>
                  </a:lnTo>
                  <a:lnTo>
                    <a:pt x="0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8B2959F5-CE23-418B-B7B9-49A0484C0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742148" y="5215279"/>
              <a:ext cx="1116057" cy="1342147"/>
            </a:xfrm>
            <a:custGeom>
              <a:avLst/>
              <a:gdLst>
                <a:gd name="T0" fmla="*/ 1609 w 2398"/>
                <a:gd name="T1" fmla="*/ 1616 h 2883"/>
                <a:gd name="T2" fmla="*/ 1996 w 2398"/>
                <a:gd name="T3" fmla="*/ 1962 h 2883"/>
                <a:gd name="T4" fmla="*/ 2398 w 2398"/>
                <a:gd name="T5" fmla="*/ 1962 h 2883"/>
                <a:gd name="T6" fmla="*/ 2398 w 2398"/>
                <a:gd name="T7" fmla="*/ 2883 h 2883"/>
                <a:gd name="T8" fmla="*/ 0 w 2398"/>
                <a:gd name="T9" fmla="*/ 2883 h 2883"/>
                <a:gd name="T10" fmla="*/ 0 w 2398"/>
                <a:gd name="T11" fmla="*/ 1962 h 2883"/>
                <a:gd name="T12" fmla="*/ 1318 w 2398"/>
                <a:gd name="T13" fmla="*/ 1962 h 2883"/>
                <a:gd name="T14" fmla="*/ 1318 w 2398"/>
                <a:gd name="T15" fmla="*/ 1932 h 2883"/>
                <a:gd name="T16" fmla="*/ 928 w 2398"/>
                <a:gd name="T17" fmla="*/ 1804 h 2883"/>
                <a:gd name="T18" fmla="*/ 590 w 2398"/>
                <a:gd name="T19" fmla="*/ 1610 h 2883"/>
                <a:gd name="T20" fmla="*/ 0 w 2398"/>
                <a:gd name="T21" fmla="*/ 1179 h 2883"/>
                <a:gd name="T22" fmla="*/ 0 w 2398"/>
                <a:gd name="T23" fmla="*/ 39 h 2883"/>
                <a:gd name="T24" fmla="*/ 1038 w 2398"/>
                <a:gd name="T25" fmla="*/ 1075 h 2883"/>
                <a:gd name="T26" fmla="*/ 2398 w 2398"/>
                <a:gd name="T27" fmla="*/ 0 h 2883"/>
                <a:gd name="T28" fmla="*/ 2398 w 2398"/>
                <a:gd name="T29" fmla="*/ 1122 h 2883"/>
                <a:gd name="T30" fmla="*/ 1609 w 2398"/>
                <a:gd name="T31" fmla="*/ 1616 h 2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98" h="2883">
                  <a:moveTo>
                    <a:pt x="1609" y="1616"/>
                  </a:moveTo>
                  <a:lnTo>
                    <a:pt x="1996" y="1962"/>
                  </a:lnTo>
                  <a:lnTo>
                    <a:pt x="2398" y="1962"/>
                  </a:lnTo>
                  <a:lnTo>
                    <a:pt x="2398" y="2883"/>
                  </a:lnTo>
                  <a:lnTo>
                    <a:pt x="0" y="2883"/>
                  </a:lnTo>
                  <a:lnTo>
                    <a:pt x="0" y="1962"/>
                  </a:lnTo>
                  <a:lnTo>
                    <a:pt x="1318" y="1962"/>
                  </a:lnTo>
                  <a:lnTo>
                    <a:pt x="1318" y="1932"/>
                  </a:lnTo>
                  <a:cubicBezTo>
                    <a:pt x="1160" y="1892"/>
                    <a:pt x="1031" y="1849"/>
                    <a:pt x="928" y="1804"/>
                  </a:cubicBezTo>
                  <a:cubicBezTo>
                    <a:pt x="826" y="1759"/>
                    <a:pt x="714" y="1694"/>
                    <a:pt x="590" y="1610"/>
                  </a:cubicBezTo>
                  <a:cubicBezTo>
                    <a:pt x="467" y="1526"/>
                    <a:pt x="270" y="1382"/>
                    <a:pt x="0" y="1179"/>
                  </a:cubicBezTo>
                  <a:lnTo>
                    <a:pt x="0" y="39"/>
                  </a:lnTo>
                  <a:lnTo>
                    <a:pt x="1038" y="1075"/>
                  </a:lnTo>
                  <a:lnTo>
                    <a:pt x="2398" y="0"/>
                  </a:lnTo>
                  <a:lnTo>
                    <a:pt x="2398" y="1122"/>
                  </a:lnTo>
                  <a:lnTo>
                    <a:pt x="1609" y="16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24C7665-3CAE-46DF-A434-2F2971854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idx="13"/>
          </p:nvPr>
        </p:nvSpPr>
        <p:spPr>
          <a:xfrm>
            <a:off x="1737360" y="1604772"/>
            <a:ext cx="8727948" cy="3534156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09092532-1204-4DEF-B365-843B7010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410" y="5384945"/>
            <a:ext cx="2779766" cy="1150646"/>
          </a:xfrm>
        </p:spPr>
        <p:txBody>
          <a:bodyPr>
            <a:normAutofit/>
          </a:bodyPr>
          <a:lstStyle>
            <a:lvl1pPr algn="l">
              <a:lnSpc>
                <a:spcPct val="105000"/>
              </a:lnSpc>
              <a:defRPr sz="2000" b="0">
                <a:solidFill>
                  <a:srgbClr val="0000D3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6330747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kehyksellä 3">
    <p:bg>
      <p:bgPr>
        <a:solidFill>
          <a:srgbClr val="FFB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B291265-087A-9248-A163-CEA793F0B477}"/>
              </a:ext>
            </a:extLst>
          </p:cNvPr>
          <p:cNvGrpSpPr/>
          <p:nvPr userDrawn="1"/>
        </p:nvGrpSpPr>
        <p:grpSpPr>
          <a:xfrm>
            <a:off x="319849" y="304481"/>
            <a:ext cx="7292531" cy="6059246"/>
            <a:chOff x="319849" y="304481"/>
            <a:chExt cx="7292531" cy="6059246"/>
          </a:xfrm>
          <a:solidFill>
            <a:srgbClr val="78005A"/>
          </a:solidFill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6CDA5E5-0165-4829-9864-96A8EF8CB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57021" y="304481"/>
              <a:ext cx="1355359" cy="1102994"/>
            </a:xfrm>
            <a:custGeom>
              <a:avLst/>
              <a:gdLst>
                <a:gd name="T0" fmla="*/ 1235 w 2910"/>
                <a:gd name="T1" fmla="*/ 1462 h 2370"/>
                <a:gd name="T2" fmla="*/ 1449 w 2910"/>
                <a:gd name="T3" fmla="*/ 306 h 2370"/>
                <a:gd name="T4" fmla="*/ 1470 w 2910"/>
                <a:gd name="T5" fmla="*/ 306 h 2370"/>
                <a:gd name="T6" fmla="*/ 1689 w 2910"/>
                <a:gd name="T7" fmla="*/ 1462 h 2370"/>
                <a:gd name="T8" fmla="*/ 1235 w 2910"/>
                <a:gd name="T9" fmla="*/ 1462 h 2370"/>
                <a:gd name="T10" fmla="*/ 1942 w 2910"/>
                <a:gd name="T11" fmla="*/ 2370 h 2370"/>
                <a:gd name="T12" fmla="*/ 2910 w 2910"/>
                <a:gd name="T13" fmla="*/ 2370 h 2370"/>
                <a:gd name="T14" fmla="*/ 2182 w 2910"/>
                <a:gd name="T15" fmla="*/ 0 h 2370"/>
                <a:gd name="T16" fmla="*/ 729 w 2910"/>
                <a:gd name="T17" fmla="*/ 0 h 2370"/>
                <a:gd name="T18" fmla="*/ 0 w 2910"/>
                <a:gd name="T19" fmla="*/ 2370 h 2370"/>
                <a:gd name="T20" fmla="*/ 988 w 2910"/>
                <a:gd name="T21" fmla="*/ 2370 h 2370"/>
                <a:gd name="T22" fmla="*/ 1154 w 2910"/>
                <a:gd name="T23" fmla="*/ 1793 h 2370"/>
                <a:gd name="T24" fmla="*/ 1771 w 2910"/>
                <a:gd name="T25" fmla="*/ 1793 h 2370"/>
                <a:gd name="T26" fmla="*/ 1942 w 2910"/>
                <a:gd name="T27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10" h="2370">
                  <a:moveTo>
                    <a:pt x="1235" y="1462"/>
                  </a:moveTo>
                  <a:cubicBezTo>
                    <a:pt x="1322" y="1081"/>
                    <a:pt x="1393" y="696"/>
                    <a:pt x="1449" y="306"/>
                  </a:cubicBezTo>
                  <a:lnTo>
                    <a:pt x="1470" y="306"/>
                  </a:lnTo>
                  <a:cubicBezTo>
                    <a:pt x="1532" y="717"/>
                    <a:pt x="1605" y="1102"/>
                    <a:pt x="1689" y="1462"/>
                  </a:cubicBezTo>
                  <a:lnTo>
                    <a:pt x="1235" y="1462"/>
                  </a:lnTo>
                  <a:close/>
                  <a:moveTo>
                    <a:pt x="1942" y="2370"/>
                  </a:moveTo>
                  <a:lnTo>
                    <a:pt x="2910" y="2370"/>
                  </a:lnTo>
                  <a:lnTo>
                    <a:pt x="2182" y="0"/>
                  </a:lnTo>
                  <a:lnTo>
                    <a:pt x="729" y="0"/>
                  </a:lnTo>
                  <a:lnTo>
                    <a:pt x="0" y="2370"/>
                  </a:lnTo>
                  <a:lnTo>
                    <a:pt x="988" y="2370"/>
                  </a:lnTo>
                  <a:cubicBezTo>
                    <a:pt x="1052" y="2168"/>
                    <a:pt x="1108" y="1976"/>
                    <a:pt x="1154" y="1793"/>
                  </a:cubicBezTo>
                  <a:lnTo>
                    <a:pt x="1771" y="1793"/>
                  </a:lnTo>
                  <a:cubicBezTo>
                    <a:pt x="1820" y="1976"/>
                    <a:pt x="1877" y="2168"/>
                    <a:pt x="1942" y="23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7651337-8A72-4CB8-AAE3-6D3F62E91A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083201" y="304481"/>
              <a:ext cx="1375989" cy="1102994"/>
            </a:xfrm>
            <a:custGeom>
              <a:avLst/>
              <a:gdLst>
                <a:gd name="T0" fmla="*/ 0 w 2955"/>
                <a:gd name="T1" fmla="*/ 0 h 2370"/>
                <a:gd name="T2" fmla="*/ 750 w 2955"/>
                <a:gd name="T3" fmla="*/ 2370 h 2370"/>
                <a:gd name="T4" fmla="*/ 2205 w 2955"/>
                <a:gd name="T5" fmla="*/ 2370 h 2370"/>
                <a:gd name="T6" fmla="*/ 2955 w 2955"/>
                <a:gd name="T7" fmla="*/ 0 h 2370"/>
                <a:gd name="T8" fmla="*/ 1987 w 2955"/>
                <a:gd name="T9" fmla="*/ 0 h 2370"/>
                <a:gd name="T10" fmla="*/ 1716 w 2955"/>
                <a:gd name="T11" fmla="*/ 975 h 2370"/>
                <a:gd name="T12" fmla="*/ 1492 w 2955"/>
                <a:gd name="T13" fmla="*/ 2064 h 2370"/>
                <a:gd name="T14" fmla="*/ 1470 w 2955"/>
                <a:gd name="T15" fmla="*/ 2064 h 2370"/>
                <a:gd name="T16" fmla="*/ 1254 w 2955"/>
                <a:gd name="T17" fmla="*/ 983 h 2370"/>
                <a:gd name="T18" fmla="*/ 989 w 2955"/>
                <a:gd name="T19" fmla="*/ 0 h 2370"/>
                <a:gd name="T20" fmla="*/ 0 w 2955"/>
                <a:gd name="T21" fmla="*/ 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55" h="2370">
                  <a:moveTo>
                    <a:pt x="0" y="0"/>
                  </a:moveTo>
                  <a:lnTo>
                    <a:pt x="750" y="2370"/>
                  </a:lnTo>
                  <a:lnTo>
                    <a:pt x="2205" y="2370"/>
                  </a:lnTo>
                  <a:lnTo>
                    <a:pt x="2955" y="0"/>
                  </a:lnTo>
                  <a:lnTo>
                    <a:pt x="1987" y="0"/>
                  </a:lnTo>
                  <a:cubicBezTo>
                    <a:pt x="1885" y="310"/>
                    <a:pt x="1795" y="635"/>
                    <a:pt x="1716" y="975"/>
                  </a:cubicBezTo>
                  <a:cubicBezTo>
                    <a:pt x="1637" y="1315"/>
                    <a:pt x="1563" y="1678"/>
                    <a:pt x="1492" y="2064"/>
                  </a:cubicBezTo>
                  <a:lnTo>
                    <a:pt x="1470" y="2064"/>
                  </a:lnTo>
                  <a:cubicBezTo>
                    <a:pt x="1404" y="1687"/>
                    <a:pt x="1332" y="1326"/>
                    <a:pt x="1254" y="983"/>
                  </a:cubicBezTo>
                  <a:cubicBezTo>
                    <a:pt x="1177" y="640"/>
                    <a:pt x="1088" y="312"/>
                    <a:pt x="98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5B8A12FF-5E6F-4A67-B6A2-57D53EB1D6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927949" y="304481"/>
              <a:ext cx="1355359" cy="1102994"/>
            </a:xfrm>
            <a:custGeom>
              <a:avLst/>
              <a:gdLst>
                <a:gd name="T0" fmla="*/ 1235 w 2910"/>
                <a:gd name="T1" fmla="*/ 1462 h 2370"/>
                <a:gd name="T2" fmla="*/ 1449 w 2910"/>
                <a:gd name="T3" fmla="*/ 306 h 2370"/>
                <a:gd name="T4" fmla="*/ 1470 w 2910"/>
                <a:gd name="T5" fmla="*/ 306 h 2370"/>
                <a:gd name="T6" fmla="*/ 1689 w 2910"/>
                <a:gd name="T7" fmla="*/ 1462 h 2370"/>
                <a:gd name="T8" fmla="*/ 1235 w 2910"/>
                <a:gd name="T9" fmla="*/ 1462 h 2370"/>
                <a:gd name="T10" fmla="*/ 1942 w 2910"/>
                <a:gd name="T11" fmla="*/ 2370 h 2370"/>
                <a:gd name="T12" fmla="*/ 2910 w 2910"/>
                <a:gd name="T13" fmla="*/ 2370 h 2370"/>
                <a:gd name="T14" fmla="*/ 2182 w 2910"/>
                <a:gd name="T15" fmla="*/ 0 h 2370"/>
                <a:gd name="T16" fmla="*/ 729 w 2910"/>
                <a:gd name="T17" fmla="*/ 0 h 2370"/>
                <a:gd name="T18" fmla="*/ 0 w 2910"/>
                <a:gd name="T19" fmla="*/ 2370 h 2370"/>
                <a:gd name="T20" fmla="*/ 989 w 2910"/>
                <a:gd name="T21" fmla="*/ 2370 h 2370"/>
                <a:gd name="T22" fmla="*/ 1154 w 2910"/>
                <a:gd name="T23" fmla="*/ 1793 h 2370"/>
                <a:gd name="T24" fmla="*/ 1772 w 2910"/>
                <a:gd name="T25" fmla="*/ 1793 h 2370"/>
                <a:gd name="T26" fmla="*/ 1942 w 2910"/>
                <a:gd name="T27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10" h="2370">
                  <a:moveTo>
                    <a:pt x="1235" y="1462"/>
                  </a:moveTo>
                  <a:cubicBezTo>
                    <a:pt x="1322" y="1081"/>
                    <a:pt x="1394" y="696"/>
                    <a:pt x="1449" y="306"/>
                  </a:cubicBezTo>
                  <a:lnTo>
                    <a:pt x="1470" y="306"/>
                  </a:lnTo>
                  <a:cubicBezTo>
                    <a:pt x="1532" y="717"/>
                    <a:pt x="1605" y="1102"/>
                    <a:pt x="1689" y="1462"/>
                  </a:cubicBezTo>
                  <a:lnTo>
                    <a:pt x="1235" y="1462"/>
                  </a:lnTo>
                  <a:close/>
                  <a:moveTo>
                    <a:pt x="1942" y="2370"/>
                  </a:moveTo>
                  <a:lnTo>
                    <a:pt x="2910" y="2370"/>
                  </a:lnTo>
                  <a:lnTo>
                    <a:pt x="2182" y="0"/>
                  </a:lnTo>
                  <a:lnTo>
                    <a:pt x="729" y="0"/>
                  </a:lnTo>
                  <a:lnTo>
                    <a:pt x="0" y="2370"/>
                  </a:lnTo>
                  <a:lnTo>
                    <a:pt x="989" y="2370"/>
                  </a:lnTo>
                  <a:cubicBezTo>
                    <a:pt x="1053" y="2168"/>
                    <a:pt x="1108" y="1976"/>
                    <a:pt x="1154" y="1793"/>
                  </a:cubicBezTo>
                  <a:lnTo>
                    <a:pt x="1772" y="1793"/>
                  </a:lnTo>
                  <a:cubicBezTo>
                    <a:pt x="1820" y="1976"/>
                    <a:pt x="1877" y="2168"/>
                    <a:pt x="1942" y="23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4CAE1E2-09D2-4550-A96B-038FD0E2F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2834585" y="304481"/>
              <a:ext cx="1136686" cy="1102994"/>
            </a:xfrm>
            <a:custGeom>
              <a:avLst/>
              <a:gdLst>
                <a:gd name="T0" fmla="*/ 1322 w 2443"/>
                <a:gd name="T1" fmla="*/ 1198 h 2370"/>
                <a:gd name="T2" fmla="*/ 899 w 2443"/>
                <a:gd name="T3" fmla="*/ 1198 h 2370"/>
                <a:gd name="T4" fmla="*/ 899 w 2443"/>
                <a:gd name="T5" fmla="*/ 877 h 2370"/>
                <a:gd name="T6" fmla="*/ 1318 w 2443"/>
                <a:gd name="T7" fmla="*/ 877 h 2370"/>
                <a:gd name="T8" fmla="*/ 1495 w 2443"/>
                <a:gd name="T9" fmla="*/ 915 h 2370"/>
                <a:gd name="T10" fmla="*/ 1548 w 2443"/>
                <a:gd name="T11" fmla="*/ 1036 h 2370"/>
                <a:gd name="T12" fmla="*/ 1494 w 2443"/>
                <a:gd name="T13" fmla="*/ 1157 h 2370"/>
                <a:gd name="T14" fmla="*/ 1322 w 2443"/>
                <a:gd name="T15" fmla="*/ 1198 h 2370"/>
                <a:gd name="T16" fmla="*/ 1617 w 2443"/>
                <a:gd name="T17" fmla="*/ 2370 h 2370"/>
                <a:gd name="T18" fmla="*/ 2443 w 2443"/>
                <a:gd name="T19" fmla="*/ 2370 h 2370"/>
                <a:gd name="T20" fmla="*/ 2317 w 2443"/>
                <a:gd name="T21" fmla="*/ 1942 h 2370"/>
                <a:gd name="T22" fmla="*/ 2288 w 2443"/>
                <a:gd name="T23" fmla="*/ 1763 h 2370"/>
                <a:gd name="T24" fmla="*/ 2183 w 2443"/>
                <a:gd name="T25" fmla="*/ 1546 h 2370"/>
                <a:gd name="T26" fmla="*/ 1967 w 2443"/>
                <a:gd name="T27" fmla="*/ 1425 h 2370"/>
                <a:gd name="T28" fmla="*/ 1611 w 2443"/>
                <a:gd name="T29" fmla="*/ 1375 h 2370"/>
                <a:gd name="T30" fmla="*/ 1609 w 2443"/>
                <a:gd name="T31" fmla="*/ 1367 h 2370"/>
                <a:gd name="T32" fmla="*/ 2195 w 2443"/>
                <a:gd name="T33" fmla="*/ 1170 h 2370"/>
                <a:gd name="T34" fmla="*/ 2375 w 2443"/>
                <a:gd name="T35" fmla="*/ 718 h 2370"/>
                <a:gd name="T36" fmla="*/ 2250 w 2443"/>
                <a:gd name="T37" fmla="*/ 324 h 2370"/>
                <a:gd name="T38" fmla="*/ 1902 w 2443"/>
                <a:gd name="T39" fmla="*/ 81 h 2370"/>
                <a:gd name="T40" fmla="*/ 1390 w 2443"/>
                <a:gd name="T41" fmla="*/ 0 h 2370"/>
                <a:gd name="T42" fmla="*/ 0 w 2443"/>
                <a:gd name="T43" fmla="*/ 0 h 2370"/>
                <a:gd name="T44" fmla="*/ 0 w 2443"/>
                <a:gd name="T45" fmla="*/ 2370 h 2370"/>
                <a:gd name="T46" fmla="*/ 899 w 2443"/>
                <a:gd name="T47" fmla="*/ 2370 h 2370"/>
                <a:gd name="T48" fmla="*/ 899 w 2443"/>
                <a:gd name="T49" fmla="*/ 1551 h 2370"/>
                <a:gd name="T50" fmla="*/ 1068 w 2443"/>
                <a:gd name="T51" fmla="*/ 1551 h 2370"/>
                <a:gd name="T52" fmla="*/ 1312 w 2443"/>
                <a:gd name="T53" fmla="*/ 1589 h 2370"/>
                <a:gd name="T54" fmla="*/ 1444 w 2443"/>
                <a:gd name="T55" fmla="*/ 1699 h 2370"/>
                <a:gd name="T56" fmla="*/ 1503 w 2443"/>
                <a:gd name="T57" fmla="*/ 1884 h 2370"/>
                <a:gd name="T58" fmla="*/ 1521 w 2443"/>
                <a:gd name="T59" fmla="*/ 2013 h 2370"/>
                <a:gd name="T60" fmla="*/ 1562 w 2443"/>
                <a:gd name="T61" fmla="*/ 2227 h 2370"/>
                <a:gd name="T62" fmla="*/ 1617 w 2443"/>
                <a:gd name="T63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43" h="2370">
                  <a:moveTo>
                    <a:pt x="1322" y="1198"/>
                  </a:moveTo>
                  <a:lnTo>
                    <a:pt x="899" y="1198"/>
                  </a:lnTo>
                  <a:lnTo>
                    <a:pt x="899" y="877"/>
                  </a:lnTo>
                  <a:lnTo>
                    <a:pt x="1318" y="877"/>
                  </a:lnTo>
                  <a:cubicBezTo>
                    <a:pt x="1400" y="877"/>
                    <a:pt x="1459" y="890"/>
                    <a:pt x="1495" y="915"/>
                  </a:cubicBezTo>
                  <a:cubicBezTo>
                    <a:pt x="1530" y="941"/>
                    <a:pt x="1548" y="981"/>
                    <a:pt x="1548" y="1036"/>
                  </a:cubicBezTo>
                  <a:cubicBezTo>
                    <a:pt x="1548" y="1089"/>
                    <a:pt x="1530" y="1129"/>
                    <a:pt x="1494" y="1157"/>
                  </a:cubicBezTo>
                  <a:cubicBezTo>
                    <a:pt x="1458" y="1185"/>
                    <a:pt x="1401" y="1198"/>
                    <a:pt x="1322" y="1198"/>
                  </a:cubicBezTo>
                  <a:close/>
                  <a:moveTo>
                    <a:pt x="1617" y="2370"/>
                  </a:moveTo>
                  <a:lnTo>
                    <a:pt x="2443" y="2370"/>
                  </a:lnTo>
                  <a:cubicBezTo>
                    <a:pt x="2389" y="2241"/>
                    <a:pt x="2347" y="2098"/>
                    <a:pt x="2317" y="1942"/>
                  </a:cubicBezTo>
                  <a:lnTo>
                    <a:pt x="2288" y="1763"/>
                  </a:lnTo>
                  <a:cubicBezTo>
                    <a:pt x="2270" y="1672"/>
                    <a:pt x="2235" y="1600"/>
                    <a:pt x="2183" y="1546"/>
                  </a:cubicBezTo>
                  <a:cubicBezTo>
                    <a:pt x="2131" y="1492"/>
                    <a:pt x="2059" y="1452"/>
                    <a:pt x="1967" y="1425"/>
                  </a:cubicBezTo>
                  <a:cubicBezTo>
                    <a:pt x="1875" y="1399"/>
                    <a:pt x="1756" y="1382"/>
                    <a:pt x="1611" y="1375"/>
                  </a:cubicBezTo>
                  <a:lnTo>
                    <a:pt x="1609" y="1367"/>
                  </a:lnTo>
                  <a:cubicBezTo>
                    <a:pt x="1879" y="1346"/>
                    <a:pt x="2075" y="1281"/>
                    <a:pt x="2195" y="1170"/>
                  </a:cubicBezTo>
                  <a:cubicBezTo>
                    <a:pt x="2315" y="1060"/>
                    <a:pt x="2375" y="909"/>
                    <a:pt x="2375" y="718"/>
                  </a:cubicBezTo>
                  <a:cubicBezTo>
                    <a:pt x="2375" y="564"/>
                    <a:pt x="2333" y="432"/>
                    <a:pt x="2250" y="324"/>
                  </a:cubicBezTo>
                  <a:cubicBezTo>
                    <a:pt x="2166" y="216"/>
                    <a:pt x="2050" y="135"/>
                    <a:pt x="1902" y="81"/>
                  </a:cubicBezTo>
                  <a:cubicBezTo>
                    <a:pt x="1754" y="27"/>
                    <a:pt x="1584" y="0"/>
                    <a:pt x="1390" y="0"/>
                  </a:cubicBezTo>
                  <a:lnTo>
                    <a:pt x="0" y="0"/>
                  </a:lnTo>
                  <a:lnTo>
                    <a:pt x="0" y="2370"/>
                  </a:lnTo>
                  <a:lnTo>
                    <a:pt x="899" y="2370"/>
                  </a:lnTo>
                  <a:lnTo>
                    <a:pt x="899" y="1551"/>
                  </a:lnTo>
                  <a:lnTo>
                    <a:pt x="1068" y="1551"/>
                  </a:lnTo>
                  <a:cubicBezTo>
                    <a:pt x="1170" y="1551"/>
                    <a:pt x="1252" y="1564"/>
                    <a:pt x="1312" y="1589"/>
                  </a:cubicBezTo>
                  <a:cubicBezTo>
                    <a:pt x="1372" y="1614"/>
                    <a:pt x="1416" y="1651"/>
                    <a:pt x="1444" y="1699"/>
                  </a:cubicBezTo>
                  <a:cubicBezTo>
                    <a:pt x="1472" y="1747"/>
                    <a:pt x="1492" y="1809"/>
                    <a:pt x="1503" y="1884"/>
                  </a:cubicBezTo>
                  <a:lnTo>
                    <a:pt x="1521" y="2013"/>
                  </a:lnTo>
                  <a:cubicBezTo>
                    <a:pt x="1532" y="2101"/>
                    <a:pt x="1546" y="2173"/>
                    <a:pt x="1562" y="2227"/>
                  </a:cubicBezTo>
                  <a:cubicBezTo>
                    <a:pt x="1578" y="2282"/>
                    <a:pt x="1596" y="2330"/>
                    <a:pt x="1617" y="23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A017EE3-E5BD-4A52-A6EC-9994E5BB78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747410" y="304481"/>
              <a:ext cx="975777" cy="1102994"/>
            </a:xfrm>
            <a:custGeom>
              <a:avLst/>
              <a:gdLst>
                <a:gd name="T0" fmla="*/ 0 w 2093"/>
                <a:gd name="T1" fmla="*/ 2370 h 2370"/>
                <a:gd name="T2" fmla="*/ 2093 w 2093"/>
                <a:gd name="T3" fmla="*/ 2370 h 2370"/>
                <a:gd name="T4" fmla="*/ 2093 w 2093"/>
                <a:gd name="T5" fmla="*/ 1526 h 2370"/>
                <a:gd name="T6" fmla="*/ 899 w 2093"/>
                <a:gd name="T7" fmla="*/ 1526 h 2370"/>
                <a:gd name="T8" fmla="*/ 899 w 2093"/>
                <a:gd name="T9" fmla="*/ 1346 h 2370"/>
                <a:gd name="T10" fmla="*/ 1919 w 2093"/>
                <a:gd name="T11" fmla="*/ 1349 h 2370"/>
                <a:gd name="T12" fmla="*/ 1919 w 2093"/>
                <a:gd name="T13" fmla="*/ 1038 h 2370"/>
                <a:gd name="T14" fmla="*/ 899 w 2093"/>
                <a:gd name="T15" fmla="*/ 1038 h 2370"/>
                <a:gd name="T16" fmla="*/ 899 w 2093"/>
                <a:gd name="T17" fmla="*/ 856 h 2370"/>
                <a:gd name="T18" fmla="*/ 2090 w 2093"/>
                <a:gd name="T19" fmla="*/ 856 h 2370"/>
                <a:gd name="T20" fmla="*/ 2090 w 2093"/>
                <a:gd name="T21" fmla="*/ 0 h 2370"/>
                <a:gd name="T22" fmla="*/ 0 w 2093"/>
                <a:gd name="T23" fmla="*/ 0 h 2370"/>
                <a:gd name="T24" fmla="*/ 0 w 2093"/>
                <a:gd name="T25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93" h="2370">
                  <a:moveTo>
                    <a:pt x="0" y="2370"/>
                  </a:moveTo>
                  <a:lnTo>
                    <a:pt x="2093" y="2370"/>
                  </a:lnTo>
                  <a:lnTo>
                    <a:pt x="2093" y="1526"/>
                  </a:lnTo>
                  <a:lnTo>
                    <a:pt x="899" y="1526"/>
                  </a:lnTo>
                  <a:lnTo>
                    <a:pt x="899" y="1346"/>
                  </a:lnTo>
                  <a:lnTo>
                    <a:pt x="1919" y="1349"/>
                  </a:lnTo>
                  <a:lnTo>
                    <a:pt x="1919" y="1038"/>
                  </a:lnTo>
                  <a:lnTo>
                    <a:pt x="899" y="1038"/>
                  </a:lnTo>
                  <a:lnTo>
                    <a:pt x="899" y="856"/>
                  </a:lnTo>
                  <a:lnTo>
                    <a:pt x="2090" y="856"/>
                  </a:lnTo>
                  <a:lnTo>
                    <a:pt x="2090" y="0"/>
                  </a:lnTo>
                  <a:lnTo>
                    <a:pt x="0" y="0"/>
                  </a:lnTo>
                  <a:lnTo>
                    <a:pt x="0" y="23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C30477B-6EC3-4150-AFAD-2B19D629B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46666" y="304481"/>
              <a:ext cx="1328540" cy="1102994"/>
            </a:xfrm>
            <a:custGeom>
              <a:avLst/>
              <a:gdLst>
                <a:gd name="T0" fmla="*/ 1741 w 2850"/>
                <a:gd name="T1" fmla="*/ 2370 h 2370"/>
                <a:gd name="T2" fmla="*/ 2850 w 2850"/>
                <a:gd name="T3" fmla="*/ 2370 h 2370"/>
                <a:gd name="T4" fmla="*/ 1787 w 2850"/>
                <a:gd name="T5" fmla="*/ 1026 h 2370"/>
                <a:gd name="T6" fmla="*/ 2812 w 2850"/>
                <a:gd name="T7" fmla="*/ 0 h 2370"/>
                <a:gd name="T8" fmla="*/ 1685 w 2850"/>
                <a:gd name="T9" fmla="*/ 0 h 2370"/>
                <a:gd name="T10" fmla="*/ 1259 w 2850"/>
                <a:gd name="T11" fmla="*/ 583 h 2370"/>
                <a:gd name="T12" fmla="*/ 1066 w 2850"/>
                <a:gd name="T13" fmla="*/ 918 h 2370"/>
                <a:gd name="T14" fmla="*/ 940 w 2850"/>
                <a:gd name="T15" fmla="*/ 1303 h 2370"/>
                <a:gd name="T16" fmla="*/ 910 w 2850"/>
                <a:gd name="T17" fmla="*/ 1303 h 2370"/>
                <a:gd name="T18" fmla="*/ 910 w 2850"/>
                <a:gd name="T19" fmla="*/ 0 h 2370"/>
                <a:gd name="T20" fmla="*/ 0 w 2850"/>
                <a:gd name="T21" fmla="*/ 0 h 2370"/>
                <a:gd name="T22" fmla="*/ 0 w 2850"/>
                <a:gd name="T23" fmla="*/ 2370 h 2370"/>
                <a:gd name="T24" fmla="*/ 910 w 2850"/>
                <a:gd name="T25" fmla="*/ 2370 h 2370"/>
                <a:gd name="T26" fmla="*/ 910 w 2850"/>
                <a:gd name="T27" fmla="*/ 1973 h 2370"/>
                <a:gd name="T28" fmla="*/ 1253 w 2850"/>
                <a:gd name="T29" fmla="*/ 1591 h 2370"/>
                <a:gd name="T30" fmla="*/ 1741 w 2850"/>
                <a:gd name="T31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50" h="2370">
                  <a:moveTo>
                    <a:pt x="1741" y="2370"/>
                  </a:moveTo>
                  <a:lnTo>
                    <a:pt x="2850" y="2370"/>
                  </a:lnTo>
                  <a:lnTo>
                    <a:pt x="1787" y="1026"/>
                  </a:lnTo>
                  <a:lnTo>
                    <a:pt x="2812" y="0"/>
                  </a:lnTo>
                  <a:lnTo>
                    <a:pt x="1685" y="0"/>
                  </a:lnTo>
                  <a:cubicBezTo>
                    <a:pt x="1484" y="267"/>
                    <a:pt x="1342" y="461"/>
                    <a:pt x="1259" y="583"/>
                  </a:cubicBezTo>
                  <a:cubicBezTo>
                    <a:pt x="1175" y="705"/>
                    <a:pt x="1111" y="817"/>
                    <a:pt x="1066" y="918"/>
                  </a:cubicBezTo>
                  <a:cubicBezTo>
                    <a:pt x="1022" y="1019"/>
                    <a:pt x="980" y="1147"/>
                    <a:pt x="940" y="1303"/>
                  </a:cubicBezTo>
                  <a:lnTo>
                    <a:pt x="910" y="1303"/>
                  </a:lnTo>
                  <a:lnTo>
                    <a:pt x="910" y="0"/>
                  </a:lnTo>
                  <a:lnTo>
                    <a:pt x="0" y="0"/>
                  </a:lnTo>
                  <a:lnTo>
                    <a:pt x="0" y="2370"/>
                  </a:lnTo>
                  <a:lnTo>
                    <a:pt x="910" y="2370"/>
                  </a:lnTo>
                  <a:lnTo>
                    <a:pt x="910" y="1973"/>
                  </a:lnTo>
                  <a:lnTo>
                    <a:pt x="1253" y="1591"/>
                  </a:lnTo>
                  <a:lnTo>
                    <a:pt x="1741" y="23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1477651B-EB3B-46C2-A2EF-43203DA56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19849" y="5128786"/>
              <a:ext cx="1163504" cy="1234941"/>
            </a:xfrm>
            <a:custGeom>
              <a:avLst/>
              <a:gdLst>
                <a:gd name="T0" fmla="*/ 877 w 2500"/>
                <a:gd name="T1" fmla="*/ 1323 h 2650"/>
                <a:gd name="T2" fmla="*/ 966 w 2500"/>
                <a:gd name="T3" fmla="*/ 961 h 2650"/>
                <a:gd name="T4" fmla="*/ 1246 w 2500"/>
                <a:gd name="T5" fmla="*/ 844 h 2650"/>
                <a:gd name="T6" fmla="*/ 1532 w 2500"/>
                <a:gd name="T7" fmla="*/ 961 h 2650"/>
                <a:gd name="T8" fmla="*/ 1622 w 2500"/>
                <a:gd name="T9" fmla="*/ 1324 h 2650"/>
                <a:gd name="T10" fmla="*/ 1532 w 2500"/>
                <a:gd name="T11" fmla="*/ 1690 h 2650"/>
                <a:gd name="T12" fmla="*/ 1246 w 2500"/>
                <a:gd name="T13" fmla="*/ 1808 h 2650"/>
                <a:gd name="T14" fmla="*/ 966 w 2500"/>
                <a:gd name="T15" fmla="*/ 1690 h 2650"/>
                <a:gd name="T16" fmla="*/ 877 w 2500"/>
                <a:gd name="T17" fmla="*/ 1323 h 2650"/>
                <a:gd name="T18" fmla="*/ 0 w 2500"/>
                <a:gd name="T19" fmla="*/ 1328 h 2650"/>
                <a:gd name="T20" fmla="*/ 325 w 2500"/>
                <a:gd name="T21" fmla="*/ 2320 h 2650"/>
                <a:gd name="T22" fmla="*/ 1248 w 2500"/>
                <a:gd name="T23" fmla="*/ 2650 h 2650"/>
                <a:gd name="T24" fmla="*/ 2174 w 2500"/>
                <a:gd name="T25" fmla="*/ 2320 h 2650"/>
                <a:gd name="T26" fmla="*/ 2500 w 2500"/>
                <a:gd name="T27" fmla="*/ 1328 h 2650"/>
                <a:gd name="T28" fmla="*/ 2174 w 2500"/>
                <a:gd name="T29" fmla="*/ 331 h 2650"/>
                <a:gd name="T30" fmla="*/ 1246 w 2500"/>
                <a:gd name="T31" fmla="*/ 0 h 2650"/>
                <a:gd name="T32" fmla="*/ 324 w 2500"/>
                <a:gd name="T33" fmla="*/ 331 h 2650"/>
                <a:gd name="T34" fmla="*/ 0 w 2500"/>
                <a:gd name="T35" fmla="*/ 1328 h 2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00" h="2650">
                  <a:moveTo>
                    <a:pt x="877" y="1323"/>
                  </a:moveTo>
                  <a:cubicBezTo>
                    <a:pt x="877" y="1159"/>
                    <a:pt x="907" y="1039"/>
                    <a:pt x="966" y="961"/>
                  </a:cubicBezTo>
                  <a:cubicBezTo>
                    <a:pt x="1025" y="883"/>
                    <a:pt x="1118" y="844"/>
                    <a:pt x="1246" y="844"/>
                  </a:cubicBezTo>
                  <a:cubicBezTo>
                    <a:pt x="1377" y="844"/>
                    <a:pt x="1472" y="883"/>
                    <a:pt x="1532" y="961"/>
                  </a:cubicBezTo>
                  <a:cubicBezTo>
                    <a:pt x="1592" y="1039"/>
                    <a:pt x="1622" y="1160"/>
                    <a:pt x="1622" y="1324"/>
                  </a:cubicBezTo>
                  <a:cubicBezTo>
                    <a:pt x="1622" y="1490"/>
                    <a:pt x="1592" y="1612"/>
                    <a:pt x="1532" y="1690"/>
                  </a:cubicBezTo>
                  <a:cubicBezTo>
                    <a:pt x="1472" y="1768"/>
                    <a:pt x="1377" y="1808"/>
                    <a:pt x="1246" y="1808"/>
                  </a:cubicBezTo>
                  <a:cubicBezTo>
                    <a:pt x="1118" y="1808"/>
                    <a:pt x="1025" y="1768"/>
                    <a:pt x="966" y="1690"/>
                  </a:cubicBezTo>
                  <a:cubicBezTo>
                    <a:pt x="907" y="1612"/>
                    <a:pt x="877" y="1489"/>
                    <a:pt x="877" y="1323"/>
                  </a:cubicBezTo>
                  <a:close/>
                  <a:moveTo>
                    <a:pt x="0" y="1328"/>
                  </a:moveTo>
                  <a:cubicBezTo>
                    <a:pt x="0" y="1769"/>
                    <a:pt x="108" y="2100"/>
                    <a:pt x="325" y="2320"/>
                  </a:cubicBezTo>
                  <a:cubicBezTo>
                    <a:pt x="542" y="2540"/>
                    <a:pt x="850" y="2650"/>
                    <a:pt x="1248" y="2650"/>
                  </a:cubicBezTo>
                  <a:cubicBezTo>
                    <a:pt x="1648" y="2650"/>
                    <a:pt x="1956" y="2540"/>
                    <a:pt x="2174" y="2320"/>
                  </a:cubicBezTo>
                  <a:cubicBezTo>
                    <a:pt x="2391" y="2100"/>
                    <a:pt x="2500" y="1769"/>
                    <a:pt x="2500" y="1328"/>
                  </a:cubicBezTo>
                  <a:cubicBezTo>
                    <a:pt x="2500" y="884"/>
                    <a:pt x="2391" y="552"/>
                    <a:pt x="2174" y="331"/>
                  </a:cubicBezTo>
                  <a:cubicBezTo>
                    <a:pt x="1956" y="110"/>
                    <a:pt x="1647" y="0"/>
                    <a:pt x="1246" y="0"/>
                  </a:cubicBezTo>
                  <a:cubicBezTo>
                    <a:pt x="848" y="0"/>
                    <a:pt x="541" y="110"/>
                    <a:pt x="324" y="331"/>
                  </a:cubicBezTo>
                  <a:cubicBezTo>
                    <a:pt x="108" y="552"/>
                    <a:pt x="0" y="884"/>
                    <a:pt x="0" y="13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45D5D930-F601-4916-A6B6-06240DE45C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48730" y="3813441"/>
              <a:ext cx="1103679" cy="1377195"/>
            </a:xfrm>
            <a:custGeom>
              <a:avLst/>
              <a:gdLst>
                <a:gd name="T0" fmla="*/ 2370 w 2370"/>
                <a:gd name="T1" fmla="*/ 989 h 2955"/>
                <a:gd name="T2" fmla="*/ 1387 w 2370"/>
                <a:gd name="T3" fmla="*/ 1254 h 2955"/>
                <a:gd name="T4" fmla="*/ 306 w 2370"/>
                <a:gd name="T5" fmla="*/ 1470 h 2955"/>
                <a:gd name="T6" fmla="*/ 306 w 2370"/>
                <a:gd name="T7" fmla="*/ 1492 h 2955"/>
                <a:gd name="T8" fmla="*/ 1395 w 2370"/>
                <a:gd name="T9" fmla="*/ 1716 h 2955"/>
                <a:gd name="T10" fmla="*/ 2370 w 2370"/>
                <a:gd name="T11" fmla="*/ 1987 h 2955"/>
                <a:gd name="T12" fmla="*/ 2370 w 2370"/>
                <a:gd name="T13" fmla="*/ 2955 h 2955"/>
                <a:gd name="T14" fmla="*/ 0 w 2370"/>
                <a:gd name="T15" fmla="*/ 2205 h 2955"/>
                <a:gd name="T16" fmla="*/ 0 w 2370"/>
                <a:gd name="T17" fmla="*/ 750 h 2955"/>
                <a:gd name="T18" fmla="*/ 2370 w 2370"/>
                <a:gd name="T19" fmla="*/ 0 h 2955"/>
                <a:gd name="T20" fmla="*/ 2370 w 2370"/>
                <a:gd name="T21" fmla="*/ 989 h 2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70" h="2955">
                  <a:moveTo>
                    <a:pt x="2370" y="989"/>
                  </a:moveTo>
                  <a:cubicBezTo>
                    <a:pt x="2058" y="1088"/>
                    <a:pt x="1730" y="1177"/>
                    <a:pt x="1387" y="1254"/>
                  </a:cubicBezTo>
                  <a:cubicBezTo>
                    <a:pt x="1044" y="1332"/>
                    <a:pt x="684" y="1404"/>
                    <a:pt x="306" y="1470"/>
                  </a:cubicBezTo>
                  <a:lnTo>
                    <a:pt x="306" y="1492"/>
                  </a:lnTo>
                  <a:cubicBezTo>
                    <a:pt x="692" y="1563"/>
                    <a:pt x="1055" y="1637"/>
                    <a:pt x="1395" y="1716"/>
                  </a:cubicBezTo>
                  <a:cubicBezTo>
                    <a:pt x="1735" y="1795"/>
                    <a:pt x="2060" y="1885"/>
                    <a:pt x="2370" y="1987"/>
                  </a:cubicBezTo>
                  <a:lnTo>
                    <a:pt x="2370" y="2955"/>
                  </a:lnTo>
                  <a:lnTo>
                    <a:pt x="0" y="2205"/>
                  </a:lnTo>
                  <a:lnTo>
                    <a:pt x="0" y="750"/>
                  </a:lnTo>
                  <a:lnTo>
                    <a:pt x="2370" y="0"/>
                  </a:lnTo>
                  <a:lnTo>
                    <a:pt x="2370" y="9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7930EB3B-0A50-41C8-A5E2-520F6F71E3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48730" y="2689832"/>
              <a:ext cx="1103679" cy="1138042"/>
            </a:xfrm>
            <a:custGeom>
              <a:avLst/>
              <a:gdLst>
                <a:gd name="T0" fmla="*/ 0 w 2370"/>
                <a:gd name="T1" fmla="*/ 1618 h 2444"/>
                <a:gd name="T2" fmla="*/ 0 w 2370"/>
                <a:gd name="T3" fmla="*/ 2444 h 2444"/>
                <a:gd name="T4" fmla="*/ 429 w 2370"/>
                <a:gd name="T5" fmla="*/ 2318 h 2444"/>
                <a:gd name="T6" fmla="*/ 607 w 2370"/>
                <a:gd name="T7" fmla="*/ 2288 h 2444"/>
                <a:gd name="T8" fmla="*/ 824 w 2370"/>
                <a:gd name="T9" fmla="*/ 2184 h 2444"/>
                <a:gd name="T10" fmla="*/ 945 w 2370"/>
                <a:gd name="T11" fmla="*/ 1968 h 2444"/>
                <a:gd name="T12" fmla="*/ 995 w 2370"/>
                <a:gd name="T13" fmla="*/ 1611 h 2444"/>
                <a:gd name="T14" fmla="*/ 1003 w 2370"/>
                <a:gd name="T15" fmla="*/ 1609 h 2444"/>
                <a:gd name="T16" fmla="*/ 1200 w 2370"/>
                <a:gd name="T17" fmla="*/ 2195 h 2444"/>
                <a:gd name="T18" fmla="*/ 1652 w 2370"/>
                <a:gd name="T19" fmla="*/ 2376 h 2444"/>
                <a:gd name="T20" fmla="*/ 2046 w 2370"/>
                <a:gd name="T21" fmla="*/ 2250 h 2444"/>
                <a:gd name="T22" fmla="*/ 2289 w 2370"/>
                <a:gd name="T23" fmla="*/ 1902 h 2444"/>
                <a:gd name="T24" fmla="*/ 2370 w 2370"/>
                <a:gd name="T25" fmla="*/ 1391 h 2444"/>
                <a:gd name="T26" fmla="*/ 2370 w 2370"/>
                <a:gd name="T27" fmla="*/ 0 h 2444"/>
                <a:gd name="T28" fmla="*/ 0 w 2370"/>
                <a:gd name="T29" fmla="*/ 0 h 2444"/>
                <a:gd name="T30" fmla="*/ 0 w 2370"/>
                <a:gd name="T31" fmla="*/ 899 h 2444"/>
                <a:gd name="T32" fmla="*/ 819 w 2370"/>
                <a:gd name="T33" fmla="*/ 899 h 2444"/>
                <a:gd name="T34" fmla="*/ 819 w 2370"/>
                <a:gd name="T35" fmla="*/ 1068 h 2444"/>
                <a:gd name="T36" fmla="*/ 781 w 2370"/>
                <a:gd name="T37" fmla="*/ 1312 h 2444"/>
                <a:gd name="T38" fmla="*/ 671 w 2370"/>
                <a:gd name="T39" fmla="*/ 1445 h 2444"/>
                <a:gd name="T40" fmla="*/ 487 w 2370"/>
                <a:gd name="T41" fmla="*/ 1503 h 2444"/>
                <a:gd name="T42" fmla="*/ 357 w 2370"/>
                <a:gd name="T43" fmla="*/ 1522 h 2444"/>
                <a:gd name="T44" fmla="*/ 143 w 2370"/>
                <a:gd name="T45" fmla="*/ 1562 h 2444"/>
                <a:gd name="T46" fmla="*/ 0 w 2370"/>
                <a:gd name="T47" fmla="*/ 1618 h 2444"/>
                <a:gd name="T48" fmla="*/ 1172 w 2370"/>
                <a:gd name="T49" fmla="*/ 1323 h 2444"/>
                <a:gd name="T50" fmla="*/ 1172 w 2370"/>
                <a:gd name="T51" fmla="*/ 899 h 2444"/>
                <a:gd name="T52" fmla="*/ 1493 w 2370"/>
                <a:gd name="T53" fmla="*/ 899 h 2444"/>
                <a:gd name="T54" fmla="*/ 1493 w 2370"/>
                <a:gd name="T55" fmla="*/ 1318 h 2444"/>
                <a:gd name="T56" fmla="*/ 1455 w 2370"/>
                <a:gd name="T57" fmla="*/ 1495 h 2444"/>
                <a:gd name="T58" fmla="*/ 1334 w 2370"/>
                <a:gd name="T59" fmla="*/ 1548 h 2444"/>
                <a:gd name="T60" fmla="*/ 1213 w 2370"/>
                <a:gd name="T61" fmla="*/ 1494 h 2444"/>
                <a:gd name="T62" fmla="*/ 1172 w 2370"/>
                <a:gd name="T63" fmla="*/ 1323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70" h="2444">
                  <a:moveTo>
                    <a:pt x="0" y="1618"/>
                  </a:moveTo>
                  <a:lnTo>
                    <a:pt x="0" y="2444"/>
                  </a:lnTo>
                  <a:cubicBezTo>
                    <a:pt x="129" y="2390"/>
                    <a:pt x="272" y="2348"/>
                    <a:pt x="429" y="2318"/>
                  </a:cubicBezTo>
                  <a:lnTo>
                    <a:pt x="607" y="2288"/>
                  </a:lnTo>
                  <a:cubicBezTo>
                    <a:pt x="698" y="2270"/>
                    <a:pt x="770" y="2236"/>
                    <a:pt x="824" y="2184"/>
                  </a:cubicBezTo>
                  <a:cubicBezTo>
                    <a:pt x="878" y="2132"/>
                    <a:pt x="919" y="2060"/>
                    <a:pt x="945" y="1968"/>
                  </a:cubicBezTo>
                  <a:cubicBezTo>
                    <a:pt x="972" y="1876"/>
                    <a:pt x="988" y="1757"/>
                    <a:pt x="995" y="1611"/>
                  </a:cubicBezTo>
                  <a:lnTo>
                    <a:pt x="1003" y="1609"/>
                  </a:lnTo>
                  <a:cubicBezTo>
                    <a:pt x="1024" y="1880"/>
                    <a:pt x="1090" y="2075"/>
                    <a:pt x="1200" y="2195"/>
                  </a:cubicBezTo>
                  <a:cubicBezTo>
                    <a:pt x="1310" y="2316"/>
                    <a:pt x="1461" y="2376"/>
                    <a:pt x="1652" y="2376"/>
                  </a:cubicBezTo>
                  <a:cubicBezTo>
                    <a:pt x="1806" y="2376"/>
                    <a:pt x="1938" y="2334"/>
                    <a:pt x="2046" y="2250"/>
                  </a:cubicBezTo>
                  <a:cubicBezTo>
                    <a:pt x="2154" y="2166"/>
                    <a:pt x="2235" y="2050"/>
                    <a:pt x="2289" y="1902"/>
                  </a:cubicBezTo>
                  <a:cubicBezTo>
                    <a:pt x="2343" y="1754"/>
                    <a:pt x="2370" y="1584"/>
                    <a:pt x="2370" y="1391"/>
                  </a:cubicBezTo>
                  <a:lnTo>
                    <a:pt x="2370" y="0"/>
                  </a:lnTo>
                  <a:lnTo>
                    <a:pt x="0" y="0"/>
                  </a:lnTo>
                  <a:lnTo>
                    <a:pt x="0" y="899"/>
                  </a:lnTo>
                  <a:lnTo>
                    <a:pt x="819" y="899"/>
                  </a:lnTo>
                  <a:lnTo>
                    <a:pt x="819" y="1068"/>
                  </a:lnTo>
                  <a:cubicBezTo>
                    <a:pt x="819" y="1171"/>
                    <a:pt x="807" y="1252"/>
                    <a:pt x="781" y="1312"/>
                  </a:cubicBezTo>
                  <a:cubicBezTo>
                    <a:pt x="756" y="1372"/>
                    <a:pt x="719" y="1416"/>
                    <a:pt x="671" y="1445"/>
                  </a:cubicBezTo>
                  <a:cubicBezTo>
                    <a:pt x="623" y="1473"/>
                    <a:pt x="562" y="1492"/>
                    <a:pt x="487" y="1503"/>
                  </a:cubicBezTo>
                  <a:lnTo>
                    <a:pt x="357" y="1522"/>
                  </a:lnTo>
                  <a:cubicBezTo>
                    <a:pt x="269" y="1533"/>
                    <a:pt x="198" y="1546"/>
                    <a:pt x="143" y="1562"/>
                  </a:cubicBezTo>
                  <a:cubicBezTo>
                    <a:pt x="88" y="1578"/>
                    <a:pt x="41" y="1597"/>
                    <a:pt x="0" y="1618"/>
                  </a:cubicBezTo>
                  <a:close/>
                  <a:moveTo>
                    <a:pt x="1172" y="1323"/>
                  </a:moveTo>
                  <a:lnTo>
                    <a:pt x="1172" y="899"/>
                  </a:lnTo>
                  <a:lnTo>
                    <a:pt x="1493" y="899"/>
                  </a:lnTo>
                  <a:lnTo>
                    <a:pt x="1493" y="1318"/>
                  </a:lnTo>
                  <a:cubicBezTo>
                    <a:pt x="1493" y="1401"/>
                    <a:pt x="1480" y="1460"/>
                    <a:pt x="1455" y="1495"/>
                  </a:cubicBezTo>
                  <a:cubicBezTo>
                    <a:pt x="1430" y="1530"/>
                    <a:pt x="1389" y="1548"/>
                    <a:pt x="1334" y="1548"/>
                  </a:cubicBezTo>
                  <a:cubicBezTo>
                    <a:pt x="1281" y="1548"/>
                    <a:pt x="1241" y="1530"/>
                    <a:pt x="1213" y="1494"/>
                  </a:cubicBezTo>
                  <a:cubicBezTo>
                    <a:pt x="1186" y="1458"/>
                    <a:pt x="1172" y="1401"/>
                    <a:pt x="1172" y="13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F2EDCEF6-0968-4635-955B-94357FF30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48730" y="1603332"/>
              <a:ext cx="1103679" cy="973107"/>
            </a:xfrm>
            <a:custGeom>
              <a:avLst/>
              <a:gdLst>
                <a:gd name="T0" fmla="*/ 2370 w 2370"/>
                <a:gd name="T1" fmla="*/ 0 h 2092"/>
                <a:gd name="T2" fmla="*/ 2370 w 2370"/>
                <a:gd name="T3" fmla="*/ 2089 h 2092"/>
                <a:gd name="T4" fmla="*/ 1515 w 2370"/>
                <a:gd name="T5" fmla="*/ 2089 h 2092"/>
                <a:gd name="T6" fmla="*/ 1515 w 2370"/>
                <a:gd name="T7" fmla="*/ 899 h 2092"/>
                <a:gd name="T8" fmla="*/ 1332 w 2370"/>
                <a:gd name="T9" fmla="*/ 899 h 2092"/>
                <a:gd name="T10" fmla="*/ 1332 w 2370"/>
                <a:gd name="T11" fmla="*/ 1918 h 2092"/>
                <a:gd name="T12" fmla="*/ 1021 w 2370"/>
                <a:gd name="T13" fmla="*/ 1918 h 2092"/>
                <a:gd name="T14" fmla="*/ 1025 w 2370"/>
                <a:gd name="T15" fmla="*/ 899 h 2092"/>
                <a:gd name="T16" fmla="*/ 844 w 2370"/>
                <a:gd name="T17" fmla="*/ 899 h 2092"/>
                <a:gd name="T18" fmla="*/ 844 w 2370"/>
                <a:gd name="T19" fmla="*/ 2092 h 2092"/>
                <a:gd name="T20" fmla="*/ 0 w 2370"/>
                <a:gd name="T21" fmla="*/ 2092 h 2092"/>
                <a:gd name="T22" fmla="*/ 0 w 2370"/>
                <a:gd name="T23" fmla="*/ 0 h 2092"/>
                <a:gd name="T24" fmla="*/ 2370 w 2370"/>
                <a:gd name="T25" fmla="*/ 0 h 2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0" h="2092">
                  <a:moveTo>
                    <a:pt x="2370" y="0"/>
                  </a:moveTo>
                  <a:lnTo>
                    <a:pt x="2370" y="2089"/>
                  </a:lnTo>
                  <a:lnTo>
                    <a:pt x="1515" y="2089"/>
                  </a:lnTo>
                  <a:lnTo>
                    <a:pt x="1515" y="899"/>
                  </a:lnTo>
                  <a:lnTo>
                    <a:pt x="1332" y="899"/>
                  </a:lnTo>
                  <a:lnTo>
                    <a:pt x="1332" y="1918"/>
                  </a:lnTo>
                  <a:lnTo>
                    <a:pt x="1021" y="1918"/>
                  </a:lnTo>
                  <a:lnTo>
                    <a:pt x="1025" y="899"/>
                  </a:lnTo>
                  <a:lnTo>
                    <a:pt x="844" y="899"/>
                  </a:lnTo>
                  <a:lnTo>
                    <a:pt x="844" y="2092"/>
                  </a:lnTo>
                  <a:lnTo>
                    <a:pt x="0" y="2092"/>
                  </a:lnTo>
                  <a:lnTo>
                    <a:pt x="0" y="0"/>
                  </a:lnTo>
                  <a:lnTo>
                    <a:pt x="23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48CB5-4CA4-734E-895F-3BE975833CCB}"/>
              </a:ext>
            </a:extLst>
          </p:cNvPr>
          <p:cNvGrpSpPr/>
          <p:nvPr userDrawn="1"/>
        </p:nvGrpSpPr>
        <p:grpSpPr>
          <a:xfrm>
            <a:off x="4596617" y="325001"/>
            <a:ext cx="7290469" cy="6232425"/>
            <a:chOff x="4596617" y="325001"/>
            <a:chExt cx="7290469" cy="6232425"/>
          </a:xfrm>
          <a:solidFill>
            <a:srgbClr val="78005A"/>
          </a:solidFill>
        </p:grpSpPr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90346C54-7192-49B8-BBF6-2B2EC6D48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4596617" y="5442063"/>
              <a:ext cx="1371863" cy="1115363"/>
            </a:xfrm>
            <a:custGeom>
              <a:avLst/>
              <a:gdLst>
                <a:gd name="T0" fmla="*/ 1694 w 2944"/>
                <a:gd name="T1" fmla="*/ 919 h 2397"/>
                <a:gd name="T2" fmla="*/ 1478 w 2944"/>
                <a:gd name="T3" fmla="*/ 2088 h 2397"/>
                <a:gd name="T4" fmla="*/ 1457 w 2944"/>
                <a:gd name="T5" fmla="*/ 2088 h 2397"/>
                <a:gd name="T6" fmla="*/ 1236 w 2944"/>
                <a:gd name="T7" fmla="*/ 919 h 2397"/>
                <a:gd name="T8" fmla="*/ 1694 w 2944"/>
                <a:gd name="T9" fmla="*/ 919 h 2397"/>
                <a:gd name="T10" fmla="*/ 979 w 2944"/>
                <a:gd name="T11" fmla="*/ 0 h 2397"/>
                <a:gd name="T12" fmla="*/ 0 w 2944"/>
                <a:gd name="T13" fmla="*/ 0 h 2397"/>
                <a:gd name="T14" fmla="*/ 737 w 2944"/>
                <a:gd name="T15" fmla="*/ 2397 h 2397"/>
                <a:gd name="T16" fmla="*/ 2207 w 2944"/>
                <a:gd name="T17" fmla="*/ 2397 h 2397"/>
                <a:gd name="T18" fmla="*/ 2944 w 2944"/>
                <a:gd name="T19" fmla="*/ 0 h 2397"/>
                <a:gd name="T20" fmla="*/ 1944 w 2944"/>
                <a:gd name="T21" fmla="*/ 0 h 2397"/>
                <a:gd name="T22" fmla="*/ 1776 w 2944"/>
                <a:gd name="T23" fmla="*/ 584 h 2397"/>
                <a:gd name="T24" fmla="*/ 1152 w 2944"/>
                <a:gd name="T25" fmla="*/ 584 h 2397"/>
                <a:gd name="T26" fmla="*/ 979 w 2944"/>
                <a:gd name="T27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44" h="2397">
                  <a:moveTo>
                    <a:pt x="1694" y="919"/>
                  </a:moveTo>
                  <a:cubicBezTo>
                    <a:pt x="1606" y="1304"/>
                    <a:pt x="1534" y="1694"/>
                    <a:pt x="1478" y="2088"/>
                  </a:cubicBezTo>
                  <a:lnTo>
                    <a:pt x="1457" y="2088"/>
                  </a:lnTo>
                  <a:cubicBezTo>
                    <a:pt x="1394" y="1672"/>
                    <a:pt x="1321" y="1283"/>
                    <a:pt x="1236" y="919"/>
                  </a:cubicBezTo>
                  <a:lnTo>
                    <a:pt x="1694" y="919"/>
                  </a:lnTo>
                  <a:close/>
                  <a:moveTo>
                    <a:pt x="979" y="0"/>
                  </a:moveTo>
                  <a:lnTo>
                    <a:pt x="0" y="0"/>
                  </a:lnTo>
                  <a:lnTo>
                    <a:pt x="737" y="2397"/>
                  </a:lnTo>
                  <a:lnTo>
                    <a:pt x="2207" y="2397"/>
                  </a:lnTo>
                  <a:lnTo>
                    <a:pt x="2944" y="0"/>
                  </a:lnTo>
                  <a:lnTo>
                    <a:pt x="1944" y="0"/>
                  </a:lnTo>
                  <a:cubicBezTo>
                    <a:pt x="1879" y="204"/>
                    <a:pt x="1823" y="399"/>
                    <a:pt x="1776" y="584"/>
                  </a:cubicBezTo>
                  <a:lnTo>
                    <a:pt x="1152" y="584"/>
                  </a:lnTo>
                  <a:cubicBezTo>
                    <a:pt x="1103" y="399"/>
                    <a:pt x="1045" y="204"/>
                    <a:pt x="9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CB890EA9-86E6-47C1-83BC-E2300F4966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764248" y="5442063"/>
              <a:ext cx="1392493" cy="1115363"/>
            </a:xfrm>
            <a:custGeom>
              <a:avLst/>
              <a:gdLst>
                <a:gd name="T0" fmla="*/ 2988 w 2988"/>
                <a:gd name="T1" fmla="*/ 2397 h 2397"/>
                <a:gd name="T2" fmla="*/ 2230 w 2988"/>
                <a:gd name="T3" fmla="*/ 0 h 2397"/>
                <a:gd name="T4" fmla="*/ 758 w 2988"/>
                <a:gd name="T5" fmla="*/ 0 h 2397"/>
                <a:gd name="T6" fmla="*/ 0 w 2988"/>
                <a:gd name="T7" fmla="*/ 2397 h 2397"/>
                <a:gd name="T8" fmla="*/ 979 w 2988"/>
                <a:gd name="T9" fmla="*/ 2397 h 2397"/>
                <a:gd name="T10" fmla="*/ 1253 w 2988"/>
                <a:gd name="T11" fmla="*/ 1411 h 2397"/>
                <a:gd name="T12" fmla="*/ 1480 w 2988"/>
                <a:gd name="T13" fmla="*/ 309 h 2397"/>
                <a:gd name="T14" fmla="*/ 1501 w 2988"/>
                <a:gd name="T15" fmla="*/ 309 h 2397"/>
                <a:gd name="T16" fmla="*/ 1720 w 2988"/>
                <a:gd name="T17" fmla="*/ 1403 h 2397"/>
                <a:gd name="T18" fmla="*/ 1989 w 2988"/>
                <a:gd name="T19" fmla="*/ 2397 h 2397"/>
                <a:gd name="T20" fmla="*/ 2988 w 2988"/>
                <a:gd name="T21" fmla="*/ 2397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88" h="2397">
                  <a:moveTo>
                    <a:pt x="2988" y="2397"/>
                  </a:moveTo>
                  <a:lnTo>
                    <a:pt x="2230" y="0"/>
                  </a:lnTo>
                  <a:lnTo>
                    <a:pt x="758" y="0"/>
                  </a:lnTo>
                  <a:lnTo>
                    <a:pt x="0" y="2397"/>
                  </a:lnTo>
                  <a:lnTo>
                    <a:pt x="979" y="2397"/>
                  </a:lnTo>
                  <a:cubicBezTo>
                    <a:pt x="1082" y="2084"/>
                    <a:pt x="1173" y="1755"/>
                    <a:pt x="1253" y="1411"/>
                  </a:cubicBezTo>
                  <a:cubicBezTo>
                    <a:pt x="1333" y="1067"/>
                    <a:pt x="1408" y="700"/>
                    <a:pt x="1480" y="309"/>
                  </a:cubicBezTo>
                  <a:lnTo>
                    <a:pt x="1501" y="309"/>
                  </a:lnTo>
                  <a:cubicBezTo>
                    <a:pt x="1568" y="691"/>
                    <a:pt x="1641" y="1056"/>
                    <a:pt x="1720" y="1403"/>
                  </a:cubicBezTo>
                  <a:cubicBezTo>
                    <a:pt x="1799" y="1750"/>
                    <a:pt x="1888" y="2081"/>
                    <a:pt x="1989" y="2397"/>
                  </a:cubicBezTo>
                  <a:lnTo>
                    <a:pt x="2988" y="23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08744A49-39EC-4BDC-A2AE-3F437C00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952508" y="5442063"/>
              <a:ext cx="1371863" cy="1115363"/>
            </a:xfrm>
            <a:custGeom>
              <a:avLst/>
              <a:gdLst>
                <a:gd name="T0" fmla="*/ 1695 w 2944"/>
                <a:gd name="T1" fmla="*/ 919 h 2397"/>
                <a:gd name="T2" fmla="*/ 1479 w 2944"/>
                <a:gd name="T3" fmla="*/ 2088 h 2397"/>
                <a:gd name="T4" fmla="*/ 1457 w 2944"/>
                <a:gd name="T5" fmla="*/ 2088 h 2397"/>
                <a:gd name="T6" fmla="*/ 1236 w 2944"/>
                <a:gd name="T7" fmla="*/ 919 h 2397"/>
                <a:gd name="T8" fmla="*/ 1695 w 2944"/>
                <a:gd name="T9" fmla="*/ 919 h 2397"/>
                <a:gd name="T10" fmla="*/ 980 w 2944"/>
                <a:gd name="T11" fmla="*/ 0 h 2397"/>
                <a:gd name="T12" fmla="*/ 0 w 2944"/>
                <a:gd name="T13" fmla="*/ 0 h 2397"/>
                <a:gd name="T14" fmla="*/ 737 w 2944"/>
                <a:gd name="T15" fmla="*/ 2397 h 2397"/>
                <a:gd name="T16" fmla="*/ 2207 w 2944"/>
                <a:gd name="T17" fmla="*/ 2397 h 2397"/>
                <a:gd name="T18" fmla="*/ 2944 w 2944"/>
                <a:gd name="T19" fmla="*/ 0 h 2397"/>
                <a:gd name="T20" fmla="*/ 1944 w 2944"/>
                <a:gd name="T21" fmla="*/ 0 h 2397"/>
                <a:gd name="T22" fmla="*/ 1777 w 2944"/>
                <a:gd name="T23" fmla="*/ 584 h 2397"/>
                <a:gd name="T24" fmla="*/ 1152 w 2944"/>
                <a:gd name="T25" fmla="*/ 584 h 2397"/>
                <a:gd name="T26" fmla="*/ 980 w 2944"/>
                <a:gd name="T27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44" h="2397">
                  <a:moveTo>
                    <a:pt x="1695" y="919"/>
                  </a:moveTo>
                  <a:cubicBezTo>
                    <a:pt x="1607" y="1304"/>
                    <a:pt x="1535" y="1694"/>
                    <a:pt x="1479" y="2088"/>
                  </a:cubicBezTo>
                  <a:lnTo>
                    <a:pt x="1457" y="2088"/>
                  </a:lnTo>
                  <a:cubicBezTo>
                    <a:pt x="1395" y="1672"/>
                    <a:pt x="1321" y="1283"/>
                    <a:pt x="1236" y="919"/>
                  </a:cubicBezTo>
                  <a:lnTo>
                    <a:pt x="1695" y="919"/>
                  </a:lnTo>
                  <a:close/>
                  <a:moveTo>
                    <a:pt x="980" y="0"/>
                  </a:moveTo>
                  <a:lnTo>
                    <a:pt x="0" y="0"/>
                  </a:lnTo>
                  <a:lnTo>
                    <a:pt x="737" y="2397"/>
                  </a:lnTo>
                  <a:lnTo>
                    <a:pt x="2207" y="2397"/>
                  </a:lnTo>
                  <a:lnTo>
                    <a:pt x="2944" y="0"/>
                  </a:lnTo>
                  <a:lnTo>
                    <a:pt x="1944" y="0"/>
                  </a:lnTo>
                  <a:cubicBezTo>
                    <a:pt x="1880" y="204"/>
                    <a:pt x="1824" y="399"/>
                    <a:pt x="1777" y="584"/>
                  </a:cubicBezTo>
                  <a:lnTo>
                    <a:pt x="1152" y="584"/>
                  </a:lnTo>
                  <a:cubicBezTo>
                    <a:pt x="1103" y="399"/>
                    <a:pt x="1046" y="204"/>
                    <a:pt x="9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783E0B0E-6B22-4F74-89ED-50C05BD75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278985" y="5442063"/>
              <a:ext cx="1151126" cy="1115363"/>
            </a:xfrm>
            <a:custGeom>
              <a:avLst/>
              <a:gdLst>
                <a:gd name="T0" fmla="*/ 1134 w 2471"/>
                <a:gd name="T1" fmla="*/ 1185 h 2397"/>
                <a:gd name="T2" fmla="*/ 1562 w 2471"/>
                <a:gd name="T3" fmla="*/ 1185 h 2397"/>
                <a:gd name="T4" fmla="*/ 1562 w 2471"/>
                <a:gd name="T5" fmla="*/ 1510 h 2397"/>
                <a:gd name="T6" fmla="*/ 1139 w 2471"/>
                <a:gd name="T7" fmla="*/ 1510 h 2397"/>
                <a:gd name="T8" fmla="*/ 959 w 2471"/>
                <a:gd name="T9" fmla="*/ 1471 h 2397"/>
                <a:gd name="T10" fmla="*/ 906 w 2471"/>
                <a:gd name="T11" fmla="*/ 1349 h 2397"/>
                <a:gd name="T12" fmla="*/ 960 w 2471"/>
                <a:gd name="T13" fmla="*/ 1227 h 2397"/>
                <a:gd name="T14" fmla="*/ 1134 w 2471"/>
                <a:gd name="T15" fmla="*/ 1185 h 2397"/>
                <a:gd name="T16" fmla="*/ 835 w 2471"/>
                <a:gd name="T17" fmla="*/ 0 h 2397"/>
                <a:gd name="T18" fmla="*/ 0 w 2471"/>
                <a:gd name="T19" fmla="*/ 0 h 2397"/>
                <a:gd name="T20" fmla="*/ 127 w 2471"/>
                <a:gd name="T21" fmla="*/ 433 h 2397"/>
                <a:gd name="T22" fmla="*/ 157 w 2471"/>
                <a:gd name="T23" fmla="*/ 614 h 2397"/>
                <a:gd name="T24" fmla="*/ 263 w 2471"/>
                <a:gd name="T25" fmla="*/ 833 h 2397"/>
                <a:gd name="T26" fmla="*/ 481 w 2471"/>
                <a:gd name="T27" fmla="*/ 956 h 2397"/>
                <a:gd name="T28" fmla="*/ 842 w 2471"/>
                <a:gd name="T29" fmla="*/ 1006 h 2397"/>
                <a:gd name="T30" fmla="*/ 844 w 2471"/>
                <a:gd name="T31" fmla="*/ 1014 h 2397"/>
                <a:gd name="T32" fmla="*/ 251 w 2471"/>
                <a:gd name="T33" fmla="*/ 1214 h 2397"/>
                <a:gd name="T34" fmla="*/ 69 w 2471"/>
                <a:gd name="T35" fmla="*/ 1671 h 2397"/>
                <a:gd name="T36" fmla="*/ 196 w 2471"/>
                <a:gd name="T37" fmla="*/ 2069 h 2397"/>
                <a:gd name="T38" fmla="*/ 547 w 2471"/>
                <a:gd name="T39" fmla="*/ 2315 h 2397"/>
                <a:gd name="T40" fmla="*/ 1065 w 2471"/>
                <a:gd name="T41" fmla="*/ 2397 h 2397"/>
                <a:gd name="T42" fmla="*/ 2471 w 2471"/>
                <a:gd name="T43" fmla="*/ 2397 h 2397"/>
                <a:gd name="T44" fmla="*/ 2471 w 2471"/>
                <a:gd name="T45" fmla="*/ 0 h 2397"/>
                <a:gd name="T46" fmla="*/ 1562 w 2471"/>
                <a:gd name="T47" fmla="*/ 0 h 2397"/>
                <a:gd name="T48" fmla="*/ 1562 w 2471"/>
                <a:gd name="T49" fmla="*/ 828 h 2397"/>
                <a:gd name="T50" fmla="*/ 1391 w 2471"/>
                <a:gd name="T51" fmla="*/ 828 h 2397"/>
                <a:gd name="T52" fmla="*/ 1144 w 2471"/>
                <a:gd name="T53" fmla="*/ 790 h 2397"/>
                <a:gd name="T54" fmla="*/ 1010 w 2471"/>
                <a:gd name="T55" fmla="*/ 679 h 2397"/>
                <a:gd name="T56" fmla="*/ 951 w 2471"/>
                <a:gd name="T57" fmla="*/ 492 h 2397"/>
                <a:gd name="T58" fmla="*/ 933 w 2471"/>
                <a:gd name="T59" fmla="*/ 361 h 2397"/>
                <a:gd name="T60" fmla="*/ 892 w 2471"/>
                <a:gd name="T61" fmla="*/ 144 h 2397"/>
                <a:gd name="T62" fmla="*/ 835 w 2471"/>
                <a:gd name="T63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71" h="2397">
                  <a:moveTo>
                    <a:pt x="1134" y="1185"/>
                  </a:moveTo>
                  <a:lnTo>
                    <a:pt x="1562" y="1185"/>
                  </a:lnTo>
                  <a:lnTo>
                    <a:pt x="1562" y="1510"/>
                  </a:lnTo>
                  <a:lnTo>
                    <a:pt x="1139" y="1510"/>
                  </a:lnTo>
                  <a:cubicBezTo>
                    <a:pt x="1055" y="1510"/>
                    <a:pt x="995" y="1497"/>
                    <a:pt x="959" y="1471"/>
                  </a:cubicBezTo>
                  <a:cubicBezTo>
                    <a:pt x="924" y="1446"/>
                    <a:pt x="906" y="1405"/>
                    <a:pt x="906" y="1349"/>
                  </a:cubicBezTo>
                  <a:cubicBezTo>
                    <a:pt x="906" y="1296"/>
                    <a:pt x="924" y="1255"/>
                    <a:pt x="960" y="1227"/>
                  </a:cubicBezTo>
                  <a:cubicBezTo>
                    <a:pt x="996" y="1199"/>
                    <a:pt x="1054" y="1185"/>
                    <a:pt x="1134" y="1185"/>
                  </a:cubicBezTo>
                  <a:close/>
                  <a:moveTo>
                    <a:pt x="835" y="0"/>
                  </a:moveTo>
                  <a:lnTo>
                    <a:pt x="0" y="0"/>
                  </a:lnTo>
                  <a:cubicBezTo>
                    <a:pt x="55" y="130"/>
                    <a:pt x="97" y="275"/>
                    <a:pt x="127" y="433"/>
                  </a:cubicBezTo>
                  <a:lnTo>
                    <a:pt x="157" y="614"/>
                  </a:lnTo>
                  <a:cubicBezTo>
                    <a:pt x="175" y="706"/>
                    <a:pt x="210" y="779"/>
                    <a:pt x="263" y="833"/>
                  </a:cubicBezTo>
                  <a:cubicBezTo>
                    <a:pt x="315" y="888"/>
                    <a:pt x="388" y="929"/>
                    <a:pt x="481" y="956"/>
                  </a:cubicBezTo>
                  <a:cubicBezTo>
                    <a:pt x="575" y="982"/>
                    <a:pt x="695" y="999"/>
                    <a:pt x="842" y="1006"/>
                  </a:cubicBezTo>
                  <a:lnTo>
                    <a:pt x="844" y="1014"/>
                  </a:lnTo>
                  <a:cubicBezTo>
                    <a:pt x="570" y="1036"/>
                    <a:pt x="373" y="1102"/>
                    <a:pt x="251" y="1214"/>
                  </a:cubicBezTo>
                  <a:cubicBezTo>
                    <a:pt x="129" y="1325"/>
                    <a:pt x="69" y="1478"/>
                    <a:pt x="69" y="1671"/>
                  </a:cubicBezTo>
                  <a:cubicBezTo>
                    <a:pt x="69" y="1827"/>
                    <a:pt x="111" y="1960"/>
                    <a:pt x="196" y="2069"/>
                  </a:cubicBezTo>
                  <a:cubicBezTo>
                    <a:pt x="281" y="2179"/>
                    <a:pt x="398" y="2261"/>
                    <a:pt x="547" y="2315"/>
                  </a:cubicBezTo>
                  <a:cubicBezTo>
                    <a:pt x="697" y="2370"/>
                    <a:pt x="870" y="2397"/>
                    <a:pt x="1065" y="2397"/>
                  </a:cubicBezTo>
                  <a:lnTo>
                    <a:pt x="2471" y="2397"/>
                  </a:lnTo>
                  <a:lnTo>
                    <a:pt x="2471" y="0"/>
                  </a:lnTo>
                  <a:lnTo>
                    <a:pt x="1562" y="0"/>
                  </a:lnTo>
                  <a:lnTo>
                    <a:pt x="1562" y="828"/>
                  </a:lnTo>
                  <a:lnTo>
                    <a:pt x="1391" y="828"/>
                  </a:lnTo>
                  <a:cubicBezTo>
                    <a:pt x="1288" y="828"/>
                    <a:pt x="1205" y="816"/>
                    <a:pt x="1144" y="790"/>
                  </a:cubicBezTo>
                  <a:cubicBezTo>
                    <a:pt x="1083" y="764"/>
                    <a:pt x="1039" y="727"/>
                    <a:pt x="1010" y="679"/>
                  </a:cubicBezTo>
                  <a:cubicBezTo>
                    <a:pt x="982" y="630"/>
                    <a:pt x="962" y="568"/>
                    <a:pt x="951" y="492"/>
                  </a:cubicBezTo>
                  <a:lnTo>
                    <a:pt x="933" y="361"/>
                  </a:lnTo>
                  <a:cubicBezTo>
                    <a:pt x="921" y="272"/>
                    <a:pt x="908" y="200"/>
                    <a:pt x="892" y="144"/>
                  </a:cubicBezTo>
                  <a:cubicBezTo>
                    <a:pt x="875" y="89"/>
                    <a:pt x="857" y="41"/>
                    <a:pt x="8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A40AE27B-9633-4A8D-B965-A9051A047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9543573" y="5442063"/>
              <a:ext cx="986091" cy="1115363"/>
            </a:xfrm>
            <a:custGeom>
              <a:avLst/>
              <a:gdLst>
                <a:gd name="T0" fmla="*/ 2117 w 2117"/>
                <a:gd name="T1" fmla="*/ 0 h 2397"/>
                <a:gd name="T2" fmla="*/ 0 w 2117"/>
                <a:gd name="T3" fmla="*/ 0 h 2397"/>
                <a:gd name="T4" fmla="*/ 0 w 2117"/>
                <a:gd name="T5" fmla="*/ 854 h 2397"/>
                <a:gd name="T6" fmla="*/ 1207 w 2117"/>
                <a:gd name="T7" fmla="*/ 854 h 2397"/>
                <a:gd name="T8" fmla="*/ 1207 w 2117"/>
                <a:gd name="T9" fmla="*/ 1036 h 2397"/>
                <a:gd name="T10" fmla="*/ 176 w 2117"/>
                <a:gd name="T11" fmla="*/ 1033 h 2397"/>
                <a:gd name="T12" fmla="*/ 176 w 2117"/>
                <a:gd name="T13" fmla="*/ 1348 h 2397"/>
                <a:gd name="T14" fmla="*/ 1207 w 2117"/>
                <a:gd name="T15" fmla="*/ 1348 h 2397"/>
                <a:gd name="T16" fmla="*/ 1207 w 2117"/>
                <a:gd name="T17" fmla="*/ 1532 h 2397"/>
                <a:gd name="T18" fmla="*/ 3 w 2117"/>
                <a:gd name="T19" fmla="*/ 1532 h 2397"/>
                <a:gd name="T20" fmla="*/ 3 w 2117"/>
                <a:gd name="T21" fmla="*/ 2397 h 2397"/>
                <a:gd name="T22" fmla="*/ 2117 w 2117"/>
                <a:gd name="T23" fmla="*/ 2397 h 2397"/>
                <a:gd name="T24" fmla="*/ 2117 w 2117"/>
                <a:gd name="T25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7" h="2397">
                  <a:moveTo>
                    <a:pt x="2117" y="0"/>
                  </a:moveTo>
                  <a:lnTo>
                    <a:pt x="0" y="0"/>
                  </a:lnTo>
                  <a:lnTo>
                    <a:pt x="0" y="854"/>
                  </a:lnTo>
                  <a:lnTo>
                    <a:pt x="1207" y="854"/>
                  </a:lnTo>
                  <a:lnTo>
                    <a:pt x="1207" y="1036"/>
                  </a:lnTo>
                  <a:lnTo>
                    <a:pt x="176" y="1033"/>
                  </a:lnTo>
                  <a:lnTo>
                    <a:pt x="176" y="1348"/>
                  </a:lnTo>
                  <a:lnTo>
                    <a:pt x="1207" y="1348"/>
                  </a:lnTo>
                  <a:lnTo>
                    <a:pt x="1207" y="1532"/>
                  </a:lnTo>
                  <a:lnTo>
                    <a:pt x="3" y="1532"/>
                  </a:lnTo>
                  <a:lnTo>
                    <a:pt x="3" y="2397"/>
                  </a:lnTo>
                  <a:lnTo>
                    <a:pt x="2117" y="2397"/>
                  </a:lnTo>
                  <a:lnTo>
                    <a:pt x="211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C342BF56-286C-41EB-B702-6D2992D39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0711204" y="325001"/>
              <a:ext cx="1175882" cy="1249371"/>
            </a:xfrm>
            <a:custGeom>
              <a:avLst/>
              <a:gdLst>
                <a:gd name="T0" fmla="*/ 1641 w 2528"/>
                <a:gd name="T1" fmla="*/ 1343 h 2681"/>
                <a:gd name="T2" fmla="*/ 1551 w 2528"/>
                <a:gd name="T3" fmla="*/ 1709 h 2681"/>
                <a:gd name="T4" fmla="*/ 1268 w 2528"/>
                <a:gd name="T5" fmla="*/ 1827 h 2681"/>
                <a:gd name="T6" fmla="*/ 979 w 2528"/>
                <a:gd name="T7" fmla="*/ 1709 h 2681"/>
                <a:gd name="T8" fmla="*/ 887 w 2528"/>
                <a:gd name="T9" fmla="*/ 1341 h 2681"/>
                <a:gd name="T10" fmla="*/ 979 w 2528"/>
                <a:gd name="T11" fmla="*/ 971 h 2681"/>
                <a:gd name="T12" fmla="*/ 1268 w 2528"/>
                <a:gd name="T13" fmla="*/ 852 h 2681"/>
                <a:gd name="T14" fmla="*/ 1551 w 2528"/>
                <a:gd name="T15" fmla="*/ 971 h 2681"/>
                <a:gd name="T16" fmla="*/ 1641 w 2528"/>
                <a:gd name="T17" fmla="*/ 1343 h 2681"/>
                <a:gd name="T18" fmla="*/ 2528 w 2528"/>
                <a:gd name="T19" fmla="*/ 1338 h 2681"/>
                <a:gd name="T20" fmla="*/ 2199 w 2528"/>
                <a:gd name="T21" fmla="*/ 334 h 2681"/>
                <a:gd name="T22" fmla="*/ 1266 w 2528"/>
                <a:gd name="T23" fmla="*/ 0 h 2681"/>
                <a:gd name="T24" fmla="*/ 330 w 2528"/>
                <a:gd name="T25" fmla="*/ 334 h 2681"/>
                <a:gd name="T26" fmla="*/ 0 w 2528"/>
                <a:gd name="T27" fmla="*/ 1338 h 2681"/>
                <a:gd name="T28" fmla="*/ 330 w 2528"/>
                <a:gd name="T29" fmla="*/ 2346 h 2681"/>
                <a:gd name="T30" fmla="*/ 1268 w 2528"/>
                <a:gd name="T31" fmla="*/ 2681 h 2681"/>
                <a:gd name="T32" fmla="*/ 2200 w 2528"/>
                <a:gd name="T33" fmla="*/ 2346 h 2681"/>
                <a:gd name="T34" fmla="*/ 2528 w 2528"/>
                <a:gd name="T35" fmla="*/ 1338 h 2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28" h="2681">
                  <a:moveTo>
                    <a:pt x="1641" y="1343"/>
                  </a:moveTo>
                  <a:cubicBezTo>
                    <a:pt x="1641" y="1508"/>
                    <a:pt x="1611" y="1630"/>
                    <a:pt x="1551" y="1709"/>
                  </a:cubicBezTo>
                  <a:cubicBezTo>
                    <a:pt x="1492" y="1788"/>
                    <a:pt x="1397" y="1827"/>
                    <a:pt x="1268" y="1827"/>
                  </a:cubicBezTo>
                  <a:cubicBezTo>
                    <a:pt x="1136" y="1827"/>
                    <a:pt x="1040" y="1788"/>
                    <a:pt x="979" y="1709"/>
                  </a:cubicBezTo>
                  <a:cubicBezTo>
                    <a:pt x="918" y="1630"/>
                    <a:pt x="887" y="1508"/>
                    <a:pt x="887" y="1341"/>
                  </a:cubicBezTo>
                  <a:cubicBezTo>
                    <a:pt x="887" y="1174"/>
                    <a:pt x="918" y="1051"/>
                    <a:pt x="979" y="971"/>
                  </a:cubicBezTo>
                  <a:cubicBezTo>
                    <a:pt x="1040" y="892"/>
                    <a:pt x="1136" y="852"/>
                    <a:pt x="1268" y="852"/>
                  </a:cubicBezTo>
                  <a:cubicBezTo>
                    <a:pt x="1397" y="852"/>
                    <a:pt x="1492" y="892"/>
                    <a:pt x="1551" y="971"/>
                  </a:cubicBezTo>
                  <a:cubicBezTo>
                    <a:pt x="1611" y="1051"/>
                    <a:pt x="1641" y="1174"/>
                    <a:pt x="1641" y="1343"/>
                  </a:cubicBezTo>
                  <a:close/>
                  <a:moveTo>
                    <a:pt x="2528" y="1338"/>
                  </a:moveTo>
                  <a:cubicBezTo>
                    <a:pt x="2528" y="891"/>
                    <a:pt x="2419" y="557"/>
                    <a:pt x="2199" y="334"/>
                  </a:cubicBezTo>
                  <a:cubicBezTo>
                    <a:pt x="1980" y="111"/>
                    <a:pt x="1669" y="0"/>
                    <a:pt x="1266" y="0"/>
                  </a:cubicBezTo>
                  <a:cubicBezTo>
                    <a:pt x="862" y="0"/>
                    <a:pt x="550" y="111"/>
                    <a:pt x="330" y="334"/>
                  </a:cubicBezTo>
                  <a:cubicBezTo>
                    <a:pt x="110" y="557"/>
                    <a:pt x="0" y="891"/>
                    <a:pt x="0" y="1338"/>
                  </a:cubicBezTo>
                  <a:cubicBezTo>
                    <a:pt x="0" y="1787"/>
                    <a:pt x="110" y="2123"/>
                    <a:pt x="330" y="2346"/>
                  </a:cubicBezTo>
                  <a:cubicBezTo>
                    <a:pt x="550" y="2569"/>
                    <a:pt x="862" y="2681"/>
                    <a:pt x="1268" y="2681"/>
                  </a:cubicBezTo>
                  <a:cubicBezTo>
                    <a:pt x="1671" y="2681"/>
                    <a:pt x="1981" y="2569"/>
                    <a:pt x="2200" y="2346"/>
                  </a:cubicBezTo>
                  <a:cubicBezTo>
                    <a:pt x="2419" y="2123"/>
                    <a:pt x="2528" y="1787"/>
                    <a:pt x="2528" y="13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69E54280-6327-4BBE-AE3A-CE1E5CE9C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742148" y="1512523"/>
              <a:ext cx="1116057" cy="1391628"/>
            </a:xfrm>
            <a:custGeom>
              <a:avLst/>
              <a:gdLst>
                <a:gd name="T0" fmla="*/ 0 w 2398"/>
                <a:gd name="T1" fmla="*/ 1989 h 2989"/>
                <a:gd name="T2" fmla="*/ 995 w 2398"/>
                <a:gd name="T3" fmla="*/ 1720 h 2989"/>
                <a:gd name="T4" fmla="*/ 2088 w 2398"/>
                <a:gd name="T5" fmla="*/ 1502 h 2989"/>
                <a:gd name="T6" fmla="*/ 2088 w 2398"/>
                <a:gd name="T7" fmla="*/ 1480 h 2989"/>
                <a:gd name="T8" fmla="*/ 986 w 2398"/>
                <a:gd name="T9" fmla="*/ 1253 h 2989"/>
                <a:gd name="T10" fmla="*/ 0 w 2398"/>
                <a:gd name="T11" fmla="*/ 979 h 2989"/>
                <a:gd name="T12" fmla="*/ 0 w 2398"/>
                <a:gd name="T13" fmla="*/ 0 h 2989"/>
                <a:gd name="T14" fmla="*/ 2398 w 2398"/>
                <a:gd name="T15" fmla="*/ 758 h 2989"/>
                <a:gd name="T16" fmla="*/ 2398 w 2398"/>
                <a:gd name="T17" fmla="*/ 2230 h 2989"/>
                <a:gd name="T18" fmla="*/ 0 w 2398"/>
                <a:gd name="T19" fmla="*/ 2989 h 2989"/>
                <a:gd name="T20" fmla="*/ 0 w 2398"/>
                <a:gd name="T21" fmla="*/ 1989 h 2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98" h="2989">
                  <a:moveTo>
                    <a:pt x="0" y="1989"/>
                  </a:moveTo>
                  <a:cubicBezTo>
                    <a:pt x="316" y="1889"/>
                    <a:pt x="647" y="1799"/>
                    <a:pt x="995" y="1720"/>
                  </a:cubicBezTo>
                  <a:cubicBezTo>
                    <a:pt x="1342" y="1642"/>
                    <a:pt x="1706" y="1569"/>
                    <a:pt x="2088" y="1502"/>
                  </a:cubicBezTo>
                  <a:lnTo>
                    <a:pt x="2088" y="1480"/>
                  </a:lnTo>
                  <a:cubicBezTo>
                    <a:pt x="1697" y="1409"/>
                    <a:pt x="1330" y="1333"/>
                    <a:pt x="986" y="1253"/>
                  </a:cubicBezTo>
                  <a:cubicBezTo>
                    <a:pt x="642" y="1173"/>
                    <a:pt x="314" y="1082"/>
                    <a:pt x="0" y="979"/>
                  </a:cubicBezTo>
                  <a:lnTo>
                    <a:pt x="0" y="0"/>
                  </a:lnTo>
                  <a:lnTo>
                    <a:pt x="2398" y="758"/>
                  </a:lnTo>
                  <a:lnTo>
                    <a:pt x="2398" y="2230"/>
                  </a:lnTo>
                  <a:lnTo>
                    <a:pt x="0" y="2989"/>
                  </a:lnTo>
                  <a:lnTo>
                    <a:pt x="0" y="19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B17245BF-0DE8-4C3E-8A9A-C2DC9E21F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0742148" y="2891778"/>
              <a:ext cx="1116057" cy="1150411"/>
            </a:xfrm>
            <a:custGeom>
              <a:avLst/>
              <a:gdLst>
                <a:gd name="T0" fmla="*/ 1212 w 2398"/>
                <a:gd name="T1" fmla="*/ 1134 h 2472"/>
                <a:gd name="T2" fmla="*/ 1212 w 2398"/>
                <a:gd name="T3" fmla="*/ 1563 h 2472"/>
                <a:gd name="T4" fmla="*/ 887 w 2398"/>
                <a:gd name="T5" fmla="*/ 1563 h 2472"/>
                <a:gd name="T6" fmla="*/ 887 w 2398"/>
                <a:gd name="T7" fmla="*/ 1139 h 2472"/>
                <a:gd name="T8" fmla="*/ 926 w 2398"/>
                <a:gd name="T9" fmla="*/ 960 h 2472"/>
                <a:gd name="T10" fmla="*/ 1048 w 2398"/>
                <a:gd name="T11" fmla="*/ 906 h 2472"/>
                <a:gd name="T12" fmla="*/ 1170 w 2398"/>
                <a:gd name="T13" fmla="*/ 961 h 2472"/>
                <a:gd name="T14" fmla="*/ 1212 w 2398"/>
                <a:gd name="T15" fmla="*/ 1134 h 2472"/>
                <a:gd name="T16" fmla="*/ 2398 w 2398"/>
                <a:gd name="T17" fmla="*/ 836 h 2472"/>
                <a:gd name="T18" fmla="*/ 2398 w 2398"/>
                <a:gd name="T19" fmla="*/ 0 h 2472"/>
                <a:gd name="T20" fmla="*/ 1964 w 2398"/>
                <a:gd name="T21" fmla="*/ 127 h 2472"/>
                <a:gd name="T22" fmla="*/ 1783 w 2398"/>
                <a:gd name="T23" fmla="*/ 158 h 2472"/>
                <a:gd name="T24" fmla="*/ 1564 w 2398"/>
                <a:gd name="T25" fmla="*/ 263 h 2472"/>
                <a:gd name="T26" fmla="*/ 1442 w 2398"/>
                <a:gd name="T27" fmla="*/ 482 h 2472"/>
                <a:gd name="T28" fmla="*/ 1391 w 2398"/>
                <a:gd name="T29" fmla="*/ 843 h 2472"/>
                <a:gd name="T30" fmla="*/ 1383 w 2398"/>
                <a:gd name="T31" fmla="*/ 844 h 2472"/>
                <a:gd name="T32" fmla="*/ 1184 w 2398"/>
                <a:gd name="T33" fmla="*/ 251 h 2472"/>
                <a:gd name="T34" fmla="*/ 727 w 2398"/>
                <a:gd name="T35" fmla="*/ 69 h 2472"/>
                <a:gd name="T36" fmla="*/ 328 w 2398"/>
                <a:gd name="T37" fmla="*/ 196 h 2472"/>
                <a:gd name="T38" fmla="*/ 82 w 2398"/>
                <a:gd name="T39" fmla="*/ 548 h 2472"/>
                <a:gd name="T40" fmla="*/ 0 w 2398"/>
                <a:gd name="T41" fmla="*/ 1065 h 2472"/>
                <a:gd name="T42" fmla="*/ 0 w 2398"/>
                <a:gd name="T43" fmla="*/ 2472 h 2472"/>
                <a:gd name="T44" fmla="*/ 2398 w 2398"/>
                <a:gd name="T45" fmla="*/ 2472 h 2472"/>
                <a:gd name="T46" fmla="*/ 2398 w 2398"/>
                <a:gd name="T47" fmla="*/ 1563 h 2472"/>
                <a:gd name="T48" fmla="*/ 1569 w 2398"/>
                <a:gd name="T49" fmla="*/ 1563 h 2472"/>
                <a:gd name="T50" fmla="*/ 1569 w 2398"/>
                <a:gd name="T51" fmla="*/ 1392 h 2472"/>
                <a:gd name="T52" fmla="*/ 1607 w 2398"/>
                <a:gd name="T53" fmla="*/ 1145 h 2472"/>
                <a:gd name="T54" fmla="*/ 1719 w 2398"/>
                <a:gd name="T55" fmla="*/ 1011 h 2472"/>
                <a:gd name="T56" fmla="*/ 1906 w 2398"/>
                <a:gd name="T57" fmla="*/ 951 h 2472"/>
                <a:gd name="T58" fmla="*/ 2036 w 2398"/>
                <a:gd name="T59" fmla="*/ 933 h 2472"/>
                <a:gd name="T60" fmla="*/ 2253 w 2398"/>
                <a:gd name="T61" fmla="*/ 892 h 2472"/>
                <a:gd name="T62" fmla="*/ 2398 w 2398"/>
                <a:gd name="T63" fmla="*/ 836 h 2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98" h="2472">
                  <a:moveTo>
                    <a:pt x="1212" y="1134"/>
                  </a:moveTo>
                  <a:lnTo>
                    <a:pt x="1212" y="1563"/>
                  </a:lnTo>
                  <a:lnTo>
                    <a:pt x="887" y="1563"/>
                  </a:lnTo>
                  <a:lnTo>
                    <a:pt x="887" y="1139"/>
                  </a:lnTo>
                  <a:cubicBezTo>
                    <a:pt x="887" y="1055"/>
                    <a:pt x="900" y="995"/>
                    <a:pt x="926" y="960"/>
                  </a:cubicBezTo>
                  <a:cubicBezTo>
                    <a:pt x="952" y="924"/>
                    <a:pt x="992" y="906"/>
                    <a:pt x="1048" y="906"/>
                  </a:cubicBezTo>
                  <a:cubicBezTo>
                    <a:pt x="1102" y="906"/>
                    <a:pt x="1143" y="924"/>
                    <a:pt x="1170" y="961"/>
                  </a:cubicBezTo>
                  <a:cubicBezTo>
                    <a:pt x="1198" y="997"/>
                    <a:pt x="1212" y="1055"/>
                    <a:pt x="1212" y="1134"/>
                  </a:cubicBezTo>
                  <a:close/>
                  <a:moveTo>
                    <a:pt x="2398" y="836"/>
                  </a:moveTo>
                  <a:lnTo>
                    <a:pt x="2398" y="0"/>
                  </a:lnTo>
                  <a:cubicBezTo>
                    <a:pt x="2267" y="55"/>
                    <a:pt x="2123" y="97"/>
                    <a:pt x="1964" y="127"/>
                  </a:cubicBezTo>
                  <a:lnTo>
                    <a:pt x="1783" y="158"/>
                  </a:lnTo>
                  <a:cubicBezTo>
                    <a:pt x="1692" y="176"/>
                    <a:pt x="1619" y="211"/>
                    <a:pt x="1564" y="263"/>
                  </a:cubicBezTo>
                  <a:cubicBezTo>
                    <a:pt x="1509" y="316"/>
                    <a:pt x="1468" y="388"/>
                    <a:pt x="1442" y="482"/>
                  </a:cubicBezTo>
                  <a:cubicBezTo>
                    <a:pt x="1415" y="575"/>
                    <a:pt x="1398" y="695"/>
                    <a:pt x="1391" y="843"/>
                  </a:cubicBezTo>
                  <a:lnTo>
                    <a:pt x="1383" y="844"/>
                  </a:lnTo>
                  <a:cubicBezTo>
                    <a:pt x="1362" y="571"/>
                    <a:pt x="1295" y="373"/>
                    <a:pt x="1184" y="251"/>
                  </a:cubicBezTo>
                  <a:cubicBezTo>
                    <a:pt x="1072" y="130"/>
                    <a:pt x="920" y="69"/>
                    <a:pt x="727" y="69"/>
                  </a:cubicBezTo>
                  <a:cubicBezTo>
                    <a:pt x="570" y="69"/>
                    <a:pt x="438" y="111"/>
                    <a:pt x="328" y="196"/>
                  </a:cubicBezTo>
                  <a:cubicBezTo>
                    <a:pt x="219" y="281"/>
                    <a:pt x="137" y="398"/>
                    <a:pt x="82" y="548"/>
                  </a:cubicBezTo>
                  <a:cubicBezTo>
                    <a:pt x="27" y="697"/>
                    <a:pt x="0" y="870"/>
                    <a:pt x="0" y="1065"/>
                  </a:cubicBezTo>
                  <a:lnTo>
                    <a:pt x="0" y="2472"/>
                  </a:lnTo>
                  <a:lnTo>
                    <a:pt x="2398" y="2472"/>
                  </a:lnTo>
                  <a:lnTo>
                    <a:pt x="2398" y="1563"/>
                  </a:lnTo>
                  <a:lnTo>
                    <a:pt x="1569" y="1563"/>
                  </a:lnTo>
                  <a:lnTo>
                    <a:pt x="1569" y="1392"/>
                  </a:lnTo>
                  <a:cubicBezTo>
                    <a:pt x="1569" y="1288"/>
                    <a:pt x="1582" y="1206"/>
                    <a:pt x="1607" y="1145"/>
                  </a:cubicBezTo>
                  <a:cubicBezTo>
                    <a:pt x="1633" y="1084"/>
                    <a:pt x="1670" y="1039"/>
                    <a:pt x="1719" y="1011"/>
                  </a:cubicBezTo>
                  <a:cubicBezTo>
                    <a:pt x="1767" y="982"/>
                    <a:pt x="1830" y="963"/>
                    <a:pt x="1906" y="951"/>
                  </a:cubicBezTo>
                  <a:lnTo>
                    <a:pt x="2036" y="933"/>
                  </a:lnTo>
                  <a:cubicBezTo>
                    <a:pt x="2125" y="922"/>
                    <a:pt x="2198" y="908"/>
                    <a:pt x="2253" y="892"/>
                  </a:cubicBezTo>
                  <a:cubicBezTo>
                    <a:pt x="2308" y="876"/>
                    <a:pt x="2357" y="857"/>
                    <a:pt x="2398" y="8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157CC60A-EC0B-456F-A655-76AFCD456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742148" y="4155582"/>
              <a:ext cx="1116057" cy="985478"/>
            </a:xfrm>
            <a:custGeom>
              <a:avLst/>
              <a:gdLst>
                <a:gd name="T0" fmla="*/ 0 w 2398"/>
                <a:gd name="T1" fmla="*/ 2116 h 2116"/>
                <a:gd name="T2" fmla="*/ 0 w 2398"/>
                <a:gd name="T3" fmla="*/ 3 h 2116"/>
                <a:gd name="T4" fmla="*/ 866 w 2398"/>
                <a:gd name="T5" fmla="*/ 3 h 2116"/>
                <a:gd name="T6" fmla="*/ 866 w 2398"/>
                <a:gd name="T7" fmla="*/ 1207 h 2116"/>
                <a:gd name="T8" fmla="*/ 1050 w 2398"/>
                <a:gd name="T9" fmla="*/ 1207 h 2116"/>
                <a:gd name="T10" fmla="*/ 1050 w 2398"/>
                <a:gd name="T11" fmla="*/ 175 h 2116"/>
                <a:gd name="T12" fmla="*/ 1365 w 2398"/>
                <a:gd name="T13" fmla="*/ 175 h 2116"/>
                <a:gd name="T14" fmla="*/ 1361 w 2398"/>
                <a:gd name="T15" fmla="*/ 1207 h 2116"/>
                <a:gd name="T16" fmla="*/ 1544 w 2398"/>
                <a:gd name="T17" fmla="*/ 1207 h 2116"/>
                <a:gd name="T18" fmla="*/ 1544 w 2398"/>
                <a:gd name="T19" fmla="*/ 0 h 2116"/>
                <a:gd name="T20" fmla="*/ 2398 w 2398"/>
                <a:gd name="T21" fmla="*/ 0 h 2116"/>
                <a:gd name="T22" fmla="*/ 2398 w 2398"/>
                <a:gd name="T23" fmla="*/ 2116 h 2116"/>
                <a:gd name="T24" fmla="*/ 0 w 2398"/>
                <a:gd name="T25" fmla="*/ 2116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98" h="2116">
                  <a:moveTo>
                    <a:pt x="0" y="2116"/>
                  </a:moveTo>
                  <a:lnTo>
                    <a:pt x="0" y="3"/>
                  </a:lnTo>
                  <a:lnTo>
                    <a:pt x="866" y="3"/>
                  </a:lnTo>
                  <a:lnTo>
                    <a:pt x="866" y="1207"/>
                  </a:lnTo>
                  <a:lnTo>
                    <a:pt x="1050" y="1207"/>
                  </a:lnTo>
                  <a:lnTo>
                    <a:pt x="1050" y="175"/>
                  </a:lnTo>
                  <a:lnTo>
                    <a:pt x="1365" y="175"/>
                  </a:lnTo>
                  <a:lnTo>
                    <a:pt x="1361" y="1207"/>
                  </a:lnTo>
                  <a:lnTo>
                    <a:pt x="1544" y="1207"/>
                  </a:lnTo>
                  <a:lnTo>
                    <a:pt x="1544" y="0"/>
                  </a:lnTo>
                  <a:lnTo>
                    <a:pt x="2398" y="0"/>
                  </a:lnTo>
                  <a:lnTo>
                    <a:pt x="2398" y="2116"/>
                  </a:lnTo>
                  <a:lnTo>
                    <a:pt x="0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8B2959F5-CE23-418B-B7B9-49A0484C0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742148" y="5215279"/>
              <a:ext cx="1116057" cy="1342147"/>
            </a:xfrm>
            <a:custGeom>
              <a:avLst/>
              <a:gdLst>
                <a:gd name="T0" fmla="*/ 1609 w 2398"/>
                <a:gd name="T1" fmla="*/ 1616 h 2883"/>
                <a:gd name="T2" fmla="*/ 1996 w 2398"/>
                <a:gd name="T3" fmla="*/ 1962 h 2883"/>
                <a:gd name="T4" fmla="*/ 2398 w 2398"/>
                <a:gd name="T5" fmla="*/ 1962 h 2883"/>
                <a:gd name="T6" fmla="*/ 2398 w 2398"/>
                <a:gd name="T7" fmla="*/ 2883 h 2883"/>
                <a:gd name="T8" fmla="*/ 0 w 2398"/>
                <a:gd name="T9" fmla="*/ 2883 h 2883"/>
                <a:gd name="T10" fmla="*/ 0 w 2398"/>
                <a:gd name="T11" fmla="*/ 1962 h 2883"/>
                <a:gd name="T12" fmla="*/ 1318 w 2398"/>
                <a:gd name="T13" fmla="*/ 1962 h 2883"/>
                <a:gd name="T14" fmla="*/ 1318 w 2398"/>
                <a:gd name="T15" fmla="*/ 1932 h 2883"/>
                <a:gd name="T16" fmla="*/ 928 w 2398"/>
                <a:gd name="T17" fmla="*/ 1804 h 2883"/>
                <a:gd name="T18" fmla="*/ 590 w 2398"/>
                <a:gd name="T19" fmla="*/ 1610 h 2883"/>
                <a:gd name="T20" fmla="*/ 0 w 2398"/>
                <a:gd name="T21" fmla="*/ 1179 h 2883"/>
                <a:gd name="T22" fmla="*/ 0 w 2398"/>
                <a:gd name="T23" fmla="*/ 39 h 2883"/>
                <a:gd name="T24" fmla="*/ 1038 w 2398"/>
                <a:gd name="T25" fmla="*/ 1075 h 2883"/>
                <a:gd name="T26" fmla="*/ 2398 w 2398"/>
                <a:gd name="T27" fmla="*/ 0 h 2883"/>
                <a:gd name="T28" fmla="*/ 2398 w 2398"/>
                <a:gd name="T29" fmla="*/ 1122 h 2883"/>
                <a:gd name="T30" fmla="*/ 1609 w 2398"/>
                <a:gd name="T31" fmla="*/ 1616 h 2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98" h="2883">
                  <a:moveTo>
                    <a:pt x="1609" y="1616"/>
                  </a:moveTo>
                  <a:lnTo>
                    <a:pt x="1996" y="1962"/>
                  </a:lnTo>
                  <a:lnTo>
                    <a:pt x="2398" y="1962"/>
                  </a:lnTo>
                  <a:lnTo>
                    <a:pt x="2398" y="2883"/>
                  </a:lnTo>
                  <a:lnTo>
                    <a:pt x="0" y="2883"/>
                  </a:lnTo>
                  <a:lnTo>
                    <a:pt x="0" y="1962"/>
                  </a:lnTo>
                  <a:lnTo>
                    <a:pt x="1318" y="1962"/>
                  </a:lnTo>
                  <a:lnTo>
                    <a:pt x="1318" y="1932"/>
                  </a:lnTo>
                  <a:cubicBezTo>
                    <a:pt x="1160" y="1892"/>
                    <a:pt x="1031" y="1849"/>
                    <a:pt x="928" y="1804"/>
                  </a:cubicBezTo>
                  <a:cubicBezTo>
                    <a:pt x="826" y="1759"/>
                    <a:pt x="714" y="1694"/>
                    <a:pt x="590" y="1610"/>
                  </a:cubicBezTo>
                  <a:cubicBezTo>
                    <a:pt x="467" y="1526"/>
                    <a:pt x="270" y="1382"/>
                    <a:pt x="0" y="1179"/>
                  </a:cubicBezTo>
                  <a:lnTo>
                    <a:pt x="0" y="39"/>
                  </a:lnTo>
                  <a:lnTo>
                    <a:pt x="1038" y="1075"/>
                  </a:lnTo>
                  <a:lnTo>
                    <a:pt x="2398" y="0"/>
                  </a:lnTo>
                  <a:lnTo>
                    <a:pt x="2398" y="1122"/>
                  </a:lnTo>
                  <a:lnTo>
                    <a:pt x="1609" y="16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24C7665-3CAE-46DF-A434-2F2971854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idx="13"/>
          </p:nvPr>
        </p:nvSpPr>
        <p:spPr>
          <a:xfrm>
            <a:off x="1737360" y="1604772"/>
            <a:ext cx="8727948" cy="3534156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48B641C-B074-45E8-A4FB-4435028A1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410" y="5384945"/>
            <a:ext cx="2779766" cy="1150646"/>
          </a:xfrm>
        </p:spPr>
        <p:txBody>
          <a:bodyPr>
            <a:normAutofit/>
          </a:bodyPr>
          <a:lstStyle>
            <a:lvl1pPr algn="l">
              <a:lnSpc>
                <a:spcPct val="105000"/>
              </a:lnSpc>
              <a:defRPr sz="2000" b="0">
                <a:solidFill>
                  <a:srgbClr val="78005A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1222961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kehyksellä 4">
    <p:bg>
      <p:bgPr>
        <a:solidFill>
          <a:srgbClr val="FFF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73E0F3B-AB26-3A45-9F47-5DF1A3D50FAB}"/>
              </a:ext>
            </a:extLst>
          </p:cNvPr>
          <p:cNvGrpSpPr/>
          <p:nvPr userDrawn="1"/>
        </p:nvGrpSpPr>
        <p:grpSpPr>
          <a:xfrm>
            <a:off x="319849" y="304481"/>
            <a:ext cx="7292531" cy="6059246"/>
            <a:chOff x="319849" y="304481"/>
            <a:chExt cx="7292531" cy="6059246"/>
          </a:xfrm>
          <a:solidFill>
            <a:srgbClr val="831C00"/>
          </a:solidFill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6CDA5E5-0165-4829-9864-96A8EF8CB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57021" y="304481"/>
              <a:ext cx="1355359" cy="1102994"/>
            </a:xfrm>
            <a:custGeom>
              <a:avLst/>
              <a:gdLst>
                <a:gd name="T0" fmla="*/ 1235 w 2910"/>
                <a:gd name="T1" fmla="*/ 1462 h 2370"/>
                <a:gd name="T2" fmla="*/ 1449 w 2910"/>
                <a:gd name="T3" fmla="*/ 306 h 2370"/>
                <a:gd name="T4" fmla="*/ 1470 w 2910"/>
                <a:gd name="T5" fmla="*/ 306 h 2370"/>
                <a:gd name="T6" fmla="*/ 1689 w 2910"/>
                <a:gd name="T7" fmla="*/ 1462 h 2370"/>
                <a:gd name="T8" fmla="*/ 1235 w 2910"/>
                <a:gd name="T9" fmla="*/ 1462 h 2370"/>
                <a:gd name="T10" fmla="*/ 1942 w 2910"/>
                <a:gd name="T11" fmla="*/ 2370 h 2370"/>
                <a:gd name="T12" fmla="*/ 2910 w 2910"/>
                <a:gd name="T13" fmla="*/ 2370 h 2370"/>
                <a:gd name="T14" fmla="*/ 2182 w 2910"/>
                <a:gd name="T15" fmla="*/ 0 h 2370"/>
                <a:gd name="T16" fmla="*/ 729 w 2910"/>
                <a:gd name="T17" fmla="*/ 0 h 2370"/>
                <a:gd name="T18" fmla="*/ 0 w 2910"/>
                <a:gd name="T19" fmla="*/ 2370 h 2370"/>
                <a:gd name="T20" fmla="*/ 988 w 2910"/>
                <a:gd name="T21" fmla="*/ 2370 h 2370"/>
                <a:gd name="T22" fmla="*/ 1154 w 2910"/>
                <a:gd name="T23" fmla="*/ 1793 h 2370"/>
                <a:gd name="T24" fmla="*/ 1771 w 2910"/>
                <a:gd name="T25" fmla="*/ 1793 h 2370"/>
                <a:gd name="T26" fmla="*/ 1942 w 2910"/>
                <a:gd name="T27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10" h="2370">
                  <a:moveTo>
                    <a:pt x="1235" y="1462"/>
                  </a:moveTo>
                  <a:cubicBezTo>
                    <a:pt x="1322" y="1081"/>
                    <a:pt x="1393" y="696"/>
                    <a:pt x="1449" y="306"/>
                  </a:cubicBezTo>
                  <a:lnTo>
                    <a:pt x="1470" y="306"/>
                  </a:lnTo>
                  <a:cubicBezTo>
                    <a:pt x="1532" y="717"/>
                    <a:pt x="1605" y="1102"/>
                    <a:pt x="1689" y="1462"/>
                  </a:cubicBezTo>
                  <a:lnTo>
                    <a:pt x="1235" y="1462"/>
                  </a:lnTo>
                  <a:close/>
                  <a:moveTo>
                    <a:pt x="1942" y="2370"/>
                  </a:moveTo>
                  <a:lnTo>
                    <a:pt x="2910" y="2370"/>
                  </a:lnTo>
                  <a:lnTo>
                    <a:pt x="2182" y="0"/>
                  </a:lnTo>
                  <a:lnTo>
                    <a:pt x="729" y="0"/>
                  </a:lnTo>
                  <a:lnTo>
                    <a:pt x="0" y="2370"/>
                  </a:lnTo>
                  <a:lnTo>
                    <a:pt x="988" y="2370"/>
                  </a:lnTo>
                  <a:cubicBezTo>
                    <a:pt x="1052" y="2168"/>
                    <a:pt x="1108" y="1976"/>
                    <a:pt x="1154" y="1793"/>
                  </a:cubicBezTo>
                  <a:lnTo>
                    <a:pt x="1771" y="1793"/>
                  </a:lnTo>
                  <a:cubicBezTo>
                    <a:pt x="1820" y="1976"/>
                    <a:pt x="1877" y="2168"/>
                    <a:pt x="1942" y="23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7651337-8A72-4CB8-AAE3-6D3F62E91A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083201" y="304481"/>
              <a:ext cx="1375989" cy="1102994"/>
            </a:xfrm>
            <a:custGeom>
              <a:avLst/>
              <a:gdLst>
                <a:gd name="T0" fmla="*/ 0 w 2955"/>
                <a:gd name="T1" fmla="*/ 0 h 2370"/>
                <a:gd name="T2" fmla="*/ 750 w 2955"/>
                <a:gd name="T3" fmla="*/ 2370 h 2370"/>
                <a:gd name="T4" fmla="*/ 2205 w 2955"/>
                <a:gd name="T5" fmla="*/ 2370 h 2370"/>
                <a:gd name="T6" fmla="*/ 2955 w 2955"/>
                <a:gd name="T7" fmla="*/ 0 h 2370"/>
                <a:gd name="T8" fmla="*/ 1987 w 2955"/>
                <a:gd name="T9" fmla="*/ 0 h 2370"/>
                <a:gd name="T10" fmla="*/ 1716 w 2955"/>
                <a:gd name="T11" fmla="*/ 975 h 2370"/>
                <a:gd name="T12" fmla="*/ 1492 w 2955"/>
                <a:gd name="T13" fmla="*/ 2064 h 2370"/>
                <a:gd name="T14" fmla="*/ 1470 w 2955"/>
                <a:gd name="T15" fmla="*/ 2064 h 2370"/>
                <a:gd name="T16" fmla="*/ 1254 w 2955"/>
                <a:gd name="T17" fmla="*/ 983 h 2370"/>
                <a:gd name="T18" fmla="*/ 989 w 2955"/>
                <a:gd name="T19" fmla="*/ 0 h 2370"/>
                <a:gd name="T20" fmla="*/ 0 w 2955"/>
                <a:gd name="T21" fmla="*/ 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55" h="2370">
                  <a:moveTo>
                    <a:pt x="0" y="0"/>
                  </a:moveTo>
                  <a:lnTo>
                    <a:pt x="750" y="2370"/>
                  </a:lnTo>
                  <a:lnTo>
                    <a:pt x="2205" y="2370"/>
                  </a:lnTo>
                  <a:lnTo>
                    <a:pt x="2955" y="0"/>
                  </a:lnTo>
                  <a:lnTo>
                    <a:pt x="1987" y="0"/>
                  </a:lnTo>
                  <a:cubicBezTo>
                    <a:pt x="1885" y="310"/>
                    <a:pt x="1795" y="635"/>
                    <a:pt x="1716" y="975"/>
                  </a:cubicBezTo>
                  <a:cubicBezTo>
                    <a:pt x="1637" y="1315"/>
                    <a:pt x="1563" y="1678"/>
                    <a:pt x="1492" y="2064"/>
                  </a:cubicBezTo>
                  <a:lnTo>
                    <a:pt x="1470" y="2064"/>
                  </a:lnTo>
                  <a:cubicBezTo>
                    <a:pt x="1404" y="1687"/>
                    <a:pt x="1332" y="1326"/>
                    <a:pt x="1254" y="983"/>
                  </a:cubicBezTo>
                  <a:cubicBezTo>
                    <a:pt x="1177" y="640"/>
                    <a:pt x="1088" y="312"/>
                    <a:pt x="98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5B8A12FF-5E6F-4A67-B6A2-57D53EB1D6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927949" y="304481"/>
              <a:ext cx="1355359" cy="1102994"/>
            </a:xfrm>
            <a:custGeom>
              <a:avLst/>
              <a:gdLst>
                <a:gd name="T0" fmla="*/ 1235 w 2910"/>
                <a:gd name="T1" fmla="*/ 1462 h 2370"/>
                <a:gd name="T2" fmla="*/ 1449 w 2910"/>
                <a:gd name="T3" fmla="*/ 306 h 2370"/>
                <a:gd name="T4" fmla="*/ 1470 w 2910"/>
                <a:gd name="T5" fmla="*/ 306 h 2370"/>
                <a:gd name="T6" fmla="*/ 1689 w 2910"/>
                <a:gd name="T7" fmla="*/ 1462 h 2370"/>
                <a:gd name="T8" fmla="*/ 1235 w 2910"/>
                <a:gd name="T9" fmla="*/ 1462 h 2370"/>
                <a:gd name="T10" fmla="*/ 1942 w 2910"/>
                <a:gd name="T11" fmla="*/ 2370 h 2370"/>
                <a:gd name="T12" fmla="*/ 2910 w 2910"/>
                <a:gd name="T13" fmla="*/ 2370 h 2370"/>
                <a:gd name="T14" fmla="*/ 2182 w 2910"/>
                <a:gd name="T15" fmla="*/ 0 h 2370"/>
                <a:gd name="T16" fmla="*/ 729 w 2910"/>
                <a:gd name="T17" fmla="*/ 0 h 2370"/>
                <a:gd name="T18" fmla="*/ 0 w 2910"/>
                <a:gd name="T19" fmla="*/ 2370 h 2370"/>
                <a:gd name="T20" fmla="*/ 989 w 2910"/>
                <a:gd name="T21" fmla="*/ 2370 h 2370"/>
                <a:gd name="T22" fmla="*/ 1154 w 2910"/>
                <a:gd name="T23" fmla="*/ 1793 h 2370"/>
                <a:gd name="T24" fmla="*/ 1772 w 2910"/>
                <a:gd name="T25" fmla="*/ 1793 h 2370"/>
                <a:gd name="T26" fmla="*/ 1942 w 2910"/>
                <a:gd name="T27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10" h="2370">
                  <a:moveTo>
                    <a:pt x="1235" y="1462"/>
                  </a:moveTo>
                  <a:cubicBezTo>
                    <a:pt x="1322" y="1081"/>
                    <a:pt x="1394" y="696"/>
                    <a:pt x="1449" y="306"/>
                  </a:cubicBezTo>
                  <a:lnTo>
                    <a:pt x="1470" y="306"/>
                  </a:lnTo>
                  <a:cubicBezTo>
                    <a:pt x="1532" y="717"/>
                    <a:pt x="1605" y="1102"/>
                    <a:pt x="1689" y="1462"/>
                  </a:cubicBezTo>
                  <a:lnTo>
                    <a:pt x="1235" y="1462"/>
                  </a:lnTo>
                  <a:close/>
                  <a:moveTo>
                    <a:pt x="1942" y="2370"/>
                  </a:moveTo>
                  <a:lnTo>
                    <a:pt x="2910" y="2370"/>
                  </a:lnTo>
                  <a:lnTo>
                    <a:pt x="2182" y="0"/>
                  </a:lnTo>
                  <a:lnTo>
                    <a:pt x="729" y="0"/>
                  </a:lnTo>
                  <a:lnTo>
                    <a:pt x="0" y="2370"/>
                  </a:lnTo>
                  <a:lnTo>
                    <a:pt x="989" y="2370"/>
                  </a:lnTo>
                  <a:cubicBezTo>
                    <a:pt x="1053" y="2168"/>
                    <a:pt x="1108" y="1976"/>
                    <a:pt x="1154" y="1793"/>
                  </a:cubicBezTo>
                  <a:lnTo>
                    <a:pt x="1772" y="1793"/>
                  </a:lnTo>
                  <a:cubicBezTo>
                    <a:pt x="1820" y="1976"/>
                    <a:pt x="1877" y="2168"/>
                    <a:pt x="1942" y="23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4CAE1E2-09D2-4550-A96B-038FD0E2F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2834585" y="304481"/>
              <a:ext cx="1136686" cy="1102994"/>
            </a:xfrm>
            <a:custGeom>
              <a:avLst/>
              <a:gdLst>
                <a:gd name="T0" fmla="*/ 1322 w 2443"/>
                <a:gd name="T1" fmla="*/ 1198 h 2370"/>
                <a:gd name="T2" fmla="*/ 899 w 2443"/>
                <a:gd name="T3" fmla="*/ 1198 h 2370"/>
                <a:gd name="T4" fmla="*/ 899 w 2443"/>
                <a:gd name="T5" fmla="*/ 877 h 2370"/>
                <a:gd name="T6" fmla="*/ 1318 w 2443"/>
                <a:gd name="T7" fmla="*/ 877 h 2370"/>
                <a:gd name="T8" fmla="*/ 1495 w 2443"/>
                <a:gd name="T9" fmla="*/ 915 h 2370"/>
                <a:gd name="T10" fmla="*/ 1548 w 2443"/>
                <a:gd name="T11" fmla="*/ 1036 h 2370"/>
                <a:gd name="T12" fmla="*/ 1494 w 2443"/>
                <a:gd name="T13" fmla="*/ 1157 h 2370"/>
                <a:gd name="T14" fmla="*/ 1322 w 2443"/>
                <a:gd name="T15" fmla="*/ 1198 h 2370"/>
                <a:gd name="T16" fmla="*/ 1617 w 2443"/>
                <a:gd name="T17" fmla="*/ 2370 h 2370"/>
                <a:gd name="T18" fmla="*/ 2443 w 2443"/>
                <a:gd name="T19" fmla="*/ 2370 h 2370"/>
                <a:gd name="T20" fmla="*/ 2317 w 2443"/>
                <a:gd name="T21" fmla="*/ 1942 h 2370"/>
                <a:gd name="T22" fmla="*/ 2288 w 2443"/>
                <a:gd name="T23" fmla="*/ 1763 h 2370"/>
                <a:gd name="T24" fmla="*/ 2183 w 2443"/>
                <a:gd name="T25" fmla="*/ 1546 h 2370"/>
                <a:gd name="T26" fmla="*/ 1967 w 2443"/>
                <a:gd name="T27" fmla="*/ 1425 h 2370"/>
                <a:gd name="T28" fmla="*/ 1611 w 2443"/>
                <a:gd name="T29" fmla="*/ 1375 h 2370"/>
                <a:gd name="T30" fmla="*/ 1609 w 2443"/>
                <a:gd name="T31" fmla="*/ 1367 h 2370"/>
                <a:gd name="T32" fmla="*/ 2195 w 2443"/>
                <a:gd name="T33" fmla="*/ 1170 h 2370"/>
                <a:gd name="T34" fmla="*/ 2375 w 2443"/>
                <a:gd name="T35" fmla="*/ 718 h 2370"/>
                <a:gd name="T36" fmla="*/ 2250 w 2443"/>
                <a:gd name="T37" fmla="*/ 324 h 2370"/>
                <a:gd name="T38" fmla="*/ 1902 w 2443"/>
                <a:gd name="T39" fmla="*/ 81 h 2370"/>
                <a:gd name="T40" fmla="*/ 1390 w 2443"/>
                <a:gd name="T41" fmla="*/ 0 h 2370"/>
                <a:gd name="T42" fmla="*/ 0 w 2443"/>
                <a:gd name="T43" fmla="*/ 0 h 2370"/>
                <a:gd name="T44" fmla="*/ 0 w 2443"/>
                <a:gd name="T45" fmla="*/ 2370 h 2370"/>
                <a:gd name="T46" fmla="*/ 899 w 2443"/>
                <a:gd name="T47" fmla="*/ 2370 h 2370"/>
                <a:gd name="T48" fmla="*/ 899 w 2443"/>
                <a:gd name="T49" fmla="*/ 1551 h 2370"/>
                <a:gd name="T50" fmla="*/ 1068 w 2443"/>
                <a:gd name="T51" fmla="*/ 1551 h 2370"/>
                <a:gd name="T52" fmla="*/ 1312 w 2443"/>
                <a:gd name="T53" fmla="*/ 1589 h 2370"/>
                <a:gd name="T54" fmla="*/ 1444 w 2443"/>
                <a:gd name="T55" fmla="*/ 1699 h 2370"/>
                <a:gd name="T56" fmla="*/ 1503 w 2443"/>
                <a:gd name="T57" fmla="*/ 1884 h 2370"/>
                <a:gd name="T58" fmla="*/ 1521 w 2443"/>
                <a:gd name="T59" fmla="*/ 2013 h 2370"/>
                <a:gd name="T60" fmla="*/ 1562 w 2443"/>
                <a:gd name="T61" fmla="*/ 2227 h 2370"/>
                <a:gd name="T62" fmla="*/ 1617 w 2443"/>
                <a:gd name="T63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43" h="2370">
                  <a:moveTo>
                    <a:pt x="1322" y="1198"/>
                  </a:moveTo>
                  <a:lnTo>
                    <a:pt x="899" y="1198"/>
                  </a:lnTo>
                  <a:lnTo>
                    <a:pt x="899" y="877"/>
                  </a:lnTo>
                  <a:lnTo>
                    <a:pt x="1318" y="877"/>
                  </a:lnTo>
                  <a:cubicBezTo>
                    <a:pt x="1400" y="877"/>
                    <a:pt x="1459" y="890"/>
                    <a:pt x="1495" y="915"/>
                  </a:cubicBezTo>
                  <a:cubicBezTo>
                    <a:pt x="1530" y="941"/>
                    <a:pt x="1548" y="981"/>
                    <a:pt x="1548" y="1036"/>
                  </a:cubicBezTo>
                  <a:cubicBezTo>
                    <a:pt x="1548" y="1089"/>
                    <a:pt x="1530" y="1129"/>
                    <a:pt x="1494" y="1157"/>
                  </a:cubicBezTo>
                  <a:cubicBezTo>
                    <a:pt x="1458" y="1185"/>
                    <a:pt x="1401" y="1198"/>
                    <a:pt x="1322" y="1198"/>
                  </a:cubicBezTo>
                  <a:close/>
                  <a:moveTo>
                    <a:pt x="1617" y="2370"/>
                  </a:moveTo>
                  <a:lnTo>
                    <a:pt x="2443" y="2370"/>
                  </a:lnTo>
                  <a:cubicBezTo>
                    <a:pt x="2389" y="2241"/>
                    <a:pt x="2347" y="2098"/>
                    <a:pt x="2317" y="1942"/>
                  </a:cubicBezTo>
                  <a:lnTo>
                    <a:pt x="2288" y="1763"/>
                  </a:lnTo>
                  <a:cubicBezTo>
                    <a:pt x="2270" y="1672"/>
                    <a:pt x="2235" y="1600"/>
                    <a:pt x="2183" y="1546"/>
                  </a:cubicBezTo>
                  <a:cubicBezTo>
                    <a:pt x="2131" y="1492"/>
                    <a:pt x="2059" y="1452"/>
                    <a:pt x="1967" y="1425"/>
                  </a:cubicBezTo>
                  <a:cubicBezTo>
                    <a:pt x="1875" y="1399"/>
                    <a:pt x="1756" y="1382"/>
                    <a:pt x="1611" y="1375"/>
                  </a:cubicBezTo>
                  <a:lnTo>
                    <a:pt x="1609" y="1367"/>
                  </a:lnTo>
                  <a:cubicBezTo>
                    <a:pt x="1879" y="1346"/>
                    <a:pt x="2075" y="1281"/>
                    <a:pt x="2195" y="1170"/>
                  </a:cubicBezTo>
                  <a:cubicBezTo>
                    <a:pt x="2315" y="1060"/>
                    <a:pt x="2375" y="909"/>
                    <a:pt x="2375" y="718"/>
                  </a:cubicBezTo>
                  <a:cubicBezTo>
                    <a:pt x="2375" y="564"/>
                    <a:pt x="2333" y="432"/>
                    <a:pt x="2250" y="324"/>
                  </a:cubicBezTo>
                  <a:cubicBezTo>
                    <a:pt x="2166" y="216"/>
                    <a:pt x="2050" y="135"/>
                    <a:pt x="1902" y="81"/>
                  </a:cubicBezTo>
                  <a:cubicBezTo>
                    <a:pt x="1754" y="27"/>
                    <a:pt x="1584" y="0"/>
                    <a:pt x="1390" y="0"/>
                  </a:cubicBezTo>
                  <a:lnTo>
                    <a:pt x="0" y="0"/>
                  </a:lnTo>
                  <a:lnTo>
                    <a:pt x="0" y="2370"/>
                  </a:lnTo>
                  <a:lnTo>
                    <a:pt x="899" y="2370"/>
                  </a:lnTo>
                  <a:lnTo>
                    <a:pt x="899" y="1551"/>
                  </a:lnTo>
                  <a:lnTo>
                    <a:pt x="1068" y="1551"/>
                  </a:lnTo>
                  <a:cubicBezTo>
                    <a:pt x="1170" y="1551"/>
                    <a:pt x="1252" y="1564"/>
                    <a:pt x="1312" y="1589"/>
                  </a:cubicBezTo>
                  <a:cubicBezTo>
                    <a:pt x="1372" y="1614"/>
                    <a:pt x="1416" y="1651"/>
                    <a:pt x="1444" y="1699"/>
                  </a:cubicBezTo>
                  <a:cubicBezTo>
                    <a:pt x="1472" y="1747"/>
                    <a:pt x="1492" y="1809"/>
                    <a:pt x="1503" y="1884"/>
                  </a:cubicBezTo>
                  <a:lnTo>
                    <a:pt x="1521" y="2013"/>
                  </a:lnTo>
                  <a:cubicBezTo>
                    <a:pt x="1532" y="2101"/>
                    <a:pt x="1546" y="2173"/>
                    <a:pt x="1562" y="2227"/>
                  </a:cubicBezTo>
                  <a:cubicBezTo>
                    <a:pt x="1578" y="2282"/>
                    <a:pt x="1596" y="2330"/>
                    <a:pt x="1617" y="23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A017EE3-E5BD-4A52-A6EC-9994E5BB78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747410" y="304481"/>
              <a:ext cx="975777" cy="1102994"/>
            </a:xfrm>
            <a:custGeom>
              <a:avLst/>
              <a:gdLst>
                <a:gd name="T0" fmla="*/ 0 w 2093"/>
                <a:gd name="T1" fmla="*/ 2370 h 2370"/>
                <a:gd name="T2" fmla="*/ 2093 w 2093"/>
                <a:gd name="T3" fmla="*/ 2370 h 2370"/>
                <a:gd name="T4" fmla="*/ 2093 w 2093"/>
                <a:gd name="T5" fmla="*/ 1526 h 2370"/>
                <a:gd name="T6" fmla="*/ 899 w 2093"/>
                <a:gd name="T7" fmla="*/ 1526 h 2370"/>
                <a:gd name="T8" fmla="*/ 899 w 2093"/>
                <a:gd name="T9" fmla="*/ 1346 h 2370"/>
                <a:gd name="T10" fmla="*/ 1919 w 2093"/>
                <a:gd name="T11" fmla="*/ 1349 h 2370"/>
                <a:gd name="T12" fmla="*/ 1919 w 2093"/>
                <a:gd name="T13" fmla="*/ 1038 h 2370"/>
                <a:gd name="T14" fmla="*/ 899 w 2093"/>
                <a:gd name="T15" fmla="*/ 1038 h 2370"/>
                <a:gd name="T16" fmla="*/ 899 w 2093"/>
                <a:gd name="T17" fmla="*/ 856 h 2370"/>
                <a:gd name="T18" fmla="*/ 2090 w 2093"/>
                <a:gd name="T19" fmla="*/ 856 h 2370"/>
                <a:gd name="T20" fmla="*/ 2090 w 2093"/>
                <a:gd name="T21" fmla="*/ 0 h 2370"/>
                <a:gd name="T22" fmla="*/ 0 w 2093"/>
                <a:gd name="T23" fmla="*/ 0 h 2370"/>
                <a:gd name="T24" fmla="*/ 0 w 2093"/>
                <a:gd name="T25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93" h="2370">
                  <a:moveTo>
                    <a:pt x="0" y="2370"/>
                  </a:moveTo>
                  <a:lnTo>
                    <a:pt x="2093" y="2370"/>
                  </a:lnTo>
                  <a:lnTo>
                    <a:pt x="2093" y="1526"/>
                  </a:lnTo>
                  <a:lnTo>
                    <a:pt x="899" y="1526"/>
                  </a:lnTo>
                  <a:lnTo>
                    <a:pt x="899" y="1346"/>
                  </a:lnTo>
                  <a:lnTo>
                    <a:pt x="1919" y="1349"/>
                  </a:lnTo>
                  <a:lnTo>
                    <a:pt x="1919" y="1038"/>
                  </a:lnTo>
                  <a:lnTo>
                    <a:pt x="899" y="1038"/>
                  </a:lnTo>
                  <a:lnTo>
                    <a:pt x="899" y="856"/>
                  </a:lnTo>
                  <a:lnTo>
                    <a:pt x="2090" y="856"/>
                  </a:lnTo>
                  <a:lnTo>
                    <a:pt x="2090" y="0"/>
                  </a:lnTo>
                  <a:lnTo>
                    <a:pt x="0" y="0"/>
                  </a:lnTo>
                  <a:lnTo>
                    <a:pt x="0" y="23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C30477B-6EC3-4150-AFAD-2B19D629B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46666" y="304481"/>
              <a:ext cx="1328540" cy="1102994"/>
            </a:xfrm>
            <a:custGeom>
              <a:avLst/>
              <a:gdLst>
                <a:gd name="T0" fmla="*/ 1741 w 2850"/>
                <a:gd name="T1" fmla="*/ 2370 h 2370"/>
                <a:gd name="T2" fmla="*/ 2850 w 2850"/>
                <a:gd name="T3" fmla="*/ 2370 h 2370"/>
                <a:gd name="T4" fmla="*/ 1787 w 2850"/>
                <a:gd name="T5" fmla="*/ 1026 h 2370"/>
                <a:gd name="T6" fmla="*/ 2812 w 2850"/>
                <a:gd name="T7" fmla="*/ 0 h 2370"/>
                <a:gd name="T8" fmla="*/ 1685 w 2850"/>
                <a:gd name="T9" fmla="*/ 0 h 2370"/>
                <a:gd name="T10" fmla="*/ 1259 w 2850"/>
                <a:gd name="T11" fmla="*/ 583 h 2370"/>
                <a:gd name="T12" fmla="*/ 1066 w 2850"/>
                <a:gd name="T13" fmla="*/ 918 h 2370"/>
                <a:gd name="T14" fmla="*/ 940 w 2850"/>
                <a:gd name="T15" fmla="*/ 1303 h 2370"/>
                <a:gd name="T16" fmla="*/ 910 w 2850"/>
                <a:gd name="T17" fmla="*/ 1303 h 2370"/>
                <a:gd name="T18" fmla="*/ 910 w 2850"/>
                <a:gd name="T19" fmla="*/ 0 h 2370"/>
                <a:gd name="T20" fmla="*/ 0 w 2850"/>
                <a:gd name="T21" fmla="*/ 0 h 2370"/>
                <a:gd name="T22" fmla="*/ 0 w 2850"/>
                <a:gd name="T23" fmla="*/ 2370 h 2370"/>
                <a:gd name="T24" fmla="*/ 910 w 2850"/>
                <a:gd name="T25" fmla="*/ 2370 h 2370"/>
                <a:gd name="T26" fmla="*/ 910 w 2850"/>
                <a:gd name="T27" fmla="*/ 1973 h 2370"/>
                <a:gd name="T28" fmla="*/ 1253 w 2850"/>
                <a:gd name="T29" fmla="*/ 1591 h 2370"/>
                <a:gd name="T30" fmla="*/ 1741 w 2850"/>
                <a:gd name="T31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50" h="2370">
                  <a:moveTo>
                    <a:pt x="1741" y="2370"/>
                  </a:moveTo>
                  <a:lnTo>
                    <a:pt x="2850" y="2370"/>
                  </a:lnTo>
                  <a:lnTo>
                    <a:pt x="1787" y="1026"/>
                  </a:lnTo>
                  <a:lnTo>
                    <a:pt x="2812" y="0"/>
                  </a:lnTo>
                  <a:lnTo>
                    <a:pt x="1685" y="0"/>
                  </a:lnTo>
                  <a:cubicBezTo>
                    <a:pt x="1484" y="267"/>
                    <a:pt x="1342" y="461"/>
                    <a:pt x="1259" y="583"/>
                  </a:cubicBezTo>
                  <a:cubicBezTo>
                    <a:pt x="1175" y="705"/>
                    <a:pt x="1111" y="817"/>
                    <a:pt x="1066" y="918"/>
                  </a:cubicBezTo>
                  <a:cubicBezTo>
                    <a:pt x="1022" y="1019"/>
                    <a:pt x="980" y="1147"/>
                    <a:pt x="940" y="1303"/>
                  </a:cubicBezTo>
                  <a:lnTo>
                    <a:pt x="910" y="1303"/>
                  </a:lnTo>
                  <a:lnTo>
                    <a:pt x="910" y="0"/>
                  </a:lnTo>
                  <a:lnTo>
                    <a:pt x="0" y="0"/>
                  </a:lnTo>
                  <a:lnTo>
                    <a:pt x="0" y="2370"/>
                  </a:lnTo>
                  <a:lnTo>
                    <a:pt x="910" y="2370"/>
                  </a:lnTo>
                  <a:lnTo>
                    <a:pt x="910" y="1973"/>
                  </a:lnTo>
                  <a:lnTo>
                    <a:pt x="1253" y="1591"/>
                  </a:lnTo>
                  <a:lnTo>
                    <a:pt x="1741" y="23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1477651B-EB3B-46C2-A2EF-43203DA56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19849" y="5128786"/>
              <a:ext cx="1163504" cy="1234941"/>
            </a:xfrm>
            <a:custGeom>
              <a:avLst/>
              <a:gdLst>
                <a:gd name="T0" fmla="*/ 877 w 2500"/>
                <a:gd name="T1" fmla="*/ 1323 h 2650"/>
                <a:gd name="T2" fmla="*/ 966 w 2500"/>
                <a:gd name="T3" fmla="*/ 961 h 2650"/>
                <a:gd name="T4" fmla="*/ 1246 w 2500"/>
                <a:gd name="T5" fmla="*/ 844 h 2650"/>
                <a:gd name="T6" fmla="*/ 1532 w 2500"/>
                <a:gd name="T7" fmla="*/ 961 h 2650"/>
                <a:gd name="T8" fmla="*/ 1622 w 2500"/>
                <a:gd name="T9" fmla="*/ 1324 h 2650"/>
                <a:gd name="T10" fmla="*/ 1532 w 2500"/>
                <a:gd name="T11" fmla="*/ 1690 h 2650"/>
                <a:gd name="T12" fmla="*/ 1246 w 2500"/>
                <a:gd name="T13" fmla="*/ 1808 h 2650"/>
                <a:gd name="T14" fmla="*/ 966 w 2500"/>
                <a:gd name="T15" fmla="*/ 1690 h 2650"/>
                <a:gd name="T16" fmla="*/ 877 w 2500"/>
                <a:gd name="T17" fmla="*/ 1323 h 2650"/>
                <a:gd name="T18" fmla="*/ 0 w 2500"/>
                <a:gd name="T19" fmla="*/ 1328 h 2650"/>
                <a:gd name="T20" fmla="*/ 325 w 2500"/>
                <a:gd name="T21" fmla="*/ 2320 h 2650"/>
                <a:gd name="T22" fmla="*/ 1248 w 2500"/>
                <a:gd name="T23" fmla="*/ 2650 h 2650"/>
                <a:gd name="T24" fmla="*/ 2174 w 2500"/>
                <a:gd name="T25" fmla="*/ 2320 h 2650"/>
                <a:gd name="T26" fmla="*/ 2500 w 2500"/>
                <a:gd name="T27" fmla="*/ 1328 h 2650"/>
                <a:gd name="T28" fmla="*/ 2174 w 2500"/>
                <a:gd name="T29" fmla="*/ 331 h 2650"/>
                <a:gd name="T30" fmla="*/ 1246 w 2500"/>
                <a:gd name="T31" fmla="*/ 0 h 2650"/>
                <a:gd name="T32" fmla="*/ 324 w 2500"/>
                <a:gd name="T33" fmla="*/ 331 h 2650"/>
                <a:gd name="T34" fmla="*/ 0 w 2500"/>
                <a:gd name="T35" fmla="*/ 1328 h 2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00" h="2650">
                  <a:moveTo>
                    <a:pt x="877" y="1323"/>
                  </a:moveTo>
                  <a:cubicBezTo>
                    <a:pt x="877" y="1159"/>
                    <a:pt x="907" y="1039"/>
                    <a:pt x="966" y="961"/>
                  </a:cubicBezTo>
                  <a:cubicBezTo>
                    <a:pt x="1025" y="883"/>
                    <a:pt x="1118" y="844"/>
                    <a:pt x="1246" y="844"/>
                  </a:cubicBezTo>
                  <a:cubicBezTo>
                    <a:pt x="1377" y="844"/>
                    <a:pt x="1472" y="883"/>
                    <a:pt x="1532" y="961"/>
                  </a:cubicBezTo>
                  <a:cubicBezTo>
                    <a:pt x="1592" y="1039"/>
                    <a:pt x="1622" y="1160"/>
                    <a:pt x="1622" y="1324"/>
                  </a:cubicBezTo>
                  <a:cubicBezTo>
                    <a:pt x="1622" y="1490"/>
                    <a:pt x="1592" y="1612"/>
                    <a:pt x="1532" y="1690"/>
                  </a:cubicBezTo>
                  <a:cubicBezTo>
                    <a:pt x="1472" y="1768"/>
                    <a:pt x="1377" y="1808"/>
                    <a:pt x="1246" y="1808"/>
                  </a:cubicBezTo>
                  <a:cubicBezTo>
                    <a:pt x="1118" y="1808"/>
                    <a:pt x="1025" y="1768"/>
                    <a:pt x="966" y="1690"/>
                  </a:cubicBezTo>
                  <a:cubicBezTo>
                    <a:pt x="907" y="1612"/>
                    <a:pt x="877" y="1489"/>
                    <a:pt x="877" y="1323"/>
                  </a:cubicBezTo>
                  <a:close/>
                  <a:moveTo>
                    <a:pt x="0" y="1328"/>
                  </a:moveTo>
                  <a:cubicBezTo>
                    <a:pt x="0" y="1769"/>
                    <a:pt x="108" y="2100"/>
                    <a:pt x="325" y="2320"/>
                  </a:cubicBezTo>
                  <a:cubicBezTo>
                    <a:pt x="542" y="2540"/>
                    <a:pt x="850" y="2650"/>
                    <a:pt x="1248" y="2650"/>
                  </a:cubicBezTo>
                  <a:cubicBezTo>
                    <a:pt x="1648" y="2650"/>
                    <a:pt x="1956" y="2540"/>
                    <a:pt x="2174" y="2320"/>
                  </a:cubicBezTo>
                  <a:cubicBezTo>
                    <a:pt x="2391" y="2100"/>
                    <a:pt x="2500" y="1769"/>
                    <a:pt x="2500" y="1328"/>
                  </a:cubicBezTo>
                  <a:cubicBezTo>
                    <a:pt x="2500" y="884"/>
                    <a:pt x="2391" y="552"/>
                    <a:pt x="2174" y="331"/>
                  </a:cubicBezTo>
                  <a:cubicBezTo>
                    <a:pt x="1956" y="110"/>
                    <a:pt x="1647" y="0"/>
                    <a:pt x="1246" y="0"/>
                  </a:cubicBezTo>
                  <a:cubicBezTo>
                    <a:pt x="848" y="0"/>
                    <a:pt x="541" y="110"/>
                    <a:pt x="324" y="331"/>
                  </a:cubicBezTo>
                  <a:cubicBezTo>
                    <a:pt x="108" y="552"/>
                    <a:pt x="0" y="884"/>
                    <a:pt x="0" y="13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45D5D930-F601-4916-A6B6-06240DE45C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48730" y="3813441"/>
              <a:ext cx="1103679" cy="1377195"/>
            </a:xfrm>
            <a:custGeom>
              <a:avLst/>
              <a:gdLst>
                <a:gd name="T0" fmla="*/ 2370 w 2370"/>
                <a:gd name="T1" fmla="*/ 989 h 2955"/>
                <a:gd name="T2" fmla="*/ 1387 w 2370"/>
                <a:gd name="T3" fmla="*/ 1254 h 2955"/>
                <a:gd name="T4" fmla="*/ 306 w 2370"/>
                <a:gd name="T5" fmla="*/ 1470 h 2955"/>
                <a:gd name="T6" fmla="*/ 306 w 2370"/>
                <a:gd name="T7" fmla="*/ 1492 h 2955"/>
                <a:gd name="T8" fmla="*/ 1395 w 2370"/>
                <a:gd name="T9" fmla="*/ 1716 h 2955"/>
                <a:gd name="T10" fmla="*/ 2370 w 2370"/>
                <a:gd name="T11" fmla="*/ 1987 h 2955"/>
                <a:gd name="T12" fmla="*/ 2370 w 2370"/>
                <a:gd name="T13" fmla="*/ 2955 h 2955"/>
                <a:gd name="T14" fmla="*/ 0 w 2370"/>
                <a:gd name="T15" fmla="*/ 2205 h 2955"/>
                <a:gd name="T16" fmla="*/ 0 w 2370"/>
                <a:gd name="T17" fmla="*/ 750 h 2955"/>
                <a:gd name="T18" fmla="*/ 2370 w 2370"/>
                <a:gd name="T19" fmla="*/ 0 h 2955"/>
                <a:gd name="T20" fmla="*/ 2370 w 2370"/>
                <a:gd name="T21" fmla="*/ 989 h 2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70" h="2955">
                  <a:moveTo>
                    <a:pt x="2370" y="989"/>
                  </a:moveTo>
                  <a:cubicBezTo>
                    <a:pt x="2058" y="1088"/>
                    <a:pt x="1730" y="1177"/>
                    <a:pt x="1387" y="1254"/>
                  </a:cubicBezTo>
                  <a:cubicBezTo>
                    <a:pt x="1044" y="1332"/>
                    <a:pt x="684" y="1404"/>
                    <a:pt x="306" y="1470"/>
                  </a:cubicBezTo>
                  <a:lnTo>
                    <a:pt x="306" y="1492"/>
                  </a:lnTo>
                  <a:cubicBezTo>
                    <a:pt x="692" y="1563"/>
                    <a:pt x="1055" y="1637"/>
                    <a:pt x="1395" y="1716"/>
                  </a:cubicBezTo>
                  <a:cubicBezTo>
                    <a:pt x="1735" y="1795"/>
                    <a:pt x="2060" y="1885"/>
                    <a:pt x="2370" y="1987"/>
                  </a:cubicBezTo>
                  <a:lnTo>
                    <a:pt x="2370" y="2955"/>
                  </a:lnTo>
                  <a:lnTo>
                    <a:pt x="0" y="2205"/>
                  </a:lnTo>
                  <a:lnTo>
                    <a:pt x="0" y="750"/>
                  </a:lnTo>
                  <a:lnTo>
                    <a:pt x="2370" y="0"/>
                  </a:lnTo>
                  <a:lnTo>
                    <a:pt x="2370" y="9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7930EB3B-0A50-41C8-A5E2-520F6F71E3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48730" y="2689832"/>
              <a:ext cx="1103679" cy="1138042"/>
            </a:xfrm>
            <a:custGeom>
              <a:avLst/>
              <a:gdLst>
                <a:gd name="T0" fmla="*/ 0 w 2370"/>
                <a:gd name="T1" fmla="*/ 1618 h 2444"/>
                <a:gd name="T2" fmla="*/ 0 w 2370"/>
                <a:gd name="T3" fmla="*/ 2444 h 2444"/>
                <a:gd name="T4" fmla="*/ 429 w 2370"/>
                <a:gd name="T5" fmla="*/ 2318 h 2444"/>
                <a:gd name="T6" fmla="*/ 607 w 2370"/>
                <a:gd name="T7" fmla="*/ 2288 h 2444"/>
                <a:gd name="T8" fmla="*/ 824 w 2370"/>
                <a:gd name="T9" fmla="*/ 2184 h 2444"/>
                <a:gd name="T10" fmla="*/ 945 w 2370"/>
                <a:gd name="T11" fmla="*/ 1968 h 2444"/>
                <a:gd name="T12" fmla="*/ 995 w 2370"/>
                <a:gd name="T13" fmla="*/ 1611 h 2444"/>
                <a:gd name="T14" fmla="*/ 1003 w 2370"/>
                <a:gd name="T15" fmla="*/ 1609 h 2444"/>
                <a:gd name="T16" fmla="*/ 1200 w 2370"/>
                <a:gd name="T17" fmla="*/ 2195 h 2444"/>
                <a:gd name="T18" fmla="*/ 1652 w 2370"/>
                <a:gd name="T19" fmla="*/ 2376 h 2444"/>
                <a:gd name="T20" fmla="*/ 2046 w 2370"/>
                <a:gd name="T21" fmla="*/ 2250 h 2444"/>
                <a:gd name="T22" fmla="*/ 2289 w 2370"/>
                <a:gd name="T23" fmla="*/ 1902 h 2444"/>
                <a:gd name="T24" fmla="*/ 2370 w 2370"/>
                <a:gd name="T25" fmla="*/ 1391 h 2444"/>
                <a:gd name="T26" fmla="*/ 2370 w 2370"/>
                <a:gd name="T27" fmla="*/ 0 h 2444"/>
                <a:gd name="T28" fmla="*/ 0 w 2370"/>
                <a:gd name="T29" fmla="*/ 0 h 2444"/>
                <a:gd name="T30" fmla="*/ 0 w 2370"/>
                <a:gd name="T31" fmla="*/ 899 h 2444"/>
                <a:gd name="T32" fmla="*/ 819 w 2370"/>
                <a:gd name="T33" fmla="*/ 899 h 2444"/>
                <a:gd name="T34" fmla="*/ 819 w 2370"/>
                <a:gd name="T35" fmla="*/ 1068 h 2444"/>
                <a:gd name="T36" fmla="*/ 781 w 2370"/>
                <a:gd name="T37" fmla="*/ 1312 h 2444"/>
                <a:gd name="T38" fmla="*/ 671 w 2370"/>
                <a:gd name="T39" fmla="*/ 1445 h 2444"/>
                <a:gd name="T40" fmla="*/ 487 w 2370"/>
                <a:gd name="T41" fmla="*/ 1503 h 2444"/>
                <a:gd name="T42" fmla="*/ 357 w 2370"/>
                <a:gd name="T43" fmla="*/ 1522 h 2444"/>
                <a:gd name="T44" fmla="*/ 143 w 2370"/>
                <a:gd name="T45" fmla="*/ 1562 h 2444"/>
                <a:gd name="T46" fmla="*/ 0 w 2370"/>
                <a:gd name="T47" fmla="*/ 1618 h 2444"/>
                <a:gd name="T48" fmla="*/ 1172 w 2370"/>
                <a:gd name="T49" fmla="*/ 1323 h 2444"/>
                <a:gd name="T50" fmla="*/ 1172 w 2370"/>
                <a:gd name="T51" fmla="*/ 899 h 2444"/>
                <a:gd name="T52" fmla="*/ 1493 w 2370"/>
                <a:gd name="T53" fmla="*/ 899 h 2444"/>
                <a:gd name="T54" fmla="*/ 1493 w 2370"/>
                <a:gd name="T55" fmla="*/ 1318 h 2444"/>
                <a:gd name="T56" fmla="*/ 1455 w 2370"/>
                <a:gd name="T57" fmla="*/ 1495 h 2444"/>
                <a:gd name="T58" fmla="*/ 1334 w 2370"/>
                <a:gd name="T59" fmla="*/ 1548 h 2444"/>
                <a:gd name="T60" fmla="*/ 1213 w 2370"/>
                <a:gd name="T61" fmla="*/ 1494 h 2444"/>
                <a:gd name="T62" fmla="*/ 1172 w 2370"/>
                <a:gd name="T63" fmla="*/ 1323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70" h="2444">
                  <a:moveTo>
                    <a:pt x="0" y="1618"/>
                  </a:moveTo>
                  <a:lnTo>
                    <a:pt x="0" y="2444"/>
                  </a:lnTo>
                  <a:cubicBezTo>
                    <a:pt x="129" y="2390"/>
                    <a:pt x="272" y="2348"/>
                    <a:pt x="429" y="2318"/>
                  </a:cubicBezTo>
                  <a:lnTo>
                    <a:pt x="607" y="2288"/>
                  </a:lnTo>
                  <a:cubicBezTo>
                    <a:pt x="698" y="2270"/>
                    <a:pt x="770" y="2236"/>
                    <a:pt x="824" y="2184"/>
                  </a:cubicBezTo>
                  <a:cubicBezTo>
                    <a:pt x="878" y="2132"/>
                    <a:pt x="919" y="2060"/>
                    <a:pt x="945" y="1968"/>
                  </a:cubicBezTo>
                  <a:cubicBezTo>
                    <a:pt x="972" y="1876"/>
                    <a:pt x="988" y="1757"/>
                    <a:pt x="995" y="1611"/>
                  </a:cubicBezTo>
                  <a:lnTo>
                    <a:pt x="1003" y="1609"/>
                  </a:lnTo>
                  <a:cubicBezTo>
                    <a:pt x="1024" y="1880"/>
                    <a:pt x="1090" y="2075"/>
                    <a:pt x="1200" y="2195"/>
                  </a:cubicBezTo>
                  <a:cubicBezTo>
                    <a:pt x="1310" y="2316"/>
                    <a:pt x="1461" y="2376"/>
                    <a:pt x="1652" y="2376"/>
                  </a:cubicBezTo>
                  <a:cubicBezTo>
                    <a:pt x="1806" y="2376"/>
                    <a:pt x="1938" y="2334"/>
                    <a:pt x="2046" y="2250"/>
                  </a:cubicBezTo>
                  <a:cubicBezTo>
                    <a:pt x="2154" y="2166"/>
                    <a:pt x="2235" y="2050"/>
                    <a:pt x="2289" y="1902"/>
                  </a:cubicBezTo>
                  <a:cubicBezTo>
                    <a:pt x="2343" y="1754"/>
                    <a:pt x="2370" y="1584"/>
                    <a:pt x="2370" y="1391"/>
                  </a:cubicBezTo>
                  <a:lnTo>
                    <a:pt x="2370" y="0"/>
                  </a:lnTo>
                  <a:lnTo>
                    <a:pt x="0" y="0"/>
                  </a:lnTo>
                  <a:lnTo>
                    <a:pt x="0" y="899"/>
                  </a:lnTo>
                  <a:lnTo>
                    <a:pt x="819" y="899"/>
                  </a:lnTo>
                  <a:lnTo>
                    <a:pt x="819" y="1068"/>
                  </a:lnTo>
                  <a:cubicBezTo>
                    <a:pt x="819" y="1171"/>
                    <a:pt x="807" y="1252"/>
                    <a:pt x="781" y="1312"/>
                  </a:cubicBezTo>
                  <a:cubicBezTo>
                    <a:pt x="756" y="1372"/>
                    <a:pt x="719" y="1416"/>
                    <a:pt x="671" y="1445"/>
                  </a:cubicBezTo>
                  <a:cubicBezTo>
                    <a:pt x="623" y="1473"/>
                    <a:pt x="562" y="1492"/>
                    <a:pt x="487" y="1503"/>
                  </a:cubicBezTo>
                  <a:lnTo>
                    <a:pt x="357" y="1522"/>
                  </a:lnTo>
                  <a:cubicBezTo>
                    <a:pt x="269" y="1533"/>
                    <a:pt x="198" y="1546"/>
                    <a:pt x="143" y="1562"/>
                  </a:cubicBezTo>
                  <a:cubicBezTo>
                    <a:pt x="88" y="1578"/>
                    <a:pt x="41" y="1597"/>
                    <a:pt x="0" y="1618"/>
                  </a:cubicBezTo>
                  <a:close/>
                  <a:moveTo>
                    <a:pt x="1172" y="1323"/>
                  </a:moveTo>
                  <a:lnTo>
                    <a:pt x="1172" y="899"/>
                  </a:lnTo>
                  <a:lnTo>
                    <a:pt x="1493" y="899"/>
                  </a:lnTo>
                  <a:lnTo>
                    <a:pt x="1493" y="1318"/>
                  </a:lnTo>
                  <a:cubicBezTo>
                    <a:pt x="1493" y="1401"/>
                    <a:pt x="1480" y="1460"/>
                    <a:pt x="1455" y="1495"/>
                  </a:cubicBezTo>
                  <a:cubicBezTo>
                    <a:pt x="1430" y="1530"/>
                    <a:pt x="1389" y="1548"/>
                    <a:pt x="1334" y="1548"/>
                  </a:cubicBezTo>
                  <a:cubicBezTo>
                    <a:pt x="1281" y="1548"/>
                    <a:pt x="1241" y="1530"/>
                    <a:pt x="1213" y="1494"/>
                  </a:cubicBezTo>
                  <a:cubicBezTo>
                    <a:pt x="1186" y="1458"/>
                    <a:pt x="1172" y="1401"/>
                    <a:pt x="1172" y="13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F2EDCEF6-0968-4635-955B-94357FF30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48730" y="1603332"/>
              <a:ext cx="1103679" cy="973107"/>
            </a:xfrm>
            <a:custGeom>
              <a:avLst/>
              <a:gdLst>
                <a:gd name="T0" fmla="*/ 2370 w 2370"/>
                <a:gd name="T1" fmla="*/ 0 h 2092"/>
                <a:gd name="T2" fmla="*/ 2370 w 2370"/>
                <a:gd name="T3" fmla="*/ 2089 h 2092"/>
                <a:gd name="T4" fmla="*/ 1515 w 2370"/>
                <a:gd name="T5" fmla="*/ 2089 h 2092"/>
                <a:gd name="T6" fmla="*/ 1515 w 2370"/>
                <a:gd name="T7" fmla="*/ 899 h 2092"/>
                <a:gd name="T8" fmla="*/ 1332 w 2370"/>
                <a:gd name="T9" fmla="*/ 899 h 2092"/>
                <a:gd name="T10" fmla="*/ 1332 w 2370"/>
                <a:gd name="T11" fmla="*/ 1918 h 2092"/>
                <a:gd name="T12" fmla="*/ 1021 w 2370"/>
                <a:gd name="T13" fmla="*/ 1918 h 2092"/>
                <a:gd name="T14" fmla="*/ 1025 w 2370"/>
                <a:gd name="T15" fmla="*/ 899 h 2092"/>
                <a:gd name="T16" fmla="*/ 844 w 2370"/>
                <a:gd name="T17" fmla="*/ 899 h 2092"/>
                <a:gd name="T18" fmla="*/ 844 w 2370"/>
                <a:gd name="T19" fmla="*/ 2092 h 2092"/>
                <a:gd name="T20" fmla="*/ 0 w 2370"/>
                <a:gd name="T21" fmla="*/ 2092 h 2092"/>
                <a:gd name="T22" fmla="*/ 0 w 2370"/>
                <a:gd name="T23" fmla="*/ 0 h 2092"/>
                <a:gd name="T24" fmla="*/ 2370 w 2370"/>
                <a:gd name="T25" fmla="*/ 0 h 2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0" h="2092">
                  <a:moveTo>
                    <a:pt x="2370" y="0"/>
                  </a:moveTo>
                  <a:lnTo>
                    <a:pt x="2370" y="2089"/>
                  </a:lnTo>
                  <a:lnTo>
                    <a:pt x="1515" y="2089"/>
                  </a:lnTo>
                  <a:lnTo>
                    <a:pt x="1515" y="899"/>
                  </a:lnTo>
                  <a:lnTo>
                    <a:pt x="1332" y="899"/>
                  </a:lnTo>
                  <a:lnTo>
                    <a:pt x="1332" y="1918"/>
                  </a:lnTo>
                  <a:lnTo>
                    <a:pt x="1021" y="1918"/>
                  </a:lnTo>
                  <a:lnTo>
                    <a:pt x="1025" y="899"/>
                  </a:lnTo>
                  <a:lnTo>
                    <a:pt x="844" y="899"/>
                  </a:lnTo>
                  <a:lnTo>
                    <a:pt x="844" y="2092"/>
                  </a:lnTo>
                  <a:lnTo>
                    <a:pt x="0" y="2092"/>
                  </a:lnTo>
                  <a:lnTo>
                    <a:pt x="0" y="0"/>
                  </a:lnTo>
                  <a:lnTo>
                    <a:pt x="23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7784F88-DEEE-D148-8E34-CB7ADAA691CC}"/>
              </a:ext>
            </a:extLst>
          </p:cNvPr>
          <p:cNvGrpSpPr/>
          <p:nvPr userDrawn="1"/>
        </p:nvGrpSpPr>
        <p:grpSpPr>
          <a:xfrm>
            <a:off x="4596617" y="325001"/>
            <a:ext cx="7290469" cy="6232425"/>
            <a:chOff x="4596617" y="325001"/>
            <a:chExt cx="7290469" cy="6232425"/>
          </a:xfrm>
          <a:solidFill>
            <a:srgbClr val="831C00"/>
          </a:solidFill>
        </p:grpSpPr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90346C54-7192-49B8-BBF6-2B2EC6D48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4596617" y="5442063"/>
              <a:ext cx="1371863" cy="1115363"/>
            </a:xfrm>
            <a:custGeom>
              <a:avLst/>
              <a:gdLst>
                <a:gd name="T0" fmla="*/ 1694 w 2944"/>
                <a:gd name="T1" fmla="*/ 919 h 2397"/>
                <a:gd name="T2" fmla="*/ 1478 w 2944"/>
                <a:gd name="T3" fmla="*/ 2088 h 2397"/>
                <a:gd name="T4" fmla="*/ 1457 w 2944"/>
                <a:gd name="T5" fmla="*/ 2088 h 2397"/>
                <a:gd name="T6" fmla="*/ 1236 w 2944"/>
                <a:gd name="T7" fmla="*/ 919 h 2397"/>
                <a:gd name="T8" fmla="*/ 1694 w 2944"/>
                <a:gd name="T9" fmla="*/ 919 h 2397"/>
                <a:gd name="T10" fmla="*/ 979 w 2944"/>
                <a:gd name="T11" fmla="*/ 0 h 2397"/>
                <a:gd name="T12" fmla="*/ 0 w 2944"/>
                <a:gd name="T13" fmla="*/ 0 h 2397"/>
                <a:gd name="T14" fmla="*/ 737 w 2944"/>
                <a:gd name="T15" fmla="*/ 2397 h 2397"/>
                <a:gd name="T16" fmla="*/ 2207 w 2944"/>
                <a:gd name="T17" fmla="*/ 2397 h 2397"/>
                <a:gd name="T18" fmla="*/ 2944 w 2944"/>
                <a:gd name="T19" fmla="*/ 0 h 2397"/>
                <a:gd name="T20" fmla="*/ 1944 w 2944"/>
                <a:gd name="T21" fmla="*/ 0 h 2397"/>
                <a:gd name="T22" fmla="*/ 1776 w 2944"/>
                <a:gd name="T23" fmla="*/ 584 h 2397"/>
                <a:gd name="T24" fmla="*/ 1152 w 2944"/>
                <a:gd name="T25" fmla="*/ 584 h 2397"/>
                <a:gd name="T26" fmla="*/ 979 w 2944"/>
                <a:gd name="T27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44" h="2397">
                  <a:moveTo>
                    <a:pt x="1694" y="919"/>
                  </a:moveTo>
                  <a:cubicBezTo>
                    <a:pt x="1606" y="1304"/>
                    <a:pt x="1534" y="1694"/>
                    <a:pt x="1478" y="2088"/>
                  </a:cubicBezTo>
                  <a:lnTo>
                    <a:pt x="1457" y="2088"/>
                  </a:lnTo>
                  <a:cubicBezTo>
                    <a:pt x="1394" y="1672"/>
                    <a:pt x="1321" y="1283"/>
                    <a:pt x="1236" y="919"/>
                  </a:cubicBezTo>
                  <a:lnTo>
                    <a:pt x="1694" y="919"/>
                  </a:lnTo>
                  <a:close/>
                  <a:moveTo>
                    <a:pt x="979" y="0"/>
                  </a:moveTo>
                  <a:lnTo>
                    <a:pt x="0" y="0"/>
                  </a:lnTo>
                  <a:lnTo>
                    <a:pt x="737" y="2397"/>
                  </a:lnTo>
                  <a:lnTo>
                    <a:pt x="2207" y="2397"/>
                  </a:lnTo>
                  <a:lnTo>
                    <a:pt x="2944" y="0"/>
                  </a:lnTo>
                  <a:lnTo>
                    <a:pt x="1944" y="0"/>
                  </a:lnTo>
                  <a:cubicBezTo>
                    <a:pt x="1879" y="204"/>
                    <a:pt x="1823" y="399"/>
                    <a:pt x="1776" y="584"/>
                  </a:cubicBezTo>
                  <a:lnTo>
                    <a:pt x="1152" y="584"/>
                  </a:lnTo>
                  <a:cubicBezTo>
                    <a:pt x="1103" y="399"/>
                    <a:pt x="1045" y="204"/>
                    <a:pt x="9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CB890EA9-86E6-47C1-83BC-E2300F4966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764248" y="5442063"/>
              <a:ext cx="1392493" cy="1115363"/>
            </a:xfrm>
            <a:custGeom>
              <a:avLst/>
              <a:gdLst>
                <a:gd name="T0" fmla="*/ 2988 w 2988"/>
                <a:gd name="T1" fmla="*/ 2397 h 2397"/>
                <a:gd name="T2" fmla="*/ 2230 w 2988"/>
                <a:gd name="T3" fmla="*/ 0 h 2397"/>
                <a:gd name="T4" fmla="*/ 758 w 2988"/>
                <a:gd name="T5" fmla="*/ 0 h 2397"/>
                <a:gd name="T6" fmla="*/ 0 w 2988"/>
                <a:gd name="T7" fmla="*/ 2397 h 2397"/>
                <a:gd name="T8" fmla="*/ 979 w 2988"/>
                <a:gd name="T9" fmla="*/ 2397 h 2397"/>
                <a:gd name="T10" fmla="*/ 1253 w 2988"/>
                <a:gd name="T11" fmla="*/ 1411 h 2397"/>
                <a:gd name="T12" fmla="*/ 1480 w 2988"/>
                <a:gd name="T13" fmla="*/ 309 h 2397"/>
                <a:gd name="T14" fmla="*/ 1501 w 2988"/>
                <a:gd name="T15" fmla="*/ 309 h 2397"/>
                <a:gd name="T16" fmla="*/ 1720 w 2988"/>
                <a:gd name="T17" fmla="*/ 1403 h 2397"/>
                <a:gd name="T18" fmla="*/ 1989 w 2988"/>
                <a:gd name="T19" fmla="*/ 2397 h 2397"/>
                <a:gd name="T20" fmla="*/ 2988 w 2988"/>
                <a:gd name="T21" fmla="*/ 2397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88" h="2397">
                  <a:moveTo>
                    <a:pt x="2988" y="2397"/>
                  </a:moveTo>
                  <a:lnTo>
                    <a:pt x="2230" y="0"/>
                  </a:lnTo>
                  <a:lnTo>
                    <a:pt x="758" y="0"/>
                  </a:lnTo>
                  <a:lnTo>
                    <a:pt x="0" y="2397"/>
                  </a:lnTo>
                  <a:lnTo>
                    <a:pt x="979" y="2397"/>
                  </a:lnTo>
                  <a:cubicBezTo>
                    <a:pt x="1082" y="2084"/>
                    <a:pt x="1173" y="1755"/>
                    <a:pt x="1253" y="1411"/>
                  </a:cubicBezTo>
                  <a:cubicBezTo>
                    <a:pt x="1333" y="1067"/>
                    <a:pt x="1408" y="700"/>
                    <a:pt x="1480" y="309"/>
                  </a:cubicBezTo>
                  <a:lnTo>
                    <a:pt x="1501" y="309"/>
                  </a:lnTo>
                  <a:cubicBezTo>
                    <a:pt x="1568" y="691"/>
                    <a:pt x="1641" y="1056"/>
                    <a:pt x="1720" y="1403"/>
                  </a:cubicBezTo>
                  <a:cubicBezTo>
                    <a:pt x="1799" y="1750"/>
                    <a:pt x="1888" y="2081"/>
                    <a:pt x="1989" y="2397"/>
                  </a:cubicBezTo>
                  <a:lnTo>
                    <a:pt x="2988" y="23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08744A49-39EC-4BDC-A2AE-3F437C00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952508" y="5442063"/>
              <a:ext cx="1371863" cy="1115363"/>
            </a:xfrm>
            <a:custGeom>
              <a:avLst/>
              <a:gdLst>
                <a:gd name="T0" fmla="*/ 1695 w 2944"/>
                <a:gd name="T1" fmla="*/ 919 h 2397"/>
                <a:gd name="T2" fmla="*/ 1479 w 2944"/>
                <a:gd name="T3" fmla="*/ 2088 h 2397"/>
                <a:gd name="T4" fmla="*/ 1457 w 2944"/>
                <a:gd name="T5" fmla="*/ 2088 h 2397"/>
                <a:gd name="T6" fmla="*/ 1236 w 2944"/>
                <a:gd name="T7" fmla="*/ 919 h 2397"/>
                <a:gd name="T8" fmla="*/ 1695 w 2944"/>
                <a:gd name="T9" fmla="*/ 919 h 2397"/>
                <a:gd name="T10" fmla="*/ 980 w 2944"/>
                <a:gd name="T11" fmla="*/ 0 h 2397"/>
                <a:gd name="T12" fmla="*/ 0 w 2944"/>
                <a:gd name="T13" fmla="*/ 0 h 2397"/>
                <a:gd name="T14" fmla="*/ 737 w 2944"/>
                <a:gd name="T15" fmla="*/ 2397 h 2397"/>
                <a:gd name="T16" fmla="*/ 2207 w 2944"/>
                <a:gd name="T17" fmla="*/ 2397 h 2397"/>
                <a:gd name="T18" fmla="*/ 2944 w 2944"/>
                <a:gd name="T19" fmla="*/ 0 h 2397"/>
                <a:gd name="T20" fmla="*/ 1944 w 2944"/>
                <a:gd name="T21" fmla="*/ 0 h 2397"/>
                <a:gd name="T22" fmla="*/ 1777 w 2944"/>
                <a:gd name="T23" fmla="*/ 584 h 2397"/>
                <a:gd name="T24" fmla="*/ 1152 w 2944"/>
                <a:gd name="T25" fmla="*/ 584 h 2397"/>
                <a:gd name="T26" fmla="*/ 980 w 2944"/>
                <a:gd name="T27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44" h="2397">
                  <a:moveTo>
                    <a:pt x="1695" y="919"/>
                  </a:moveTo>
                  <a:cubicBezTo>
                    <a:pt x="1607" y="1304"/>
                    <a:pt x="1535" y="1694"/>
                    <a:pt x="1479" y="2088"/>
                  </a:cubicBezTo>
                  <a:lnTo>
                    <a:pt x="1457" y="2088"/>
                  </a:lnTo>
                  <a:cubicBezTo>
                    <a:pt x="1395" y="1672"/>
                    <a:pt x="1321" y="1283"/>
                    <a:pt x="1236" y="919"/>
                  </a:cubicBezTo>
                  <a:lnTo>
                    <a:pt x="1695" y="919"/>
                  </a:lnTo>
                  <a:close/>
                  <a:moveTo>
                    <a:pt x="980" y="0"/>
                  </a:moveTo>
                  <a:lnTo>
                    <a:pt x="0" y="0"/>
                  </a:lnTo>
                  <a:lnTo>
                    <a:pt x="737" y="2397"/>
                  </a:lnTo>
                  <a:lnTo>
                    <a:pt x="2207" y="2397"/>
                  </a:lnTo>
                  <a:lnTo>
                    <a:pt x="2944" y="0"/>
                  </a:lnTo>
                  <a:lnTo>
                    <a:pt x="1944" y="0"/>
                  </a:lnTo>
                  <a:cubicBezTo>
                    <a:pt x="1880" y="204"/>
                    <a:pt x="1824" y="399"/>
                    <a:pt x="1777" y="584"/>
                  </a:cubicBezTo>
                  <a:lnTo>
                    <a:pt x="1152" y="584"/>
                  </a:lnTo>
                  <a:cubicBezTo>
                    <a:pt x="1103" y="399"/>
                    <a:pt x="1046" y="204"/>
                    <a:pt x="9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783E0B0E-6B22-4F74-89ED-50C05BD75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278985" y="5442063"/>
              <a:ext cx="1151126" cy="1115363"/>
            </a:xfrm>
            <a:custGeom>
              <a:avLst/>
              <a:gdLst>
                <a:gd name="T0" fmla="*/ 1134 w 2471"/>
                <a:gd name="T1" fmla="*/ 1185 h 2397"/>
                <a:gd name="T2" fmla="*/ 1562 w 2471"/>
                <a:gd name="T3" fmla="*/ 1185 h 2397"/>
                <a:gd name="T4" fmla="*/ 1562 w 2471"/>
                <a:gd name="T5" fmla="*/ 1510 h 2397"/>
                <a:gd name="T6" fmla="*/ 1139 w 2471"/>
                <a:gd name="T7" fmla="*/ 1510 h 2397"/>
                <a:gd name="T8" fmla="*/ 959 w 2471"/>
                <a:gd name="T9" fmla="*/ 1471 h 2397"/>
                <a:gd name="T10" fmla="*/ 906 w 2471"/>
                <a:gd name="T11" fmla="*/ 1349 h 2397"/>
                <a:gd name="T12" fmla="*/ 960 w 2471"/>
                <a:gd name="T13" fmla="*/ 1227 h 2397"/>
                <a:gd name="T14" fmla="*/ 1134 w 2471"/>
                <a:gd name="T15" fmla="*/ 1185 h 2397"/>
                <a:gd name="T16" fmla="*/ 835 w 2471"/>
                <a:gd name="T17" fmla="*/ 0 h 2397"/>
                <a:gd name="T18" fmla="*/ 0 w 2471"/>
                <a:gd name="T19" fmla="*/ 0 h 2397"/>
                <a:gd name="T20" fmla="*/ 127 w 2471"/>
                <a:gd name="T21" fmla="*/ 433 h 2397"/>
                <a:gd name="T22" fmla="*/ 157 w 2471"/>
                <a:gd name="T23" fmla="*/ 614 h 2397"/>
                <a:gd name="T24" fmla="*/ 263 w 2471"/>
                <a:gd name="T25" fmla="*/ 833 h 2397"/>
                <a:gd name="T26" fmla="*/ 481 w 2471"/>
                <a:gd name="T27" fmla="*/ 956 h 2397"/>
                <a:gd name="T28" fmla="*/ 842 w 2471"/>
                <a:gd name="T29" fmla="*/ 1006 h 2397"/>
                <a:gd name="T30" fmla="*/ 844 w 2471"/>
                <a:gd name="T31" fmla="*/ 1014 h 2397"/>
                <a:gd name="T32" fmla="*/ 251 w 2471"/>
                <a:gd name="T33" fmla="*/ 1214 h 2397"/>
                <a:gd name="T34" fmla="*/ 69 w 2471"/>
                <a:gd name="T35" fmla="*/ 1671 h 2397"/>
                <a:gd name="T36" fmla="*/ 196 w 2471"/>
                <a:gd name="T37" fmla="*/ 2069 h 2397"/>
                <a:gd name="T38" fmla="*/ 547 w 2471"/>
                <a:gd name="T39" fmla="*/ 2315 h 2397"/>
                <a:gd name="T40" fmla="*/ 1065 w 2471"/>
                <a:gd name="T41" fmla="*/ 2397 h 2397"/>
                <a:gd name="T42" fmla="*/ 2471 w 2471"/>
                <a:gd name="T43" fmla="*/ 2397 h 2397"/>
                <a:gd name="T44" fmla="*/ 2471 w 2471"/>
                <a:gd name="T45" fmla="*/ 0 h 2397"/>
                <a:gd name="T46" fmla="*/ 1562 w 2471"/>
                <a:gd name="T47" fmla="*/ 0 h 2397"/>
                <a:gd name="T48" fmla="*/ 1562 w 2471"/>
                <a:gd name="T49" fmla="*/ 828 h 2397"/>
                <a:gd name="T50" fmla="*/ 1391 w 2471"/>
                <a:gd name="T51" fmla="*/ 828 h 2397"/>
                <a:gd name="T52" fmla="*/ 1144 w 2471"/>
                <a:gd name="T53" fmla="*/ 790 h 2397"/>
                <a:gd name="T54" fmla="*/ 1010 w 2471"/>
                <a:gd name="T55" fmla="*/ 679 h 2397"/>
                <a:gd name="T56" fmla="*/ 951 w 2471"/>
                <a:gd name="T57" fmla="*/ 492 h 2397"/>
                <a:gd name="T58" fmla="*/ 933 w 2471"/>
                <a:gd name="T59" fmla="*/ 361 h 2397"/>
                <a:gd name="T60" fmla="*/ 892 w 2471"/>
                <a:gd name="T61" fmla="*/ 144 h 2397"/>
                <a:gd name="T62" fmla="*/ 835 w 2471"/>
                <a:gd name="T63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71" h="2397">
                  <a:moveTo>
                    <a:pt x="1134" y="1185"/>
                  </a:moveTo>
                  <a:lnTo>
                    <a:pt x="1562" y="1185"/>
                  </a:lnTo>
                  <a:lnTo>
                    <a:pt x="1562" y="1510"/>
                  </a:lnTo>
                  <a:lnTo>
                    <a:pt x="1139" y="1510"/>
                  </a:lnTo>
                  <a:cubicBezTo>
                    <a:pt x="1055" y="1510"/>
                    <a:pt x="995" y="1497"/>
                    <a:pt x="959" y="1471"/>
                  </a:cubicBezTo>
                  <a:cubicBezTo>
                    <a:pt x="924" y="1446"/>
                    <a:pt x="906" y="1405"/>
                    <a:pt x="906" y="1349"/>
                  </a:cubicBezTo>
                  <a:cubicBezTo>
                    <a:pt x="906" y="1296"/>
                    <a:pt x="924" y="1255"/>
                    <a:pt x="960" y="1227"/>
                  </a:cubicBezTo>
                  <a:cubicBezTo>
                    <a:pt x="996" y="1199"/>
                    <a:pt x="1054" y="1185"/>
                    <a:pt x="1134" y="1185"/>
                  </a:cubicBezTo>
                  <a:close/>
                  <a:moveTo>
                    <a:pt x="835" y="0"/>
                  </a:moveTo>
                  <a:lnTo>
                    <a:pt x="0" y="0"/>
                  </a:lnTo>
                  <a:cubicBezTo>
                    <a:pt x="55" y="130"/>
                    <a:pt x="97" y="275"/>
                    <a:pt x="127" y="433"/>
                  </a:cubicBezTo>
                  <a:lnTo>
                    <a:pt x="157" y="614"/>
                  </a:lnTo>
                  <a:cubicBezTo>
                    <a:pt x="175" y="706"/>
                    <a:pt x="210" y="779"/>
                    <a:pt x="263" y="833"/>
                  </a:cubicBezTo>
                  <a:cubicBezTo>
                    <a:pt x="315" y="888"/>
                    <a:pt x="388" y="929"/>
                    <a:pt x="481" y="956"/>
                  </a:cubicBezTo>
                  <a:cubicBezTo>
                    <a:pt x="575" y="982"/>
                    <a:pt x="695" y="999"/>
                    <a:pt x="842" y="1006"/>
                  </a:cubicBezTo>
                  <a:lnTo>
                    <a:pt x="844" y="1014"/>
                  </a:lnTo>
                  <a:cubicBezTo>
                    <a:pt x="570" y="1036"/>
                    <a:pt x="373" y="1102"/>
                    <a:pt x="251" y="1214"/>
                  </a:cubicBezTo>
                  <a:cubicBezTo>
                    <a:pt x="129" y="1325"/>
                    <a:pt x="69" y="1478"/>
                    <a:pt x="69" y="1671"/>
                  </a:cubicBezTo>
                  <a:cubicBezTo>
                    <a:pt x="69" y="1827"/>
                    <a:pt x="111" y="1960"/>
                    <a:pt x="196" y="2069"/>
                  </a:cubicBezTo>
                  <a:cubicBezTo>
                    <a:pt x="281" y="2179"/>
                    <a:pt x="398" y="2261"/>
                    <a:pt x="547" y="2315"/>
                  </a:cubicBezTo>
                  <a:cubicBezTo>
                    <a:pt x="697" y="2370"/>
                    <a:pt x="870" y="2397"/>
                    <a:pt x="1065" y="2397"/>
                  </a:cubicBezTo>
                  <a:lnTo>
                    <a:pt x="2471" y="2397"/>
                  </a:lnTo>
                  <a:lnTo>
                    <a:pt x="2471" y="0"/>
                  </a:lnTo>
                  <a:lnTo>
                    <a:pt x="1562" y="0"/>
                  </a:lnTo>
                  <a:lnTo>
                    <a:pt x="1562" y="828"/>
                  </a:lnTo>
                  <a:lnTo>
                    <a:pt x="1391" y="828"/>
                  </a:lnTo>
                  <a:cubicBezTo>
                    <a:pt x="1288" y="828"/>
                    <a:pt x="1205" y="816"/>
                    <a:pt x="1144" y="790"/>
                  </a:cubicBezTo>
                  <a:cubicBezTo>
                    <a:pt x="1083" y="764"/>
                    <a:pt x="1039" y="727"/>
                    <a:pt x="1010" y="679"/>
                  </a:cubicBezTo>
                  <a:cubicBezTo>
                    <a:pt x="982" y="630"/>
                    <a:pt x="962" y="568"/>
                    <a:pt x="951" y="492"/>
                  </a:cubicBezTo>
                  <a:lnTo>
                    <a:pt x="933" y="361"/>
                  </a:lnTo>
                  <a:cubicBezTo>
                    <a:pt x="921" y="272"/>
                    <a:pt x="908" y="200"/>
                    <a:pt x="892" y="144"/>
                  </a:cubicBezTo>
                  <a:cubicBezTo>
                    <a:pt x="875" y="89"/>
                    <a:pt x="857" y="41"/>
                    <a:pt x="8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A40AE27B-9633-4A8D-B965-A9051A047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9543573" y="5442063"/>
              <a:ext cx="986091" cy="1115363"/>
            </a:xfrm>
            <a:custGeom>
              <a:avLst/>
              <a:gdLst>
                <a:gd name="T0" fmla="*/ 2117 w 2117"/>
                <a:gd name="T1" fmla="*/ 0 h 2397"/>
                <a:gd name="T2" fmla="*/ 0 w 2117"/>
                <a:gd name="T3" fmla="*/ 0 h 2397"/>
                <a:gd name="T4" fmla="*/ 0 w 2117"/>
                <a:gd name="T5" fmla="*/ 854 h 2397"/>
                <a:gd name="T6" fmla="*/ 1207 w 2117"/>
                <a:gd name="T7" fmla="*/ 854 h 2397"/>
                <a:gd name="T8" fmla="*/ 1207 w 2117"/>
                <a:gd name="T9" fmla="*/ 1036 h 2397"/>
                <a:gd name="T10" fmla="*/ 176 w 2117"/>
                <a:gd name="T11" fmla="*/ 1033 h 2397"/>
                <a:gd name="T12" fmla="*/ 176 w 2117"/>
                <a:gd name="T13" fmla="*/ 1348 h 2397"/>
                <a:gd name="T14" fmla="*/ 1207 w 2117"/>
                <a:gd name="T15" fmla="*/ 1348 h 2397"/>
                <a:gd name="T16" fmla="*/ 1207 w 2117"/>
                <a:gd name="T17" fmla="*/ 1532 h 2397"/>
                <a:gd name="T18" fmla="*/ 3 w 2117"/>
                <a:gd name="T19" fmla="*/ 1532 h 2397"/>
                <a:gd name="T20" fmla="*/ 3 w 2117"/>
                <a:gd name="T21" fmla="*/ 2397 h 2397"/>
                <a:gd name="T22" fmla="*/ 2117 w 2117"/>
                <a:gd name="T23" fmla="*/ 2397 h 2397"/>
                <a:gd name="T24" fmla="*/ 2117 w 2117"/>
                <a:gd name="T25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7" h="2397">
                  <a:moveTo>
                    <a:pt x="2117" y="0"/>
                  </a:moveTo>
                  <a:lnTo>
                    <a:pt x="0" y="0"/>
                  </a:lnTo>
                  <a:lnTo>
                    <a:pt x="0" y="854"/>
                  </a:lnTo>
                  <a:lnTo>
                    <a:pt x="1207" y="854"/>
                  </a:lnTo>
                  <a:lnTo>
                    <a:pt x="1207" y="1036"/>
                  </a:lnTo>
                  <a:lnTo>
                    <a:pt x="176" y="1033"/>
                  </a:lnTo>
                  <a:lnTo>
                    <a:pt x="176" y="1348"/>
                  </a:lnTo>
                  <a:lnTo>
                    <a:pt x="1207" y="1348"/>
                  </a:lnTo>
                  <a:lnTo>
                    <a:pt x="1207" y="1532"/>
                  </a:lnTo>
                  <a:lnTo>
                    <a:pt x="3" y="1532"/>
                  </a:lnTo>
                  <a:lnTo>
                    <a:pt x="3" y="2397"/>
                  </a:lnTo>
                  <a:lnTo>
                    <a:pt x="2117" y="2397"/>
                  </a:lnTo>
                  <a:lnTo>
                    <a:pt x="211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C342BF56-286C-41EB-B702-6D2992D39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0711204" y="325001"/>
              <a:ext cx="1175882" cy="1249371"/>
            </a:xfrm>
            <a:custGeom>
              <a:avLst/>
              <a:gdLst>
                <a:gd name="T0" fmla="*/ 1641 w 2528"/>
                <a:gd name="T1" fmla="*/ 1343 h 2681"/>
                <a:gd name="T2" fmla="*/ 1551 w 2528"/>
                <a:gd name="T3" fmla="*/ 1709 h 2681"/>
                <a:gd name="T4" fmla="*/ 1268 w 2528"/>
                <a:gd name="T5" fmla="*/ 1827 h 2681"/>
                <a:gd name="T6" fmla="*/ 979 w 2528"/>
                <a:gd name="T7" fmla="*/ 1709 h 2681"/>
                <a:gd name="T8" fmla="*/ 887 w 2528"/>
                <a:gd name="T9" fmla="*/ 1341 h 2681"/>
                <a:gd name="T10" fmla="*/ 979 w 2528"/>
                <a:gd name="T11" fmla="*/ 971 h 2681"/>
                <a:gd name="T12" fmla="*/ 1268 w 2528"/>
                <a:gd name="T13" fmla="*/ 852 h 2681"/>
                <a:gd name="T14" fmla="*/ 1551 w 2528"/>
                <a:gd name="T15" fmla="*/ 971 h 2681"/>
                <a:gd name="T16" fmla="*/ 1641 w 2528"/>
                <a:gd name="T17" fmla="*/ 1343 h 2681"/>
                <a:gd name="T18" fmla="*/ 2528 w 2528"/>
                <a:gd name="T19" fmla="*/ 1338 h 2681"/>
                <a:gd name="T20" fmla="*/ 2199 w 2528"/>
                <a:gd name="T21" fmla="*/ 334 h 2681"/>
                <a:gd name="T22" fmla="*/ 1266 w 2528"/>
                <a:gd name="T23" fmla="*/ 0 h 2681"/>
                <a:gd name="T24" fmla="*/ 330 w 2528"/>
                <a:gd name="T25" fmla="*/ 334 h 2681"/>
                <a:gd name="T26" fmla="*/ 0 w 2528"/>
                <a:gd name="T27" fmla="*/ 1338 h 2681"/>
                <a:gd name="T28" fmla="*/ 330 w 2528"/>
                <a:gd name="T29" fmla="*/ 2346 h 2681"/>
                <a:gd name="T30" fmla="*/ 1268 w 2528"/>
                <a:gd name="T31" fmla="*/ 2681 h 2681"/>
                <a:gd name="T32" fmla="*/ 2200 w 2528"/>
                <a:gd name="T33" fmla="*/ 2346 h 2681"/>
                <a:gd name="T34" fmla="*/ 2528 w 2528"/>
                <a:gd name="T35" fmla="*/ 1338 h 2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28" h="2681">
                  <a:moveTo>
                    <a:pt x="1641" y="1343"/>
                  </a:moveTo>
                  <a:cubicBezTo>
                    <a:pt x="1641" y="1508"/>
                    <a:pt x="1611" y="1630"/>
                    <a:pt x="1551" y="1709"/>
                  </a:cubicBezTo>
                  <a:cubicBezTo>
                    <a:pt x="1492" y="1788"/>
                    <a:pt x="1397" y="1827"/>
                    <a:pt x="1268" y="1827"/>
                  </a:cubicBezTo>
                  <a:cubicBezTo>
                    <a:pt x="1136" y="1827"/>
                    <a:pt x="1040" y="1788"/>
                    <a:pt x="979" y="1709"/>
                  </a:cubicBezTo>
                  <a:cubicBezTo>
                    <a:pt x="918" y="1630"/>
                    <a:pt x="887" y="1508"/>
                    <a:pt x="887" y="1341"/>
                  </a:cubicBezTo>
                  <a:cubicBezTo>
                    <a:pt x="887" y="1174"/>
                    <a:pt x="918" y="1051"/>
                    <a:pt x="979" y="971"/>
                  </a:cubicBezTo>
                  <a:cubicBezTo>
                    <a:pt x="1040" y="892"/>
                    <a:pt x="1136" y="852"/>
                    <a:pt x="1268" y="852"/>
                  </a:cubicBezTo>
                  <a:cubicBezTo>
                    <a:pt x="1397" y="852"/>
                    <a:pt x="1492" y="892"/>
                    <a:pt x="1551" y="971"/>
                  </a:cubicBezTo>
                  <a:cubicBezTo>
                    <a:pt x="1611" y="1051"/>
                    <a:pt x="1641" y="1174"/>
                    <a:pt x="1641" y="1343"/>
                  </a:cubicBezTo>
                  <a:close/>
                  <a:moveTo>
                    <a:pt x="2528" y="1338"/>
                  </a:moveTo>
                  <a:cubicBezTo>
                    <a:pt x="2528" y="891"/>
                    <a:pt x="2419" y="557"/>
                    <a:pt x="2199" y="334"/>
                  </a:cubicBezTo>
                  <a:cubicBezTo>
                    <a:pt x="1980" y="111"/>
                    <a:pt x="1669" y="0"/>
                    <a:pt x="1266" y="0"/>
                  </a:cubicBezTo>
                  <a:cubicBezTo>
                    <a:pt x="862" y="0"/>
                    <a:pt x="550" y="111"/>
                    <a:pt x="330" y="334"/>
                  </a:cubicBezTo>
                  <a:cubicBezTo>
                    <a:pt x="110" y="557"/>
                    <a:pt x="0" y="891"/>
                    <a:pt x="0" y="1338"/>
                  </a:cubicBezTo>
                  <a:cubicBezTo>
                    <a:pt x="0" y="1787"/>
                    <a:pt x="110" y="2123"/>
                    <a:pt x="330" y="2346"/>
                  </a:cubicBezTo>
                  <a:cubicBezTo>
                    <a:pt x="550" y="2569"/>
                    <a:pt x="862" y="2681"/>
                    <a:pt x="1268" y="2681"/>
                  </a:cubicBezTo>
                  <a:cubicBezTo>
                    <a:pt x="1671" y="2681"/>
                    <a:pt x="1981" y="2569"/>
                    <a:pt x="2200" y="2346"/>
                  </a:cubicBezTo>
                  <a:cubicBezTo>
                    <a:pt x="2419" y="2123"/>
                    <a:pt x="2528" y="1787"/>
                    <a:pt x="2528" y="13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69E54280-6327-4BBE-AE3A-CE1E5CE9C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742148" y="1512523"/>
              <a:ext cx="1116057" cy="1391628"/>
            </a:xfrm>
            <a:custGeom>
              <a:avLst/>
              <a:gdLst>
                <a:gd name="T0" fmla="*/ 0 w 2398"/>
                <a:gd name="T1" fmla="*/ 1989 h 2989"/>
                <a:gd name="T2" fmla="*/ 995 w 2398"/>
                <a:gd name="T3" fmla="*/ 1720 h 2989"/>
                <a:gd name="T4" fmla="*/ 2088 w 2398"/>
                <a:gd name="T5" fmla="*/ 1502 h 2989"/>
                <a:gd name="T6" fmla="*/ 2088 w 2398"/>
                <a:gd name="T7" fmla="*/ 1480 h 2989"/>
                <a:gd name="T8" fmla="*/ 986 w 2398"/>
                <a:gd name="T9" fmla="*/ 1253 h 2989"/>
                <a:gd name="T10" fmla="*/ 0 w 2398"/>
                <a:gd name="T11" fmla="*/ 979 h 2989"/>
                <a:gd name="T12" fmla="*/ 0 w 2398"/>
                <a:gd name="T13" fmla="*/ 0 h 2989"/>
                <a:gd name="T14" fmla="*/ 2398 w 2398"/>
                <a:gd name="T15" fmla="*/ 758 h 2989"/>
                <a:gd name="T16" fmla="*/ 2398 w 2398"/>
                <a:gd name="T17" fmla="*/ 2230 h 2989"/>
                <a:gd name="T18" fmla="*/ 0 w 2398"/>
                <a:gd name="T19" fmla="*/ 2989 h 2989"/>
                <a:gd name="T20" fmla="*/ 0 w 2398"/>
                <a:gd name="T21" fmla="*/ 1989 h 2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98" h="2989">
                  <a:moveTo>
                    <a:pt x="0" y="1989"/>
                  </a:moveTo>
                  <a:cubicBezTo>
                    <a:pt x="316" y="1889"/>
                    <a:pt x="647" y="1799"/>
                    <a:pt x="995" y="1720"/>
                  </a:cubicBezTo>
                  <a:cubicBezTo>
                    <a:pt x="1342" y="1642"/>
                    <a:pt x="1706" y="1569"/>
                    <a:pt x="2088" y="1502"/>
                  </a:cubicBezTo>
                  <a:lnTo>
                    <a:pt x="2088" y="1480"/>
                  </a:lnTo>
                  <a:cubicBezTo>
                    <a:pt x="1697" y="1409"/>
                    <a:pt x="1330" y="1333"/>
                    <a:pt x="986" y="1253"/>
                  </a:cubicBezTo>
                  <a:cubicBezTo>
                    <a:pt x="642" y="1173"/>
                    <a:pt x="314" y="1082"/>
                    <a:pt x="0" y="979"/>
                  </a:cubicBezTo>
                  <a:lnTo>
                    <a:pt x="0" y="0"/>
                  </a:lnTo>
                  <a:lnTo>
                    <a:pt x="2398" y="758"/>
                  </a:lnTo>
                  <a:lnTo>
                    <a:pt x="2398" y="2230"/>
                  </a:lnTo>
                  <a:lnTo>
                    <a:pt x="0" y="2989"/>
                  </a:lnTo>
                  <a:lnTo>
                    <a:pt x="0" y="19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B17245BF-0DE8-4C3E-8A9A-C2DC9E21F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0742148" y="2891778"/>
              <a:ext cx="1116057" cy="1150411"/>
            </a:xfrm>
            <a:custGeom>
              <a:avLst/>
              <a:gdLst>
                <a:gd name="T0" fmla="*/ 1212 w 2398"/>
                <a:gd name="T1" fmla="*/ 1134 h 2472"/>
                <a:gd name="T2" fmla="*/ 1212 w 2398"/>
                <a:gd name="T3" fmla="*/ 1563 h 2472"/>
                <a:gd name="T4" fmla="*/ 887 w 2398"/>
                <a:gd name="T5" fmla="*/ 1563 h 2472"/>
                <a:gd name="T6" fmla="*/ 887 w 2398"/>
                <a:gd name="T7" fmla="*/ 1139 h 2472"/>
                <a:gd name="T8" fmla="*/ 926 w 2398"/>
                <a:gd name="T9" fmla="*/ 960 h 2472"/>
                <a:gd name="T10" fmla="*/ 1048 w 2398"/>
                <a:gd name="T11" fmla="*/ 906 h 2472"/>
                <a:gd name="T12" fmla="*/ 1170 w 2398"/>
                <a:gd name="T13" fmla="*/ 961 h 2472"/>
                <a:gd name="T14" fmla="*/ 1212 w 2398"/>
                <a:gd name="T15" fmla="*/ 1134 h 2472"/>
                <a:gd name="T16" fmla="*/ 2398 w 2398"/>
                <a:gd name="T17" fmla="*/ 836 h 2472"/>
                <a:gd name="T18" fmla="*/ 2398 w 2398"/>
                <a:gd name="T19" fmla="*/ 0 h 2472"/>
                <a:gd name="T20" fmla="*/ 1964 w 2398"/>
                <a:gd name="T21" fmla="*/ 127 h 2472"/>
                <a:gd name="T22" fmla="*/ 1783 w 2398"/>
                <a:gd name="T23" fmla="*/ 158 h 2472"/>
                <a:gd name="T24" fmla="*/ 1564 w 2398"/>
                <a:gd name="T25" fmla="*/ 263 h 2472"/>
                <a:gd name="T26" fmla="*/ 1442 w 2398"/>
                <a:gd name="T27" fmla="*/ 482 h 2472"/>
                <a:gd name="T28" fmla="*/ 1391 w 2398"/>
                <a:gd name="T29" fmla="*/ 843 h 2472"/>
                <a:gd name="T30" fmla="*/ 1383 w 2398"/>
                <a:gd name="T31" fmla="*/ 844 h 2472"/>
                <a:gd name="T32" fmla="*/ 1184 w 2398"/>
                <a:gd name="T33" fmla="*/ 251 h 2472"/>
                <a:gd name="T34" fmla="*/ 727 w 2398"/>
                <a:gd name="T35" fmla="*/ 69 h 2472"/>
                <a:gd name="T36" fmla="*/ 328 w 2398"/>
                <a:gd name="T37" fmla="*/ 196 h 2472"/>
                <a:gd name="T38" fmla="*/ 82 w 2398"/>
                <a:gd name="T39" fmla="*/ 548 h 2472"/>
                <a:gd name="T40" fmla="*/ 0 w 2398"/>
                <a:gd name="T41" fmla="*/ 1065 h 2472"/>
                <a:gd name="T42" fmla="*/ 0 w 2398"/>
                <a:gd name="T43" fmla="*/ 2472 h 2472"/>
                <a:gd name="T44" fmla="*/ 2398 w 2398"/>
                <a:gd name="T45" fmla="*/ 2472 h 2472"/>
                <a:gd name="T46" fmla="*/ 2398 w 2398"/>
                <a:gd name="T47" fmla="*/ 1563 h 2472"/>
                <a:gd name="T48" fmla="*/ 1569 w 2398"/>
                <a:gd name="T49" fmla="*/ 1563 h 2472"/>
                <a:gd name="T50" fmla="*/ 1569 w 2398"/>
                <a:gd name="T51" fmla="*/ 1392 h 2472"/>
                <a:gd name="T52" fmla="*/ 1607 w 2398"/>
                <a:gd name="T53" fmla="*/ 1145 h 2472"/>
                <a:gd name="T54" fmla="*/ 1719 w 2398"/>
                <a:gd name="T55" fmla="*/ 1011 h 2472"/>
                <a:gd name="T56" fmla="*/ 1906 w 2398"/>
                <a:gd name="T57" fmla="*/ 951 h 2472"/>
                <a:gd name="T58" fmla="*/ 2036 w 2398"/>
                <a:gd name="T59" fmla="*/ 933 h 2472"/>
                <a:gd name="T60" fmla="*/ 2253 w 2398"/>
                <a:gd name="T61" fmla="*/ 892 h 2472"/>
                <a:gd name="T62" fmla="*/ 2398 w 2398"/>
                <a:gd name="T63" fmla="*/ 836 h 2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98" h="2472">
                  <a:moveTo>
                    <a:pt x="1212" y="1134"/>
                  </a:moveTo>
                  <a:lnTo>
                    <a:pt x="1212" y="1563"/>
                  </a:lnTo>
                  <a:lnTo>
                    <a:pt x="887" y="1563"/>
                  </a:lnTo>
                  <a:lnTo>
                    <a:pt x="887" y="1139"/>
                  </a:lnTo>
                  <a:cubicBezTo>
                    <a:pt x="887" y="1055"/>
                    <a:pt x="900" y="995"/>
                    <a:pt x="926" y="960"/>
                  </a:cubicBezTo>
                  <a:cubicBezTo>
                    <a:pt x="952" y="924"/>
                    <a:pt x="992" y="906"/>
                    <a:pt x="1048" y="906"/>
                  </a:cubicBezTo>
                  <a:cubicBezTo>
                    <a:pt x="1102" y="906"/>
                    <a:pt x="1143" y="924"/>
                    <a:pt x="1170" y="961"/>
                  </a:cubicBezTo>
                  <a:cubicBezTo>
                    <a:pt x="1198" y="997"/>
                    <a:pt x="1212" y="1055"/>
                    <a:pt x="1212" y="1134"/>
                  </a:cubicBezTo>
                  <a:close/>
                  <a:moveTo>
                    <a:pt x="2398" y="836"/>
                  </a:moveTo>
                  <a:lnTo>
                    <a:pt x="2398" y="0"/>
                  </a:lnTo>
                  <a:cubicBezTo>
                    <a:pt x="2267" y="55"/>
                    <a:pt x="2123" y="97"/>
                    <a:pt x="1964" y="127"/>
                  </a:cubicBezTo>
                  <a:lnTo>
                    <a:pt x="1783" y="158"/>
                  </a:lnTo>
                  <a:cubicBezTo>
                    <a:pt x="1692" y="176"/>
                    <a:pt x="1619" y="211"/>
                    <a:pt x="1564" y="263"/>
                  </a:cubicBezTo>
                  <a:cubicBezTo>
                    <a:pt x="1509" y="316"/>
                    <a:pt x="1468" y="388"/>
                    <a:pt x="1442" y="482"/>
                  </a:cubicBezTo>
                  <a:cubicBezTo>
                    <a:pt x="1415" y="575"/>
                    <a:pt x="1398" y="695"/>
                    <a:pt x="1391" y="843"/>
                  </a:cubicBezTo>
                  <a:lnTo>
                    <a:pt x="1383" y="844"/>
                  </a:lnTo>
                  <a:cubicBezTo>
                    <a:pt x="1362" y="571"/>
                    <a:pt x="1295" y="373"/>
                    <a:pt x="1184" y="251"/>
                  </a:cubicBezTo>
                  <a:cubicBezTo>
                    <a:pt x="1072" y="130"/>
                    <a:pt x="920" y="69"/>
                    <a:pt x="727" y="69"/>
                  </a:cubicBezTo>
                  <a:cubicBezTo>
                    <a:pt x="570" y="69"/>
                    <a:pt x="438" y="111"/>
                    <a:pt x="328" y="196"/>
                  </a:cubicBezTo>
                  <a:cubicBezTo>
                    <a:pt x="219" y="281"/>
                    <a:pt x="137" y="398"/>
                    <a:pt x="82" y="548"/>
                  </a:cubicBezTo>
                  <a:cubicBezTo>
                    <a:pt x="27" y="697"/>
                    <a:pt x="0" y="870"/>
                    <a:pt x="0" y="1065"/>
                  </a:cubicBezTo>
                  <a:lnTo>
                    <a:pt x="0" y="2472"/>
                  </a:lnTo>
                  <a:lnTo>
                    <a:pt x="2398" y="2472"/>
                  </a:lnTo>
                  <a:lnTo>
                    <a:pt x="2398" y="1563"/>
                  </a:lnTo>
                  <a:lnTo>
                    <a:pt x="1569" y="1563"/>
                  </a:lnTo>
                  <a:lnTo>
                    <a:pt x="1569" y="1392"/>
                  </a:lnTo>
                  <a:cubicBezTo>
                    <a:pt x="1569" y="1288"/>
                    <a:pt x="1582" y="1206"/>
                    <a:pt x="1607" y="1145"/>
                  </a:cubicBezTo>
                  <a:cubicBezTo>
                    <a:pt x="1633" y="1084"/>
                    <a:pt x="1670" y="1039"/>
                    <a:pt x="1719" y="1011"/>
                  </a:cubicBezTo>
                  <a:cubicBezTo>
                    <a:pt x="1767" y="982"/>
                    <a:pt x="1830" y="963"/>
                    <a:pt x="1906" y="951"/>
                  </a:cubicBezTo>
                  <a:lnTo>
                    <a:pt x="2036" y="933"/>
                  </a:lnTo>
                  <a:cubicBezTo>
                    <a:pt x="2125" y="922"/>
                    <a:pt x="2198" y="908"/>
                    <a:pt x="2253" y="892"/>
                  </a:cubicBezTo>
                  <a:cubicBezTo>
                    <a:pt x="2308" y="876"/>
                    <a:pt x="2357" y="857"/>
                    <a:pt x="2398" y="8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157CC60A-EC0B-456F-A655-76AFCD456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742148" y="4155582"/>
              <a:ext cx="1116057" cy="985478"/>
            </a:xfrm>
            <a:custGeom>
              <a:avLst/>
              <a:gdLst>
                <a:gd name="T0" fmla="*/ 0 w 2398"/>
                <a:gd name="T1" fmla="*/ 2116 h 2116"/>
                <a:gd name="T2" fmla="*/ 0 w 2398"/>
                <a:gd name="T3" fmla="*/ 3 h 2116"/>
                <a:gd name="T4" fmla="*/ 866 w 2398"/>
                <a:gd name="T5" fmla="*/ 3 h 2116"/>
                <a:gd name="T6" fmla="*/ 866 w 2398"/>
                <a:gd name="T7" fmla="*/ 1207 h 2116"/>
                <a:gd name="T8" fmla="*/ 1050 w 2398"/>
                <a:gd name="T9" fmla="*/ 1207 h 2116"/>
                <a:gd name="T10" fmla="*/ 1050 w 2398"/>
                <a:gd name="T11" fmla="*/ 175 h 2116"/>
                <a:gd name="T12" fmla="*/ 1365 w 2398"/>
                <a:gd name="T13" fmla="*/ 175 h 2116"/>
                <a:gd name="T14" fmla="*/ 1361 w 2398"/>
                <a:gd name="T15" fmla="*/ 1207 h 2116"/>
                <a:gd name="T16" fmla="*/ 1544 w 2398"/>
                <a:gd name="T17" fmla="*/ 1207 h 2116"/>
                <a:gd name="T18" fmla="*/ 1544 w 2398"/>
                <a:gd name="T19" fmla="*/ 0 h 2116"/>
                <a:gd name="T20" fmla="*/ 2398 w 2398"/>
                <a:gd name="T21" fmla="*/ 0 h 2116"/>
                <a:gd name="T22" fmla="*/ 2398 w 2398"/>
                <a:gd name="T23" fmla="*/ 2116 h 2116"/>
                <a:gd name="T24" fmla="*/ 0 w 2398"/>
                <a:gd name="T25" fmla="*/ 2116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98" h="2116">
                  <a:moveTo>
                    <a:pt x="0" y="2116"/>
                  </a:moveTo>
                  <a:lnTo>
                    <a:pt x="0" y="3"/>
                  </a:lnTo>
                  <a:lnTo>
                    <a:pt x="866" y="3"/>
                  </a:lnTo>
                  <a:lnTo>
                    <a:pt x="866" y="1207"/>
                  </a:lnTo>
                  <a:lnTo>
                    <a:pt x="1050" y="1207"/>
                  </a:lnTo>
                  <a:lnTo>
                    <a:pt x="1050" y="175"/>
                  </a:lnTo>
                  <a:lnTo>
                    <a:pt x="1365" y="175"/>
                  </a:lnTo>
                  <a:lnTo>
                    <a:pt x="1361" y="1207"/>
                  </a:lnTo>
                  <a:lnTo>
                    <a:pt x="1544" y="1207"/>
                  </a:lnTo>
                  <a:lnTo>
                    <a:pt x="1544" y="0"/>
                  </a:lnTo>
                  <a:lnTo>
                    <a:pt x="2398" y="0"/>
                  </a:lnTo>
                  <a:lnTo>
                    <a:pt x="2398" y="2116"/>
                  </a:lnTo>
                  <a:lnTo>
                    <a:pt x="0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8B2959F5-CE23-418B-B7B9-49A0484C0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742148" y="5215279"/>
              <a:ext cx="1116057" cy="1342147"/>
            </a:xfrm>
            <a:custGeom>
              <a:avLst/>
              <a:gdLst>
                <a:gd name="T0" fmla="*/ 1609 w 2398"/>
                <a:gd name="T1" fmla="*/ 1616 h 2883"/>
                <a:gd name="T2" fmla="*/ 1996 w 2398"/>
                <a:gd name="T3" fmla="*/ 1962 h 2883"/>
                <a:gd name="T4" fmla="*/ 2398 w 2398"/>
                <a:gd name="T5" fmla="*/ 1962 h 2883"/>
                <a:gd name="T6" fmla="*/ 2398 w 2398"/>
                <a:gd name="T7" fmla="*/ 2883 h 2883"/>
                <a:gd name="T8" fmla="*/ 0 w 2398"/>
                <a:gd name="T9" fmla="*/ 2883 h 2883"/>
                <a:gd name="T10" fmla="*/ 0 w 2398"/>
                <a:gd name="T11" fmla="*/ 1962 h 2883"/>
                <a:gd name="T12" fmla="*/ 1318 w 2398"/>
                <a:gd name="T13" fmla="*/ 1962 h 2883"/>
                <a:gd name="T14" fmla="*/ 1318 w 2398"/>
                <a:gd name="T15" fmla="*/ 1932 h 2883"/>
                <a:gd name="T16" fmla="*/ 928 w 2398"/>
                <a:gd name="T17" fmla="*/ 1804 h 2883"/>
                <a:gd name="T18" fmla="*/ 590 w 2398"/>
                <a:gd name="T19" fmla="*/ 1610 h 2883"/>
                <a:gd name="T20" fmla="*/ 0 w 2398"/>
                <a:gd name="T21" fmla="*/ 1179 h 2883"/>
                <a:gd name="T22" fmla="*/ 0 w 2398"/>
                <a:gd name="T23" fmla="*/ 39 h 2883"/>
                <a:gd name="T24" fmla="*/ 1038 w 2398"/>
                <a:gd name="T25" fmla="*/ 1075 h 2883"/>
                <a:gd name="T26" fmla="*/ 2398 w 2398"/>
                <a:gd name="T27" fmla="*/ 0 h 2883"/>
                <a:gd name="T28" fmla="*/ 2398 w 2398"/>
                <a:gd name="T29" fmla="*/ 1122 h 2883"/>
                <a:gd name="T30" fmla="*/ 1609 w 2398"/>
                <a:gd name="T31" fmla="*/ 1616 h 2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98" h="2883">
                  <a:moveTo>
                    <a:pt x="1609" y="1616"/>
                  </a:moveTo>
                  <a:lnTo>
                    <a:pt x="1996" y="1962"/>
                  </a:lnTo>
                  <a:lnTo>
                    <a:pt x="2398" y="1962"/>
                  </a:lnTo>
                  <a:lnTo>
                    <a:pt x="2398" y="2883"/>
                  </a:lnTo>
                  <a:lnTo>
                    <a:pt x="0" y="2883"/>
                  </a:lnTo>
                  <a:lnTo>
                    <a:pt x="0" y="1962"/>
                  </a:lnTo>
                  <a:lnTo>
                    <a:pt x="1318" y="1962"/>
                  </a:lnTo>
                  <a:lnTo>
                    <a:pt x="1318" y="1932"/>
                  </a:lnTo>
                  <a:cubicBezTo>
                    <a:pt x="1160" y="1892"/>
                    <a:pt x="1031" y="1849"/>
                    <a:pt x="928" y="1804"/>
                  </a:cubicBezTo>
                  <a:cubicBezTo>
                    <a:pt x="826" y="1759"/>
                    <a:pt x="714" y="1694"/>
                    <a:pt x="590" y="1610"/>
                  </a:cubicBezTo>
                  <a:cubicBezTo>
                    <a:pt x="467" y="1526"/>
                    <a:pt x="270" y="1382"/>
                    <a:pt x="0" y="1179"/>
                  </a:cubicBezTo>
                  <a:lnTo>
                    <a:pt x="0" y="39"/>
                  </a:lnTo>
                  <a:lnTo>
                    <a:pt x="1038" y="1075"/>
                  </a:lnTo>
                  <a:lnTo>
                    <a:pt x="2398" y="0"/>
                  </a:lnTo>
                  <a:lnTo>
                    <a:pt x="2398" y="1122"/>
                  </a:lnTo>
                  <a:lnTo>
                    <a:pt x="1609" y="16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</p:grpSp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24C7665-3CAE-46DF-A434-2F2971854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idx="13"/>
          </p:nvPr>
        </p:nvSpPr>
        <p:spPr>
          <a:xfrm>
            <a:off x="1737360" y="1604772"/>
            <a:ext cx="8727948" cy="3534156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noProof="0"/>
              <a:t>Lisää kuva napsauttamalla kuvaketta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CECA44E-DDCA-46C5-B4EE-63ABBECF9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410" y="5384945"/>
            <a:ext cx="2779766" cy="1150646"/>
          </a:xfrm>
        </p:spPr>
        <p:txBody>
          <a:bodyPr>
            <a:normAutofit/>
          </a:bodyPr>
          <a:lstStyle>
            <a:lvl1pPr algn="l">
              <a:lnSpc>
                <a:spcPct val="105000"/>
              </a:lnSpc>
              <a:defRPr sz="2000" b="0">
                <a:solidFill>
                  <a:srgbClr val="831C00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15765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kehyksellä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Ryhmä 31">
            <a:extLst>
              <a:ext uri="{FF2B5EF4-FFF2-40B4-BE49-F238E27FC236}">
                <a16:creationId xmlns:a16="http://schemas.microsoft.com/office/drawing/2014/main" id="{727BD663-11A4-4ADD-95D1-7A5F980BA0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19849" y="304481"/>
            <a:ext cx="7292531" cy="6059246"/>
            <a:chOff x="319849" y="304481"/>
            <a:chExt cx="7292531" cy="6059246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6CDA5E5-0165-4829-9864-96A8EF8CB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57021" y="304481"/>
              <a:ext cx="1355359" cy="1102994"/>
            </a:xfrm>
            <a:custGeom>
              <a:avLst/>
              <a:gdLst>
                <a:gd name="T0" fmla="*/ 1235 w 2910"/>
                <a:gd name="T1" fmla="*/ 1462 h 2370"/>
                <a:gd name="T2" fmla="*/ 1449 w 2910"/>
                <a:gd name="T3" fmla="*/ 306 h 2370"/>
                <a:gd name="T4" fmla="*/ 1470 w 2910"/>
                <a:gd name="T5" fmla="*/ 306 h 2370"/>
                <a:gd name="T6" fmla="*/ 1689 w 2910"/>
                <a:gd name="T7" fmla="*/ 1462 h 2370"/>
                <a:gd name="T8" fmla="*/ 1235 w 2910"/>
                <a:gd name="T9" fmla="*/ 1462 h 2370"/>
                <a:gd name="T10" fmla="*/ 1942 w 2910"/>
                <a:gd name="T11" fmla="*/ 2370 h 2370"/>
                <a:gd name="T12" fmla="*/ 2910 w 2910"/>
                <a:gd name="T13" fmla="*/ 2370 h 2370"/>
                <a:gd name="T14" fmla="*/ 2182 w 2910"/>
                <a:gd name="T15" fmla="*/ 0 h 2370"/>
                <a:gd name="T16" fmla="*/ 729 w 2910"/>
                <a:gd name="T17" fmla="*/ 0 h 2370"/>
                <a:gd name="T18" fmla="*/ 0 w 2910"/>
                <a:gd name="T19" fmla="*/ 2370 h 2370"/>
                <a:gd name="T20" fmla="*/ 988 w 2910"/>
                <a:gd name="T21" fmla="*/ 2370 h 2370"/>
                <a:gd name="T22" fmla="*/ 1154 w 2910"/>
                <a:gd name="T23" fmla="*/ 1793 h 2370"/>
                <a:gd name="T24" fmla="*/ 1771 w 2910"/>
                <a:gd name="T25" fmla="*/ 1793 h 2370"/>
                <a:gd name="T26" fmla="*/ 1942 w 2910"/>
                <a:gd name="T27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10" h="2370">
                  <a:moveTo>
                    <a:pt x="1235" y="1462"/>
                  </a:moveTo>
                  <a:cubicBezTo>
                    <a:pt x="1322" y="1081"/>
                    <a:pt x="1393" y="696"/>
                    <a:pt x="1449" y="306"/>
                  </a:cubicBezTo>
                  <a:lnTo>
                    <a:pt x="1470" y="306"/>
                  </a:lnTo>
                  <a:cubicBezTo>
                    <a:pt x="1532" y="717"/>
                    <a:pt x="1605" y="1102"/>
                    <a:pt x="1689" y="1462"/>
                  </a:cubicBezTo>
                  <a:lnTo>
                    <a:pt x="1235" y="1462"/>
                  </a:lnTo>
                  <a:close/>
                  <a:moveTo>
                    <a:pt x="1942" y="2370"/>
                  </a:moveTo>
                  <a:lnTo>
                    <a:pt x="2910" y="2370"/>
                  </a:lnTo>
                  <a:lnTo>
                    <a:pt x="2182" y="0"/>
                  </a:lnTo>
                  <a:lnTo>
                    <a:pt x="729" y="0"/>
                  </a:lnTo>
                  <a:lnTo>
                    <a:pt x="0" y="2370"/>
                  </a:lnTo>
                  <a:lnTo>
                    <a:pt x="988" y="2370"/>
                  </a:lnTo>
                  <a:cubicBezTo>
                    <a:pt x="1052" y="2168"/>
                    <a:pt x="1108" y="1976"/>
                    <a:pt x="1154" y="1793"/>
                  </a:cubicBezTo>
                  <a:lnTo>
                    <a:pt x="1771" y="1793"/>
                  </a:lnTo>
                  <a:cubicBezTo>
                    <a:pt x="1820" y="1976"/>
                    <a:pt x="1877" y="2168"/>
                    <a:pt x="1942" y="2370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7651337-8A72-4CB8-AAE3-6D3F62E91A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083201" y="304481"/>
              <a:ext cx="1375989" cy="1102994"/>
            </a:xfrm>
            <a:custGeom>
              <a:avLst/>
              <a:gdLst>
                <a:gd name="T0" fmla="*/ 0 w 2955"/>
                <a:gd name="T1" fmla="*/ 0 h 2370"/>
                <a:gd name="T2" fmla="*/ 750 w 2955"/>
                <a:gd name="T3" fmla="*/ 2370 h 2370"/>
                <a:gd name="T4" fmla="*/ 2205 w 2955"/>
                <a:gd name="T5" fmla="*/ 2370 h 2370"/>
                <a:gd name="T6" fmla="*/ 2955 w 2955"/>
                <a:gd name="T7" fmla="*/ 0 h 2370"/>
                <a:gd name="T8" fmla="*/ 1987 w 2955"/>
                <a:gd name="T9" fmla="*/ 0 h 2370"/>
                <a:gd name="T10" fmla="*/ 1716 w 2955"/>
                <a:gd name="T11" fmla="*/ 975 h 2370"/>
                <a:gd name="T12" fmla="*/ 1492 w 2955"/>
                <a:gd name="T13" fmla="*/ 2064 h 2370"/>
                <a:gd name="T14" fmla="*/ 1470 w 2955"/>
                <a:gd name="T15" fmla="*/ 2064 h 2370"/>
                <a:gd name="T16" fmla="*/ 1254 w 2955"/>
                <a:gd name="T17" fmla="*/ 983 h 2370"/>
                <a:gd name="T18" fmla="*/ 989 w 2955"/>
                <a:gd name="T19" fmla="*/ 0 h 2370"/>
                <a:gd name="T20" fmla="*/ 0 w 2955"/>
                <a:gd name="T21" fmla="*/ 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55" h="2370">
                  <a:moveTo>
                    <a:pt x="0" y="0"/>
                  </a:moveTo>
                  <a:lnTo>
                    <a:pt x="750" y="2370"/>
                  </a:lnTo>
                  <a:lnTo>
                    <a:pt x="2205" y="2370"/>
                  </a:lnTo>
                  <a:lnTo>
                    <a:pt x="2955" y="0"/>
                  </a:lnTo>
                  <a:lnTo>
                    <a:pt x="1987" y="0"/>
                  </a:lnTo>
                  <a:cubicBezTo>
                    <a:pt x="1885" y="310"/>
                    <a:pt x="1795" y="635"/>
                    <a:pt x="1716" y="975"/>
                  </a:cubicBezTo>
                  <a:cubicBezTo>
                    <a:pt x="1637" y="1315"/>
                    <a:pt x="1563" y="1678"/>
                    <a:pt x="1492" y="2064"/>
                  </a:cubicBezTo>
                  <a:lnTo>
                    <a:pt x="1470" y="2064"/>
                  </a:lnTo>
                  <a:cubicBezTo>
                    <a:pt x="1404" y="1687"/>
                    <a:pt x="1332" y="1326"/>
                    <a:pt x="1254" y="983"/>
                  </a:cubicBezTo>
                  <a:cubicBezTo>
                    <a:pt x="1177" y="640"/>
                    <a:pt x="1088" y="312"/>
                    <a:pt x="98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5B8A12FF-5E6F-4A67-B6A2-57D53EB1D6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927949" y="304481"/>
              <a:ext cx="1355359" cy="1102994"/>
            </a:xfrm>
            <a:custGeom>
              <a:avLst/>
              <a:gdLst>
                <a:gd name="T0" fmla="*/ 1235 w 2910"/>
                <a:gd name="T1" fmla="*/ 1462 h 2370"/>
                <a:gd name="T2" fmla="*/ 1449 w 2910"/>
                <a:gd name="T3" fmla="*/ 306 h 2370"/>
                <a:gd name="T4" fmla="*/ 1470 w 2910"/>
                <a:gd name="T5" fmla="*/ 306 h 2370"/>
                <a:gd name="T6" fmla="*/ 1689 w 2910"/>
                <a:gd name="T7" fmla="*/ 1462 h 2370"/>
                <a:gd name="T8" fmla="*/ 1235 w 2910"/>
                <a:gd name="T9" fmla="*/ 1462 h 2370"/>
                <a:gd name="T10" fmla="*/ 1942 w 2910"/>
                <a:gd name="T11" fmla="*/ 2370 h 2370"/>
                <a:gd name="T12" fmla="*/ 2910 w 2910"/>
                <a:gd name="T13" fmla="*/ 2370 h 2370"/>
                <a:gd name="T14" fmla="*/ 2182 w 2910"/>
                <a:gd name="T15" fmla="*/ 0 h 2370"/>
                <a:gd name="T16" fmla="*/ 729 w 2910"/>
                <a:gd name="T17" fmla="*/ 0 h 2370"/>
                <a:gd name="T18" fmla="*/ 0 w 2910"/>
                <a:gd name="T19" fmla="*/ 2370 h 2370"/>
                <a:gd name="T20" fmla="*/ 989 w 2910"/>
                <a:gd name="T21" fmla="*/ 2370 h 2370"/>
                <a:gd name="T22" fmla="*/ 1154 w 2910"/>
                <a:gd name="T23" fmla="*/ 1793 h 2370"/>
                <a:gd name="T24" fmla="*/ 1772 w 2910"/>
                <a:gd name="T25" fmla="*/ 1793 h 2370"/>
                <a:gd name="T26" fmla="*/ 1942 w 2910"/>
                <a:gd name="T27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10" h="2370">
                  <a:moveTo>
                    <a:pt x="1235" y="1462"/>
                  </a:moveTo>
                  <a:cubicBezTo>
                    <a:pt x="1322" y="1081"/>
                    <a:pt x="1394" y="696"/>
                    <a:pt x="1449" y="306"/>
                  </a:cubicBezTo>
                  <a:lnTo>
                    <a:pt x="1470" y="306"/>
                  </a:lnTo>
                  <a:cubicBezTo>
                    <a:pt x="1532" y="717"/>
                    <a:pt x="1605" y="1102"/>
                    <a:pt x="1689" y="1462"/>
                  </a:cubicBezTo>
                  <a:lnTo>
                    <a:pt x="1235" y="1462"/>
                  </a:lnTo>
                  <a:close/>
                  <a:moveTo>
                    <a:pt x="1942" y="2370"/>
                  </a:moveTo>
                  <a:lnTo>
                    <a:pt x="2910" y="2370"/>
                  </a:lnTo>
                  <a:lnTo>
                    <a:pt x="2182" y="0"/>
                  </a:lnTo>
                  <a:lnTo>
                    <a:pt x="729" y="0"/>
                  </a:lnTo>
                  <a:lnTo>
                    <a:pt x="0" y="2370"/>
                  </a:lnTo>
                  <a:lnTo>
                    <a:pt x="989" y="2370"/>
                  </a:lnTo>
                  <a:cubicBezTo>
                    <a:pt x="1053" y="2168"/>
                    <a:pt x="1108" y="1976"/>
                    <a:pt x="1154" y="1793"/>
                  </a:cubicBezTo>
                  <a:lnTo>
                    <a:pt x="1772" y="1793"/>
                  </a:lnTo>
                  <a:cubicBezTo>
                    <a:pt x="1820" y="1976"/>
                    <a:pt x="1877" y="2168"/>
                    <a:pt x="1942" y="2370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4CAE1E2-09D2-4550-A96B-038FD0E2F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2834585" y="304481"/>
              <a:ext cx="1136686" cy="1102994"/>
            </a:xfrm>
            <a:custGeom>
              <a:avLst/>
              <a:gdLst>
                <a:gd name="T0" fmla="*/ 1322 w 2443"/>
                <a:gd name="T1" fmla="*/ 1198 h 2370"/>
                <a:gd name="T2" fmla="*/ 899 w 2443"/>
                <a:gd name="T3" fmla="*/ 1198 h 2370"/>
                <a:gd name="T4" fmla="*/ 899 w 2443"/>
                <a:gd name="T5" fmla="*/ 877 h 2370"/>
                <a:gd name="T6" fmla="*/ 1318 w 2443"/>
                <a:gd name="T7" fmla="*/ 877 h 2370"/>
                <a:gd name="T8" fmla="*/ 1495 w 2443"/>
                <a:gd name="T9" fmla="*/ 915 h 2370"/>
                <a:gd name="T10" fmla="*/ 1548 w 2443"/>
                <a:gd name="T11" fmla="*/ 1036 h 2370"/>
                <a:gd name="T12" fmla="*/ 1494 w 2443"/>
                <a:gd name="T13" fmla="*/ 1157 h 2370"/>
                <a:gd name="T14" fmla="*/ 1322 w 2443"/>
                <a:gd name="T15" fmla="*/ 1198 h 2370"/>
                <a:gd name="T16" fmla="*/ 1617 w 2443"/>
                <a:gd name="T17" fmla="*/ 2370 h 2370"/>
                <a:gd name="T18" fmla="*/ 2443 w 2443"/>
                <a:gd name="T19" fmla="*/ 2370 h 2370"/>
                <a:gd name="T20" fmla="*/ 2317 w 2443"/>
                <a:gd name="T21" fmla="*/ 1942 h 2370"/>
                <a:gd name="T22" fmla="*/ 2288 w 2443"/>
                <a:gd name="T23" fmla="*/ 1763 h 2370"/>
                <a:gd name="T24" fmla="*/ 2183 w 2443"/>
                <a:gd name="T25" fmla="*/ 1546 h 2370"/>
                <a:gd name="T26" fmla="*/ 1967 w 2443"/>
                <a:gd name="T27" fmla="*/ 1425 h 2370"/>
                <a:gd name="T28" fmla="*/ 1611 w 2443"/>
                <a:gd name="T29" fmla="*/ 1375 h 2370"/>
                <a:gd name="T30" fmla="*/ 1609 w 2443"/>
                <a:gd name="T31" fmla="*/ 1367 h 2370"/>
                <a:gd name="T32" fmla="*/ 2195 w 2443"/>
                <a:gd name="T33" fmla="*/ 1170 h 2370"/>
                <a:gd name="T34" fmla="*/ 2375 w 2443"/>
                <a:gd name="T35" fmla="*/ 718 h 2370"/>
                <a:gd name="T36" fmla="*/ 2250 w 2443"/>
                <a:gd name="T37" fmla="*/ 324 h 2370"/>
                <a:gd name="T38" fmla="*/ 1902 w 2443"/>
                <a:gd name="T39" fmla="*/ 81 h 2370"/>
                <a:gd name="T40" fmla="*/ 1390 w 2443"/>
                <a:gd name="T41" fmla="*/ 0 h 2370"/>
                <a:gd name="T42" fmla="*/ 0 w 2443"/>
                <a:gd name="T43" fmla="*/ 0 h 2370"/>
                <a:gd name="T44" fmla="*/ 0 w 2443"/>
                <a:gd name="T45" fmla="*/ 2370 h 2370"/>
                <a:gd name="T46" fmla="*/ 899 w 2443"/>
                <a:gd name="T47" fmla="*/ 2370 h 2370"/>
                <a:gd name="T48" fmla="*/ 899 w 2443"/>
                <a:gd name="T49" fmla="*/ 1551 h 2370"/>
                <a:gd name="T50" fmla="*/ 1068 w 2443"/>
                <a:gd name="T51" fmla="*/ 1551 h 2370"/>
                <a:gd name="T52" fmla="*/ 1312 w 2443"/>
                <a:gd name="T53" fmla="*/ 1589 h 2370"/>
                <a:gd name="T54" fmla="*/ 1444 w 2443"/>
                <a:gd name="T55" fmla="*/ 1699 h 2370"/>
                <a:gd name="T56" fmla="*/ 1503 w 2443"/>
                <a:gd name="T57" fmla="*/ 1884 h 2370"/>
                <a:gd name="T58" fmla="*/ 1521 w 2443"/>
                <a:gd name="T59" fmla="*/ 2013 h 2370"/>
                <a:gd name="T60" fmla="*/ 1562 w 2443"/>
                <a:gd name="T61" fmla="*/ 2227 h 2370"/>
                <a:gd name="T62" fmla="*/ 1617 w 2443"/>
                <a:gd name="T63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43" h="2370">
                  <a:moveTo>
                    <a:pt x="1322" y="1198"/>
                  </a:moveTo>
                  <a:lnTo>
                    <a:pt x="899" y="1198"/>
                  </a:lnTo>
                  <a:lnTo>
                    <a:pt x="899" y="877"/>
                  </a:lnTo>
                  <a:lnTo>
                    <a:pt x="1318" y="877"/>
                  </a:lnTo>
                  <a:cubicBezTo>
                    <a:pt x="1400" y="877"/>
                    <a:pt x="1459" y="890"/>
                    <a:pt x="1495" y="915"/>
                  </a:cubicBezTo>
                  <a:cubicBezTo>
                    <a:pt x="1530" y="941"/>
                    <a:pt x="1548" y="981"/>
                    <a:pt x="1548" y="1036"/>
                  </a:cubicBezTo>
                  <a:cubicBezTo>
                    <a:pt x="1548" y="1089"/>
                    <a:pt x="1530" y="1129"/>
                    <a:pt x="1494" y="1157"/>
                  </a:cubicBezTo>
                  <a:cubicBezTo>
                    <a:pt x="1458" y="1185"/>
                    <a:pt x="1401" y="1198"/>
                    <a:pt x="1322" y="1198"/>
                  </a:cubicBezTo>
                  <a:close/>
                  <a:moveTo>
                    <a:pt x="1617" y="2370"/>
                  </a:moveTo>
                  <a:lnTo>
                    <a:pt x="2443" y="2370"/>
                  </a:lnTo>
                  <a:cubicBezTo>
                    <a:pt x="2389" y="2241"/>
                    <a:pt x="2347" y="2098"/>
                    <a:pt x="2317" y="1942"/>
                  </a:cubicBezTo>
                  <a:lnTo>
                    <a:pt x="2288" y="1763"/>
                  </a:lnTo>
                  <a:cubicBezTo>
                    <a:pt x="2270" y="1672"/>
                    <a:pt x="2235" y="1600"/>
                    <a:pt x="2183" y="1546"/>
                  </a:cubicBezTo>
                  <a:cubicBezTo>
                    <a:pt x="2131" y="1492"/>
                    <a:pt x="2059" y="1452"/>
                    <a:pt x="1967" y="1425"/>
                  </a:cubicBezTo>
                  <a:cubicBezTo>
                    <a:pt x="1875" y="1399"/>
                    <a:pt x="1756" y="1382"/>
                    <a:pt x="1611" y="1375"/>
                  </a:cubicBezTo>
                  <a:lnTo>
                    <a:pt x="1609" y="1367"/>
                  </a:lnTo>
                  <a:cubicBezTo>
                    <a:pt x="1879" y="1346"/>
                    <a:pt x="2075" y="1281"/>
                    <a:pt x="2195" y="1170"/>
                  </a:cubicBezTo>
                  <a:cubicBezTo>
                    <a:pt x="2315" y="1060"/>
                    <a:pt x="2375" y="909"/>
                    <a:pt x="2375" y="718"/>
                  </a:cubicBezTo>
                  <a:cubicBezTo>
                    <a:pt x="2375" y="564"/>
                    <a:pt x="2333" y="432"/>
                    <a:pt x="2250" y="324"/>
                  </a:cubicBezTo>
                  <a:cubicBezTo>
                    <a:pt x="2166" y="216"/>
                    <a:pt x="2050" y="135"/>
                    <a:pt x="1902" y="81"/>
                  </a:cubicBezTo>
                  <a:cubicBezTo>
                    <a:pt x="1754" y="27"/>
                    <a:pt x="1584" y="0"/>
                    <a:pt x="1390" y="0"/>
                  </a:cubicBezTo>
                  <a:lnTo>
                    <a:pt x="0" y="0"/>
                  </a:lnTo>
                  <a:lnTo>
                    <a:pt x="0" y="2370"/>
                  </a:lnTo>
                  <a:lnTo>
                    <a:pt x="899" y="2370"/>
                  </a:lnTo>
                  <a:lnTo>
                    <a:pt x="899" y="1551"/>
                  </a:lnTo>
                  <a:lnTo>
                    <a:pt x="1068" y="1551"/>
                  </a:lnTo>
                  <a:cubicBezTo>
                    <a:pt x="1170" y="1551"/>
                    <a:pt x="1252" y="1564"/>
                    <a:pt x="1312" y="1589"/>
                  </a:cubicBezTo>
                  <a:cubicBezTo>
                    <a:pt x="1372" y="1614"/>
                    <a:pt x="1416" y="1651"/>
                    <a:pt x="1444" y="1699"/>
                  </a:cubicBezTo>
                  <a:cubicBezTo>
                    <a:pt x="1472" y="1747"/>
                    <a:pt x="1492" y="1809"/>
                    <a:pt x="1503" y="1884"/>
                  </a:cubicBezTo>
                  <a:lnTo>
                    <a:pt x="1521" y="2013"/>
                  </a:lnTo>
                  <a:cubicBezTo>
                    <a:pt x="1532" y="2101"/>
                    <a:pt x="1546" y="2173"/>
                    <a:pt x="1562" y="2227"/>
                  </a:cubicBezTo>
                  <a:cubicBezTo>
                    <a:pt x="1578" y="2282"/>
                    <a:pt x="1596" y="2330"/>
                    <a:pt x="1617" y="2370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A017EE3-E5BD-4A52-A6EC-9994E5BB78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747410" y="304481"/>
              <a:ext cx="975777" cy="1102994"/>
            </a:xfrm>
            <a:custGeom>
              <a:avLst/>
              <a:gdLst>
                <a:gd name="T0" fmla="*/ 0 w 2093"/>
                <a:gd name="T1" fmla="*/ 2370 h 2370"/>
                <a:gd name="T2" fmla="*/ 2093 w 2093"/>
                <a:gd name="T3" fmla="*/ 2370 h 2370"/>
                <a:gd name="T4" fmla="*/ 2093 w 2093"/>
                <a:gd name="T5" fmla="*/ 1526 h 2370"/>
                <a:gd name="T6" fmla="*/ 899 w 2093"/>
                <a:gd name="T7" fmla="*/ 1526 h 2370"/>
                <a:gd name="T8" fmla="*/ 899 w 2093"/>
                <a:gd name="T9" fmla="*/ 1346 h 2370"/>
                <a:gd name="T10" fmla="*/ 1919 w 2093"/>
                <a:gd name="T11" fmla="*/ 1349 h 2370"/>
                <a:gd name="T12" fmla="*/ 1919 w 2093"/>
                <a:gd name="T13" fmla="*/ 1038 h 2370"/>
                <a:gd name="T14" fmla="*/ 899 w 2093"/>
                <a:gd name="T15" fmla="*/ 1038 h 2370"/>
                <a:gd name="T16" fmla="*/ 899 w 2093"/>
                <a:gd name="T17" fmla="*/ 856 h 2370"/>
                <a:gd name="T18" fmla="*/ 2090 w 2093"/>
                <a:gd name="T19" fmla="*/ 856 h 2370"/>
                <a:gd name="T20" fmla="*/ 2090 w 2093"/>
                <a:gd name="T21" fmla="*/ 0 h 2370"/>
                <a:gd name="T22" fmla="*/ 0 w 2093"/>
                <a:gd name="T23" fmla="*/ 0 h 2370"/>
                <a:gd name="T24" fmla="*/ 0 w 2093"/>
                <a:gd name="T25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93" h="2370">
                  <a:moveTo>
                    <a:pt x="0" y="2370"/>
                  </a:moveTo>
                  <a:lnTo>
                    <a:pt x="2093" y="2370"/>
                  </a:lnTo>
                  <a:lnTo>
                    <a:pt x="2093" y="1526"/>
                  </a:lnTo>
                  <a:lnTo>
                    <a:pt x="899" y="1526"/>
                  </a:lnTo>
                  <a:lnTo>
                    <a:pt x="899" y="1346"/>
                  </a:lnTo>
                  <a:lnTo>
                    <a:pt x="1919" y="1349"/>
                  </a:lnTo>
                  <a:lnTo>
                    <a:pt x="1919" y="1038"/>
                  </a:lnTo>
                  <a:lnTo>
                    <a:pt x="899" y="1038"/>
                  </a:lnTo>
                  <a:lnTo>
                    <a:pt x="899" y="856"/>
                  </a:lnTo>
                  <a:lnTo>
                    <a:pt x="2090" y="856"/>
                  </a:lnTo>
                  <a:lnTo>
                    <a:pt x="2090" y="0"/>
                  </a:lnTo>
                  <a:lnTo>
                    <a:pt x="0" y="0"/>
                  </a:lnTo>
                  <a:lnTo>
                    <a:pt x="0" y="2370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C30477B-6EC3-4150-AFAD-2B19D629B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46666" y="304481"/>
              <a:ext cx="1328540" cy="1102994"/>
            </a:xfrm>
            <a:custGeom>
              <a:avLst/>
              <a:gdLst>
                <a:gd name="T0" fmla="*/ 1741 w 2850"/>
                <a:gd name="T1" fmla="*/ 2370 h 2370"/>
                <a:gd name="T2" fmla="*/ 2850 w 2850"/>
                <a:gd name="T3" fmla="*/ 2370 h 2370"/>
                <a:gd name="T4" fmla="*/ 1787 w 2850"/>
                <a:gd name="T5" fmla="*/ 1026 h 2370"/>
                <a:gd name="T6" fmla="*/ 2812 w 2850"/>
                <a:gd name="T7" fmla="*/ 0 h 2370"/>
                <a:gd name="T8" fmla="*/ 1685 w 2850"/>
                <a:gd name="T9" fmla="*/ 0 h 2370"/>
                <a:gd name="T10" fmla="*/ 1259 w 2850"/>
                <a:gd name="T11" fmla="*/ 583 h 2370"/>
                <a:gd name="T12" fmla="*/ 1066 w 2850"/>
                <a:gd name="T13" fmla="*/ 918 h 2370"/>
                <a:gd name="T14" fmla="*/ 940 w 2850"/>
                <a:gd name="T15" fmla="*/ 1303 h 2370"/>
                <a:gd name="T16" fmla="*/ 910 w 2850"/>
                <a:gd name="T17" fmla="*/ 1303 h 2370"/>
                <a:gd name="T18" fmla="*/ 910 w 2850"/>
                <a:gd name="T19" fmla="*/ 0 h 2370"/>
                <a:gd name="T20" fmla="*/ 0 w 2850"/>
                <a:gd name="T21" fmla="*/ 0 h 2370"/>
                <a:gd name="T22" fmla="*/ 0 w 2850"/>
                <a:gd name="T23" fmla="*/ 2370 h 2370"/>
                <a:gd name="T24" fmla="*/ 910 w 2850"/>
                <a:gd name="T25" fmla="*/ 2370 h 2370"/>
                <a:gd name="T26" fmla="*/ 910 w 2850"/>
                <a:gd name="T27" fmla="*/ 1973 h 2370"/>
                <a:gd name="T28" fmla="*/ 1253 w 2850"/>
                <a:gd name="T29" fmla="*/ 1591 h 2370"/>
                <a:gd name="T30" fmla="*/ 1741 w 2850"/>
                <a:gd name="T31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50" h="2370">
                  <a:moveTo>
                    <a:pt x="1741" y="2370"/>
                  </a:moveTo>
                  <a:lnTo>
                    <a:pt x="2850" y="2370"/>
                  </a:lnTo>
                  <a:lnTo>
                    <a:pt x="1787" y="1026"/>
                  </a:lnTo>
                  <a:lnTo>
                    <a:pt x="2812" y="0"/>
                  </a:lnTo>
                  <a:lnTo>
                    <a:pt x="1685" y="0"/>
                  </a:lnTo>
                  <a:cubicBezTo>
                    <a:pt x="1484" y="267"/>
                    <a:pt x="1342" y="461"/>
                    <a:pt x="1259" y="583"/>
                  </a:cubicBezTo>
                  <a:cubicBezTo>
                    <a:pt x="1175" y="705"/>
                    <a:pt x="1111" y="817"/>
                    <a:pt x="1066" y="918"/>
                  </a:cubicBezTo>
                  <a:cubicBezTo>
                    <a:pt x="1022" y="1019"/>
                    <a:pt x="980" y="1147"/>
                    <a:pt x="940" y="1303"/>
                  </a:cubicBezTo>
                  <a:lnTo>
                    <a:pt x="910" y="1303"/>
                  </a:lnTo>
                  <a:lnTo>
                    <a:pt x="910" y="0"/>
                  </a:lnTo>
                  <a:lnTo>
                    <a:pt x="0" y="0"/>
                  </a:lnTo>
                  <a:lnTo>
                    <a:pt x="0" y="2370"/>
                  </a:lnTo>
                  <a:lnTo>
                    <a:pt x="910" y="2370"/>
                  </a:lnTo>
                  <a:lnTo>
                    <a:pt x="910" y="1973"/>
                  </a:lnTo>
                  <a:lnTo>
                    <a:pt x="1253" y="1591"/>
                  </a:lnTo>
                  <a:lnTo>
                    <a:pt x="1741" y="2370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1477651B-EB3B-46C2-A2EF-43203DA56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19849" y="5128786"/>
              <a:ext cx="1163504" cy="1234941"/>
            </a:xfrm>
            <a:custGeom>
              <a:avLst/>
              <a:gdLst>
                <a:gd name="T0" fmla="*/ 877 w 2500"/>
                <a:gd name="T1" fmla="*/ 1323 h 2650"/>
                <a:gd name="T2" fmla="*/ 966 w 2500"/>
                <a:gd name="T3" fmla="*/ 961 h 2650"/>
                <a:gd name="T4" fmla="*/ 1246 w 2500"/>
                <a:gd name="T5" fmla="*/ 844 h 2650"/>
                <a:gd name="T6" fmla="*/ 1532 w 2500"/>
                <a:gd name="T7" fmla="*/ 961 h 2650"/>
                <a:gd name="T8" fmla="*/ 1622 w 2500"/>
                <a:gd name="T9" fmla="*/ 1324 h 2650"/>
                <a:gd name="T10" fmla="*/ 1532 w 2500"/>
                <a:gd name="T11" fmla="*/ 1690 h 2650"/>
                <a:gd name="T12" fmla="*/ 1246 w 2500"/>
                <a:gd name="T13" fmla="*/ 1808 h 2650"/>
                <a:gd name="T14" fmla="*/ 966 w 2500"/>
                <a:gd name="T15" fmla="*/ 1690 h 2650"/>
                <a:gd name="T16" fmla="*/ 877 w 2500"/>
                <a:gd name="T17" fmla="*/ 1323 h 2650"/>
                <a:gd name="T18" fmla="*/ 0 w 2500"/>
                <a:gd name="T19" fmla="*/ 1328 h 2650"/>
                <a:gd name="T20" fmla="*/ 325 w 2500"/>
                <a:gd name="T21" fmla="*/ 2320 h 2650"/>
                <a:gd name="T22" fmla="*/ 1248 w 2500"/>
                <a:gd name="T23" fmla="*/ 2650 h 2650"/>
                <a:gd name="T24" fmla="*/ 2174 w 2500"/>
                <a:gd name="T25" fmla="*/ 2320 h 2650"/>
                <a:gd name="T26" fmla="*/ 2500 w 2500"/>
                <a:gd name="T27" fmla="*/ 1328 h 2650"/>
                <a:gd name="T28" fmla="*/ 2174 w 2500"/>
                <a:gd name="T29" fmla="*/ 331 h 2650"/>
                <a:gd name="T30" fmla="*/ 1246 w 2500"/>
                <a:gd name="T31" fmla="*/ 0 h 2650"/>
                <a:gd name="T32" fmla="*/ 324 w 2500"/>
                <a:gd name="T33" fmla="*/ 331 h 2650"/>
                <a:gd name="T34" fmla="*/ 0 w 2500"/>
                <a:gd name="T35" fmla="*/ 1328 h 2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00" h="2650">
                  <a:moveTo>
                    <a:pt x="877" y="1323"/>
                  </a:moveTo>
                  <a:cubicBezTo>
                    <a:pt x="877" y="1159"/>
                    <a:pt x="907" y="1039"/>
                    <a:pt x="966" y="961"/>
                  </a:cubicBezTo>
                  <a:cubicBezTo>
                    <a:pt x="1025" y="883"/>
                    <a:pt x="1118" y="844"/>
                    <a:pt x="1246" y="844"/>
                  </a:cubicBezTo>
                  <a:cubicBezTo>
                    <a:pt x="1377" y="844"/>
                    <a:pt x="1472" y="883"/>
                    <a:pt x="1532" y="961"/>
                  </a:cubicBezTo>
                  <a:cubicBezTo>
                    <a:pt x="1592" y="1039"/>
                    <a:pt x="1622" y="1160"/>
                    <a:pt x="1622" y="1324"/>
                  </a:cubicBezTo>
                  <a:cubicBezTo>
                    <a:pt x="1622" y="1490"/>
                    <a:pt x="1592" y="1612"/>
                    <a:pt x="1532" y="1690"/>
                  </a:cubicBezTo>
                  <a:cubicBezTo>
                    <a:pt x="1472" y="1768"/>
                    <a:pt x="1377" y="1808"/>
                    <a:pt x="1246" y="1808"/>
                  </a:cubicBezTo>
                  <a:cubicBezTo>
                    <a:pt x="1118" y="1808"/>
                    <a:pt x="1025" y="1768"/>
                    <a:pt x="966" y="1690"/>
                  </a:cubicBezTo>
                  <a:cubicBezTo>
                    <a:pt x="907" y="1612"/>
                    <a:pt x="877" y="1489"/>
                    <a:pt x="877" y="1323"/>
                  </a:cubicBezTo>
                  <a:close/>
                  <a:moveTo>
                    <a:pt x="0" y="1328"/>
                  </a:moveTo>
                  <a:cubicBezTo>
                    <a:pt x="0" y="1769"/>
                    <a:pt x="108" y="2100"/>
                    <a:pt x="325" y="2320"/>
                  </a:cubicBezTo>
                  <a:cubicBezTo>
                    <a:pt x="542" y="2540"/>
                    <a:pt x="850" y="2650"/>
                    <a:pt x="1248" y="2650"/>
                  </a:cubicBezTo>
                  <a:cubicBezTo>
                    <a:pt x="1648" y="2650"/>
                    <a:pt x="1956" y="2540"/>
                    <a:pt x="2174" y="2320"/>
                  </a:cubicBezTo>
                  <a:cubicBezTo>
                    <a:pt x="2391" y="2100"/>
                    <a:pt x="2500" y="1769"/>
                    <a:pt x="2500" y="1328"/>
                  </a:cubicBezTo>
                  <a:cubicBezTo>
                    <a:pt x="2500" y="884"/>
                    <a:pt x="2391" y="552"/>
                    <a:pt x="2174" y="331"/>
                  </a:cubicBezTo>
                  <a:cubicBezTo>
                    <a:pt x="1956" y="110"/>
                    <a:pt x="1647" y="0"/>
                    <a:pt x="1246" y="0"/>
                  </a:cubicBezTo>
                  <a:cubicBezTo>
                    <a:pt x="848" y="0"/>
                    <a:pt x="541" y="110"/>
                    <a:pt x="324" y="331"/>
                  </a:cubicBezTo>
                  <a:cubicBezTo>
                    <a:pt x="108" y="552"/>
                    <a:pt x="0" y="884"/>
                    <a:pt x="0" y="1328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45D5D930-F601-4916-A6B6-06240DE45C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48730" y="3813441"/>
              <a:ext cx="1103679" cy="1377195"/>
            </a:xfrm>
            <a:custGeom>
              <a:avLst/>
              <a:gdLst>
                <a:gd name="T0" fmla="*/ 2370 w 2370"/>
                <a:gd name="T1" fmla="*/ 989 h 2955"/>
                <a:gd name="T2" fmla="*/ 1387 w 2370"/>
                <a:gd name="T3" fmla="*/ 1254 h 2955"/>
                <a:gd name="T4" fmla="*/ 306 w 2370"/>
                <a:gd name="T5" fmla="*/ 1470 h 2955"/>
                <a:gd name="T6" fmla="*/ 306 w 2370"/>
                <a:gd name="T7" fmla="*/ 1492 h 2955"/>
                <a:gd name="T8" fmla="*/ 1395 w 2370"/>
                <a:gd name="T9" fmla="*/ 1716 h 2955"/>
                <a:gd name="T10" fmla="*/ 2370 w 2370"/>
                <a:gd name="T11" fmla="*/ 1987 h 2955"/>
                <a:gd name="T12" fmla="*/ 2370 w 2370"/>
                <a:gd name="T13" fmla="*/ 2955 h 2955"/>
                <a:gd name="T14" fmla="*/ 0 w 2370"/>
                <a:gd name="T15" fmla="*/ 2205 h 2955"/>
                <a:gd name="T16" fmla="*/ 0 w 2370"/>
                <a:gd name="T17" fmla="*/ 750 h 2955"/>
                <a:gd name="T18" fmla="*/ 2370 w 2370"/>
                <a:gd name="T19" fmla="*/ 0 h 2955"/>
                <a:gd name="T20" fmla="*/ 2370 w 2370"/>
                <a:gd name="T21" fmla="*/ 989 h 2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70" h="2955">
                  <a:moveTo>
                    <a:pt x="2370" y="989"/>
                  </a:moveTo>
                  <a:cubicBezTo>
                    <a:pt x="2058" y="1088"/>
                    <a:pt x="1730" y="1177"/>
                    <a:pt x="1387" y="1254"/>
                  </a:cubicBezTo>
                  <a:cubicBezTo>
                    <a:pt x="1044" y="1332"/>
                    <a:pt x="684" y="1404"/>
                    <a:pt x="306" y="1470"/>
                  </a:cubicBezTo>
                  <a:lnTo>
                    <a:pt x="306" y="1492"/>
                  </a:lnTo>
                  <a:cubicBezTo>
                    <a:pt x="692" y="1563"/>
                    <a:pt x="1055" y="1637"/>
                    <a:pt x="1395" y="1716"/>
                  </a:cubicBezTo>
                  <a:cubicBezTo>
                    <a:pt x="1735" y="1795"/>
                    <a:pt x="2060" y="1885"/>
                    <a:pt x="2370" y="1987"/>
                  </a:cubicBezTo>
                  <a:lnTo>
                    <a:pt x="2370" y="2955"/>
                  </a:lnTo>
                  <a:lnTo>
                    <a:pt x="0" y="2205"/>
                  </a:lnTo>
                  <a:lnTo>
                    <a:pt x="0" y="750"/>
                  </a:lnTo>
                  <a:lnTo>
                    <a:pt x="2370" y="0"/>
                  </a:lnTo>
                  <a:lnTo>
                    <a:pt x="2370" y="989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7930EB3B-0A50-41C8-A5E2-520F6F71E3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48730" y="2689832"/>
              <a:ext cx="1103679" cy="1138042"/>
            </a:xfrm>
            <a:custGeom>
              <a:avLst/>
              <a:gdLst>
                <a:gd name="T0" fmla="*/ 0 w 2370"/>
                <a:gd name="T1" fmla="*/ 1618 h 2444"/>
                <a:gd name="T2" fmla="*/ 0 w 2370"/>
                <a:gd name="T3" fmla="*/ 2444 h 2444"/>
                <a:gd name="T4" fmla="*/ 429 w 2370"/>
                <a:gd name="T5" fmla="*/ 2318 h 2444"/>
                <a:gd name="T6" fmla="*/ 607 w 2370"/>
                <a:gd name="T7" fmla="*/ 2288 h 2444"/>
                <a:gd name="T8" fmla="*/ 824 w 2370"/>
                <a:gd name="T9" fmla="*/ 2184 h 2444"/>
                <a:gd name="T10" fmla="*/ 945 w 2370"/>
                <a:gd name="T11" fmla="*/ 1968 h 2444"/>
                <a:gd name="T12" fmla="*/ 995 w 2370"/>
                <a:gd name="T13" fmla="*/ 1611 h 2444"/>
                <a:gd name="T14" fmla="*/ 1003 w 2370"/>
                <a:gd name="T15" fmla="*/ 1609 h 2444"/>
                <a:gd name="T16" fmla="*/ 1200 w 2370"/>
                <a:gd name="T17" fmla="*/ 2195 h 2444"/>
                <a:gd name="T18" fmla="*/ 1652 w 2370"/>
                <a:gd name="T19" fmla="*/ 2376 h 2444"/>
                <a:gd name="T20" fmla="*/ 2046 w 2370"/>
                <a:gd name="T21" fmla="*/ 2250 h 2444"/>
                <a:gd name="T22" fmla="*/ 2289 w 2370"/>
                <a:gd name="T23" fmla="*/ 1902 h 2444"/>
                <a:gd name="T24" fmla="*/ 2370 w 2370"/>
                <a:gd name="T25" fmla="*/ 1391 h 2444"/>
                <a:gd name="T26" fmla="*/ 2370 w 2370"/>
                <a:gd name="T27" fmla="*/ 0 h 2444"/>
                <a:gd name="T28" fmla="*/ 0 w 2370"/>
                <a:gd name="T29" fmla="*/ 0 h 2444"/>
                <a:gd name="T30" fmla="*/ 0 w 2370"/>
                <a:gd name="T31" fmla="*/ 899 h 2444"/>
                <a:gd name="T32" fmla="*/ 819 w 2370"/>
                <a:gd name="T33" fmla="*/ 899 h 2444"/>
                <a:gd name="T34" fmla="*/ 819 w 2370"/>
                <a:gd name="T35" fmla="*/ 1068 h 2444"/>
                <a:gd name="T36" fmla="*/ 781 w 2370"/>
                <a:gd name="T37" fmla="*/ 1312 h 2444"/>
                <a:gd name="T38" fmla="*/ 671 w 2370"/>
                <a:gd name="T39" fmla="*/ 1445 h 2444"/>
                <a:gd name="T40" fmla="*/ 487 w 2370"/>
                <a:gd name="T41" fmla="*/ 1503 h 2444"/>
                <a:gd name="T42" fmla="*/ 357 w 2370"/>
                <a:gd name="T43" fmla="*/ 1522 h 2444"/>
                <a:gd name="T44" fmla="*/ 143 w 2370"/>
                <a:gd name="T45" fmla="*/ 1562 h 2444"/>
                <a:gd name="T46" fmla="*/ 0 w 2370"/>
                <a:gd name="T47" fmla="*/ 1618 h 2444"/>
                <a:gd name="T48" fmla="*/ 1172 w 2370"/>
                <a:gd name="T49" fmla="*/ 1323 h 2444"/>
                <a:gd name="T50" fmla="*/ 1172 w 2370"/>
                <a:gd name="T51" fmla="*/ 899 h 2444"/>
                <a:gd name="T52" fmla="*/ 1493 w 2370"/>
                <a:gd name="T53" fmla="*/ 899 h 2444"/>
                <a:gd name="T54" fmla="*/ 1493 w 2370"/>
                <a:gd name="T55" fmla="*/ 1318 h 2444"/>
                <a:gd name="T56" fmla="*/ 1455 w 2370"/>
                <a:gd name="T57" fmla="*/ 1495 h 2444"/>
                <a:gd name="T58" fmla="*/ 1334 w 2370"/>
                <a:gd name="T59" fmla="*/ 1548 h 2444"/>
                <a:gd name="T60" fmla="*/ 1213 w 2370"/>
                <a:gd name="T61" fmla="*/ 1494 h 2444"/>
                <a:gd name="T62" fmla="*/ 1172 w 2370"/>
                <a:gd name="T63" fmla="*/ 1323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70" h="2444">
                  <a:moveTo>
                    <a:pt x="0" y="1618"/>
                  </a:moveTo>
                  <a:lnTo>
                    <a:pt x="0" y="2444"/>
                  </a:lnTo>
                  <a:cubicBezTo>
                    <a:pt x="129" y="2390"/>
                    <a:pt x="272" y="2348"/>
                    <a:pt x="429" y="2318"/>
                  </a:cubicBezTo>
                  <a:lnTo>
                    <a:pt x="607" y="2288"/>
                  </a:lnTo>
                  <a:cubicBezTo>
                    <a:pt x="698" y="2270"/>
                    <a:pt x="770" y="2236"/>
                    <a:pt x="824" y="2184"/>
                  </a:cubicBezTo>
                  <a:cubicBezTo>
                    <a:pt x="878" y="2132"/>
                    <a:pt x="919" y="2060"/>
                    <a:pt x="945" y="1968"/>
                  </a:cubicBezTo>
                  <a:cubicBezTo>
                    <a:pt x="972" y="1876"/>
                    <a:pt x="988" y="1757"/>
                    <a:pt x="995" y="1611"/>
                  </a:cubicBezTo>
                  <a:lnTo>
                    <a:pt x="1003" y="1609"/>
                  </a:lnTo>
                  <a:cubicBezTo>
                    <a:pt x="1024" y="1880"/>
                    <a:pt x="1090" y="2075"/>
                    <a:pt x="1200" y="2195"/>
                  </a:cubicBezTo>
                  <a:cubicBezTo>
                    <a:pt x="1310" y="2316"/>
                    <a:pt x="1461" y="2376"/>
                    <a:pt x="1652" y="2376"/>
                  </a:cubicBezTo>
                  <a:cubicBezTo>
                    <a:pt x="1806" y="2376"/>
                    <a:pt x="1938" y="2334"/>
                    <a:pt x="2046" y="2250"/>
                  </a:cubicBezTo>
                  <a:cubicBezTo>
                    <a:pt x="2154" y="2166"/>
                    <a:pt x="2235" y="2050"/>
                    <a:pt x="2289" y="1902"/>
                  </a:cubicBezTo>
                  <a:cubicBezTo>
                    <a:pt x="2343" y="1754"/>
                    <a:pt x="2370" y="1584"/>
                    <a:pt x="2370" y="1391"/>
                  </a:cubicBezTo>
                  <a:lnTo>
                    <a:pt x="2370" y="0"/>
                  </a:lnTo>
                  <a:lnTo>
                    <a:pt x="0" y="0"/>
                  </a:lnTo>
                  <a:lnTo>
                    <a:pt x="0" y="899"/>
                  </a:lnTo>
                  <a:lnTo>
                    <a:pt x="819" y="899"/>
                  </a:lnTo>
                  <a:lnTo>
                    <a:pt x="819" y="1068"/>
                  </a:lnTo>
                  <a:cubicBezTo>
                    <a:pt x="819" y="1171"/>
                    <a:pt x="807" y="1252"/>
                    <a:pt x="781" y="1312"/>
                  </a:cubicBezTo>
                  <a:cubicBezTo>
                    <a:pt x="756" y="1372"/>
                    <a:pt x="719" y="1416"/>
                    <a:pt x="671" y="1445"/>
                  </a:cubicBezTo>
                  <a:cubicBezTo>
                    <a:pt x="623" y="1473"/>
                    <a:pt x="562" y="1492"/>
                    <a:pt x="487" y="1503"/>
                  </a:cubicBezTo>
                  <a:lnTo>
                    <a:pt x="357" y="1522"/>
                  </a:lnTo>
                  <a:cubicBezTo>
                    <a:pt x="269" y="1533"/>
                    <a:pt x="198" y="1546"/>
                    <a:pt x="143" y="1562"/>
                  </a:cubicBezTo>
                  <a:cubicBezTo>
                    <a:pt x="88" y="1578"/>
                    <a:pt x="41" y="1597"/>
                    <a:pt x="0" y="1618"/>
                  </a:cubicBezTo>
                  <a:close/>
                  <a:moveTo>
                    <a:pt x="1172" y="1323"/>
                  </a:moveTo>
                  <a:lnTo>
                    <a:pt x="1172" y="899"/>
                  </a:lnTo>
                  <a:lnTo>
                    <a:pt x="1493" y="899"/>
                  </a:lnTo>
                  <a:lnTo>
                    <a:pt x="1493" y="1318"/>
                  </a:lnTo>
                  <a:cubicBezTo>
                    <a:pt x="1493" y="1401"/>
                    <a:pt x="1480" y="1460"/>
                    <a:pt x="1455" y="1495"/>
                  </a:cubicBezTo>
                  <a:cubicBezTo>
                    <a:pt x="1430" y="1530"/>
                    <a:pt x="1389" y="1548"/>
                    <a:pt x="1334" y="1548"/>
                  </a:cubicBezTo>
                  <a:cubicBezTo>
                    <a:pt x="1281" y="1548"/>
                    <a:pt x="1241" y="1530"/>
                    <a:pt x="1213" y="1494"/>
                  </a:cubicBezTo>
                  <a:cubicBezTo>
                    <a:pt x="1186" y="1458"/>
                    <a:pt x="1172" y="1401"/>
                    <a:pt x="1172" y="1323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F2EDCEF6-0968-4635-955B-94357FF30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48730" y="1603332"/>
              <a:ext cx="1103679" cy="973107"/>
            </a:xfrm>
            <a:custGeom>
              <a:avLst/>
              <a:gdLst>
                <a:gd name="T0" fmla="*/ 2370 w 2370"/>
                <a:gd name="T1" fmla="*/ 0 h 2092"/>
                <a:gd name="T2" fmla="*/ 2370 w 2370"/>
                <a:gd name="T3" fmla="*/ 2089 h 2092"/>
                <a:gd name="T4" fmla="*/ 1515 w 2370"/>
                <a:gd name="T5" fmla="*/ 2089 h 2092"/>
                <a:gd name="T6" fmla="*/ 1515 w 2370"/>
                <a:gd name="T7" fmla="*/ 899 h 2092"/>
                <a:gd name="T8" fmla="*/ 1332 w 2370"/>
                <a:gd name="T9" fmla="*/ 899 h 2092"/>
                <a:gd name="T10" fmla="*/ 1332 w 2370"/>
                <a:gd name="T11" fmla="*/ 1918 h 2092"/>
                <a:gd name="T12" fmla="*/ 1021 w 2370"/>
                <a:gd name="T13" fmla="*/ 1918 h 2092"/>
                <a:gd name="T14" fmla="*/ 1025 w 2370"/>
                <a:gd name="T15" fmla="*/ 899 h 2092"/>
                <a:gd name="T16" fmla="*/ 844 w 2370"/>
                <a:gd name="T17" fmla="*/ 899 h 2092"/>
                <a:gd name="T18" fmla="*/ 844 w 2370"/>
                <a:gd name="T19" fmla="*/ 2092 h 2092"/>
                <a:gd name="T20" fmla="*/ 0 w 2370"/>
                <a:gd name="T21" fmla="*/ 2092 h 2092"/>
                <a:gd name="T22" fmla="*/ 0 w 2370"/>
                <a:gd name="T23" fmla="*/ 0 h 2092"/>
                <a:gd name="T24" fmla="*/ 2370 w 2370"/>
                <a:gd name="T25" fmla="*/ 0 h 2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0" h="2092">
                  <a:moveTo>
                    <a:pt x="2370" y="0"/>
                  </a:moveTo>
                  <a:lnTo>
                    <a:pt x="2370" y="2089"/>
                  </a:lnTo>
                  <a:lnTo>
                    <a:pt x="1515" y="2089"/>
                  </a:lnTo>
                  <a:lnTo>
                    <a:pt x="1515" y="899"/>
                  </a:lnTo>
                  <a:lnTo>
                    <a:pt x="1332" y="899"/>
                  </a:lnTo>
                  <a:lnTo>
                    <a:pt x="1332" y="1918"/>
                  </a:lnTo>
                  <a:lnTo>
                    <a:pt x="1021" y="1918"/>
                  </a:lnTo>
                  <a:lnTo>
                    <a:pt x="1025" y="899"/>
                  </a:lnTo>
                  <a:lnTo>
                    <a:pt x="844" y="899"/>
                  </a:lnTo>
                  <a:lnTo>
                    <a:pt x="844" y="2092"/>
                  </a:lnTo>
                  <a:lnTo>
                    <a:pt x="0" y="2092"/>
                  </a:lnTo>
                  <a:lnTo>
                    <a:pt x="0" y="0"/>
                  </a:lnTo>
                  <a:lnTo>
                    <a:pt x="2370" y="0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</p:grpSp>
      <p:grpSp>
        <p:nvGrpSpPr>
          <p:cNvPr id="31" name="Ryhmä 30">
            <a:extLst>
              <a:ext uri="{FF2B5EF4-FFF2-40B4-BE49-F238E27FC236}">
                <a16:creationId xmlns:a16="http://schemas.microsoft.com/office/drawing/2014/main" id="{410D0B2B-121C-4198-866D-B60C82A5C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596617" y="325001"/>
            <a:ext cx="7290469" cy="6232425"/>
            <a:chOff x="321910" y="2153798"/>
            <a:chExt cx="7290469" cy="6232425"/>
          </a:xfrm>
        </p:grpSpPr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90346C54-7192-49B8-BBF6-2B2EC6D48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21910" y="7270860"/>
              <a:ext cx="1371863" cy="1115363"/>
            </a:xfrm>
            <a:custGeom>
              <a:avLst/>
              <a:gdLst>
                <a:gd name="T0" fmla="*/ 1694 w 2944"/>
                <a:gd name="T1" fmla="*/ 919 h 2397"/>
                <a:gd name="T2" fmla="*/ 1478 w 2944"/>
                <a:gd name="T3" fmla="*/ 2088 h 2397"/>
                <a:gd name="T4" fmla="*/ 1457 w 2944"/>
                <a:gd name="T5" fmla="*/ 2088 h 2397"/>
                <a:gd name="T6" fmla="*/ 1236 w 2944"/>
                <a:gd name="T7" fmla="*/ 919 h 2397"/>
                <a:gd name="T8" fmla="*/ 1694 w 2944"/>
                <a:gd name="T9" fmla="*/ 919 h 2397"/>
                <a:gd name="T10" fmla="*/ 979 w 2944"/>
                <a:gd name="T11" fmla="*/ 0 h 2397"/>
                <a:gd name="T12" fmla="*/ 0 w 2944"/>
                <a:gd name="T13" fmla="*/ 0 h 2397"/>
                <a:gd name="T14" fmla="*/ 737 w 2944"/>
                <a:gd name="T15" fmla="*/ 2397 h 2397"/>
                <a:gd name="T16" fmla="*/ 2207 w 2944"/>
                <a:gd name="T17" fmla="*/ 2397 h 2397"/>
                <a:gd name="T18" fmla="*/ 2944 w 2944"/>
                <a:gd name="T19" fmla="*/ 0 h 2397"/>
                <a:gd name="T20" fmla="*/ 1944 w 2944"/>
                <a:gd name="T21" fmla="*/ 0 h 2397"/>
                <a:gd name="T22" fmla="*/ 1776 w 2944"/>
                <a:gd name="T23" fmla="*/ 584 h 2397"/>
                <a:gd name="T24" fmla="*/ 1152 w 2944"/>
                <a:gd name="T25" fmla="*/ 584 h 2397"/>
                <a:gd name="T26" fmla="*/ 979 w 2944"/>
                <a:gd name="T27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44" h="2397">
                  <a:moveTo>
                    <a:pt x="1694" y="919"/>
                  </a:moveTo>
                  <a:cubicBezTo>
                    <a:pt x="1606" y="1304"/>
                    <a:pt x="1534" y="1694"/>
                    <a:pt x="1478" y="2088"/>
                  </a:cubicBezTo>
                  <a:lnTo>
                    <a:pt x="1457" y="2088"/>
                  </a:lnTo>
                  <a:cubicBezTo>
                    <a:pt x="1394" y="1672"/>
                    <a:pt x="1321" y="1283"/>
                    <a:pt x="1236" y="919"/>
                  </a:cubicBezTo>
                  <a:lnTo>
                    <a:pt x="1694" y="919"/>
                  </a:lnTo>
                  <a:close/>
                  <a:moveTo>
                    <a:pt x="979" y="0"/>
                  </a:moveTo>
                  <a:lnTo>
                    <a:pt x="0" y="0"/>
                  </a:lnTo>
                  <a:lnTo>
                    <a:pt x="737" y="2397"/>
                  </a:lnTo>
                  <a:lnTo>
                    <a:pt x="2207" y="2397"/>
                  </a:lnTo>
                  <a:lnTo>
                    <a:pt x="2944" y="0"/>
                  </a:lnTo>
                  <a:lnTo>
                    <a:pt x="1944" y="0"/>
                  </a:lnTo>
                  <a:cubicBezTo>
                    <a:pt x="1879" y="204"/>
                    <a:pt x="1823" y="399"/>
                    <a:pt x="1776" y="584"/>
                  </a:cubicBezTo>
                  <a:lnTo>
                    <a:pt x="1152" y="584"/>
                  </a:lnTo>
                  <a:cubicBezTo>
                    <a:pt x="1103" y="399"/>
                    <a:pt x="1045" y="204"/>
                    <a:pt x="979" y="0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CB890EA9-86E6-47C1-83BC-E2300F4966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489541" y="7270860"/>
              <a:ext cx="1392493" cy="1115363"/>
            </a:xfrm>
            <a:custGeom>
              <a:avLst/>
              <a:gdLst>
                <a:gd name="T0" fmla="*/ 2988 w 2988"/>
                <a:gd name="T1" fmla="*/ 2397 h 2397"/>
                <a:gd name="T2" fmla="*/ 2230 w 2988"/>
                <a:gd name="T3" fmla="*/ 0 h 2397"/>
                <a:gd name="T4" fmla="*/ 758 w 2988"/>
                <a:gd name="T5" fmla="*/ 0 h 2397"/>
                <a:gd name="T6" fmla="*/ 0 w 2988"/>
                <a:gd name="T7" fmla="*/ 2397 h 2397"/>
                <a:gd name="T8" fmla="*/ 979 w 2988"/>
                <a:gd name="T9" fmla="*/ 2397 h 2397"/>
                <a:gd name="T10" fmla="*/ 1253 w 2988"/>
                <a:gd name="T11" fmla="*/ 1411 h 2397"/>
                <a:gd name="T12" fmla="*/ 1480 w 2988"/>
                <a:gd name="T13" fmla="*/ 309 h 2397"/>
                <a:gd name="T14" fmla="*/ 1501 w 2988"/>
                <a:gd name="T15" fmla="*/ 309 h 2397"/>
                <a:gd name="T16" fmla="*/ 1720 w 2988"/>
                <a:gd name="T17" fmla="*/ 1403 h 2397"/>
                <a:gd name="T18" fmla="*/ 1989 w 2988"/>
                <a:gd name="T19" fmla="*/ 2397 h 2397"/>
                <a:gd name="T20" fmla="*/ 2988 w 2988"/>
                <a:gd name="T21" fmla="*/ 2397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88" h="2397">
                  <a:moveTo>
                    <a:pt x="2988" y="2397"/>
                  </a:moveTo>
                  <a:lnTo>
                    <a:pt x="2230" y="0"/>
                  </a:lnTo>
                  <a:lnTo>
                    <a:pt x="758" y="0"/>
                  </a:lnTo>
                  <a:lnTo>
                    <a:pt x="0" y="2397"/>
                  </a:lnTo>
                  <a:lnTo>
                    <a:pt x="979" y="2397"/>
                  </a:lnTo>
                  <a:cubicBezTo>
                    <a:pt x="1082" y="2084"/>
                    <a:pt x="1173" y="1755"/>
                    <a:pt x="1253" y="1411"/>
                  </a:cubicBezTo>
                  <a:cubicBezTo>
                    <a:pt x="1333" y="1067"/>
                    <a:pt x="1408" y="700"/>
                    <a:pt x="1480" y="309"/>
                  </a:cubicBezTo>
                  <a:lnTo>
                    <a:pt x="1501" y="309"/>
                  </a:lnTo>
                  <a:cubicBezTo>
                    <a:pt x="1568" y="691"/>
                    <a:pt x="1641" y="1056"/>
                    <a:pt x="1720" y="1403"/>
                  </a:cubicBezTo>
                  <a:cubicBezTo>
                    <a:pt x="1799" y="1750"/>
                    <a:pt x="1888" y="2081"/>
                    <a:pt x="1989" y="2397"/>
                  </a:cubicBezTo>
                  <a:lnTo>
                    <a:pt x="2988" y="2397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08744A49-39EC-4BDC-A2AE-3F437C00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2677801" y="7270860"/>
              <a:ext cx="1371863" cy="1115363"/>
            </a:xfrm>
            <a:custGeom>
              <a:avLst/>
              <a:gdLst>
                <a:gd name="T0" fmla="*/ 1695 w 2944"/>
                <a:gd name="T1" fmla="*/ 919 h 2397"/>
                <a:gd name="T2" fmla="*/ 1479 w 2944"/>
                <a:gd name="T3" fmla="*/ 2088 h 2397"/>
                <a:gd name="T4" fmla="*/ 1457 w 2944"/>
                <a:gd name="T5" fmla="*/ 2088 h 2397"/>
                <a:gd name="T6" fmla="*/ 1236 w 2944"/>
                <a:gd name="T7" fmla="*/ 919 h 2397"/>
                <a:gd name="T8" fmla="*/ 1695 w 2944"/>
                <a:gd name="T9" fmla="*/ 919 h 2397"/>
                <a:gd name="T10" fmla="*/ 980 w 2944"/>
                <a:gd name="T11" fmla="*/ 0 h 2397"/>
                <a:gd name="T12" fmla="*/ 0 w 2944"/>
                <a:gd name="T13" fmla="*/ 0 h 2397"/>
                <a:gd name="T14" fmla="*/ 737 w 2944"/>
                <a:gd name="T15" fmla="*/ 2397 h 2397"/>
                <a:gd name="T16" fmla="*/ 2207 w 2944"/>
                <a:gd name="T17" fmla="*/ 2397 h 2397"/>
                <a:gd name="T18" fmla="*/ 2944 w 2944"/>
                <a:gd name="T19" fmla="*/ 0 h 2397"/>
                <a:gd name="T20" fmla="*/ 1944 w 2944"/>
                <a:gd name="T21" fmla="*/ 0 h 2397"/>
                <a:gd name="T22" fmla="*/ 1777 w 2944"/>
                <a:gd name="T23" fmla="*/ 584 h 2397"/>
                <a:gd name="T24" fmla="*/ 1152 w 2944"/>
                <a:gd name="T25" fmla="*/ 584 h 2397"/>
                <a:gd name="T26" fmla="*/ 980 w 2944"/>
                <a:gd name="T27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44" h="2397">
                  <a:moveTo>
                    <a:pt x="1695" y="919"/>
                  </a:moveTo>
                  <a:cubicBezTo>
                    <a:pt x="1607" y="1304"/>
                    <a:pt x="1535" y="1694"/>
                    <a:pt x="1479" y="2088"/>
                  </a:cubicBezTo>
                  <a:lnTo>
                    <a:pt x="1457" y="2088"/>
                  </a:lnTo>
                  <a:cubicBezTo>
                    <a:pt x="1395" y="1672"/>
                    <a:pt x="1321" y="1283"/>
                    <a:pt x="1236" y="919"/>
                  </a:cubicBezTo>
                  <a:lnTo>
                    <a:pt x="1695" y="919"/>
                  </a:lnTo>
                  <a:close/>
                  <a:moveTo>
                    <a:pt x="980" y="0"/>
                  </a:moveTo>
                  <a:lnTo>
                    <a:pt x="0" y="0"/>
                  </a:lnTo>
                  <a:lnTo>
                    <a:pt x="737" y="2397"/>
                  </a:lnTo>
                  <a:lnTo>
                    <a:pt x="2207" y="2397"/>
                  </a:lnTo>
                  <a:lnTo>
                    <a:pt x="2944" y="0"/>
                  </a:lnTo>
                  <a:lnTo>
                    <a:pt x="1944" y="0"/>
                  </a:lnTo>
                  <a:cubicBezTo>
                    <a:pt x="1880" y="204"/>
                    <a:pt x="1824" y="399"/>
                    <a:pt x="1777" y="584"/>
                  </a:cubicBezTo>
                  <a:lnTo>
                    <a:pt x="1152" y="584"/>
                  </a:lnTo>
                  <a:cubicBezTo>
                    <a:pt x="1103" y="399"/>
                    <a:pt x="1046" y="204"/>
                    <a:pt x="980" y="0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783E0B0E-6B22-4F74-89ED-50C05BD75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4004278" y="7270860"/>
              <a:ext cx="1151126" cy="1115363"/>
            </a:xfrm>
            <a:custGeom>
              <a:avLst/>
              <a:gdLst>
                <a:gd name="T0" fmla="*/ 1134 w 2471"/>
                <a:gd name="T1" fmla="*/ 1185 h 2397"/>
                <a:gd name="T2" fmla="*/ 1562 w 2471"/>
                <a:gd name="T3" fmla="*/ 1185 h 2397"/>
                <a:gd name="T4" fmla="*/ 1562 w 2471"/>
                <a:gd name="T5" fmla="*/ 1510 h 2397"/>
                <a:gd name="T6" fmla="*/ 1139 w 2471"/>
                <a:gd name="T7" fmla="*/ 1510 h 2397"/>
                <a:gd name="T8" fmla="*/ 959 w 2471"/>
                <a:gd name="T9" fmla="*/ 1471 h 2397"/>
                <a:gd name="T10" fmla="*/ 906 w 2471"/>
                <a:gd name="T11" fmla="*/ 1349 h 2397"/>
                <a:gd name="T12" fmla="*/ 960 w 2471"/>
                <a:gd name="T13" fmla="*/ 1227 h 2397"/>
                <a:gd name="T14" fmla="*/ 1134 w 2471"/>
                <a:gd name="T15" fmla="*/ 1185 h 2397"/>
                <a:gd name="T16" fmla="*/ 835 w 2471"/>
                <a:gd name="T17" fmla="*/ 0 h 2397"/>
                <a:gd name="T18" fmla="*/ 0 w 2471"/>
                <a:gd name="T19" fmla="*/ 0 h 2397"/>
                <a:gd name="T20" fmla="*/ 127 w 2471"/>
                <a:gd name="T21" fmla="*/ 433 h 2397"/>
                <a:gd name="T22" fmla="*/ 157 w 2471"/>
                <a:gd name="T23" fmla="*/ 614 h 2397"/>
                <a:gd name="T24" fmla="*/ 263 w 2471"/>
                <a:gd name="T25" fmla="*/ 833 h 2397"/>
                <a:gd name="T26" fmla="*/ 481 w 2471"/>
                <a:gd name="T27" fmla="*/ 956 h 2397"/>
                <a:gd name="T28" fmla="*/ 842 w 2471"/>
                <a:gd name="T29" fmla="*/ 1006 h 2397"/>
                <a:gd name="T30" fmla="*/ 844 w 2471"/>
                <a:gd name="T31" fmla="*/ 1014 h 2397"/>
                <a:gd name="T32" fmla="*/ 251 w 2471"/>
                <a:gd name="T33" fmla="*/ 1214 h 2397"/>
                <a:gd name="T34" fmla="*/ 69 w 2471"/>
                <a:gd name="T35" fmla="*/ 1671 h 2397"/>
                <a:gd name="T36" fmla="*/ 196 w 2471"/>
                <a:gd name="T37" fmla="*/ 2069 h 2397"/>
                <a:gd name="T38" fmla="*/ 547 w 2471"/>
                <a:gd name="T39" fmla="*/ 2315 h 2397"/>
                <a:gd name="T40" fmla="*/ 1065 w 2471"/>
                <a:gd name="T41" fmla="*/ 2397 h 2397"/>
                <a:gd name="T42" fmla="*/ 2471 w 2471"/>
                <a:gd name="T43" fmla="*/ 2397 h 2397"/>
                <a:gd name="T44" fmla="*/ 2471 w 2471"/>
                <a:gd name="T45" fmla="*/ 0 h 2397"/>
                <a:gd name="T46" fmla="*/ 1562 w 2471"/>
                <a:gd name="T47" fmla="*/ 0 h 2397"/>
                <a:gd name="T48" fmla="*/ 1562 w 2471"/>
                <a:gd name="T49" fmla="*/ 828 h 2397"/>
                <a:gd name="T50" fmla="*/ 1391 w 2471"/>
                <a:gd name="T51" fmla="*/ 828 h 2397"/>
                <a:gd name="T52" fmla="*/ 1144 w 2471"/>
                <a:gd name="T53" fmla="*/ 790 h 2397"/>
                <a:gd name="T54" fmla="*/ 1010 w 2471"/>
                <a:gd name="T55" fmla="*/ 679 h 2397"/>
                <a:gd name="T56" fmla="*/ 951 w 2471"/>
                <a:gd name="T57" fmla="*/ 492 h 2397"/>
                <a:gd name="T58" fmla="*/ 933 w 2471"/>
                <a:gd name="T59" fmla="*/ 361 h 2397"/>
                <a:gd name="T60" fmla="*/ 892 w 2471"/>
                <a:gd name="T61" fmla="*/ 144 h 2397"/>
                <a:gd name="T62" fmla="*/ 835 w 2471"/>
                <a:gd name="T63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71" h="2397">
                  <a:moveTo>
                    <a:pt x="1134" y="1185"/>
                  </a:moveTo>
                  <a:lnTo>
                    <a:pt x="1562" y="1185"/>
                  </a:lnTo>
                  <a:lnTo>
                    <a:pt x="1562" y="1510"/>
                  </a:lnTo>
                  <a:lnTo>
                    <a:pt x="1139" y="1510"/>
                  </a:lnTo>
                  <a:cubicBezTo>
                    <a:pt x="1055" y="1510"/>
                    <a:pt x="995" y="1497"/>
                    <a:pt x="959" y="1471"/>
                  </a:cubicBezTo>
                  <a:cubicBezTo>
                    <a:pt x="924" y="1446"/>
                    <a:pt x="906" y="1405"/>
                    <a:pt x="906" y="1349"/>
                  </a:cubicBezTo>
                  <a:cubicBezTo>
                    <a:pt x="906" y="1296"/>
                    <a:pt x="924" y="1255"/>
                    <a:pt x="960" y="1227"/>
                  </a:cubicBezTo>
                  <a:cubicBezTo>
                    <a:pt x="996" y="1199"/>
                    <a:pt x="1054" y="1185"/>
                    <a:pt x="1134" y="1185"/>
                  </a:cubicBezTo>
                  <a:close/>
                  <a:moveTo>
                    <a:pt x="835" y="0"/>
                  </a:moveTo>
                  <a:lnTo>
                    <a:pt x="0" y="0"/>
                  </a:lnTo>
                  <a:cubicBezTo>
                    <a:pt x="55" y="130"/>
                    <a:pt x="97" y="275"/>
                    <a:pt x="127" y="433"/>
                  </a:cubicBezTo>
                  <a:lnTo>
                    <a:pt x="157" y="614"/>
                  </a:lnTo>
                  <a:cubicBezTo>
                    <a:pt x="175" y="706"/>
                    <a:pt x="210" y="779"/>
                    <a:pt x="263" y="833"/>
                  </a:cubicBezTo>
                  <a:cubicBezTo>
                    <a:pt x="315" y="888"/>
                    <a:pt x="388" y="929"/>
                    <a:pt x="481" y="956"/>
                  </a:cubicBezTo>
                  <a:cubicBezTo>
                    <a:pt x="575" y="982"/>
                    <a:pt x="695" y="999"/>
                    <a:pt x="842" y="1006"/>
                  </a:cubicBezTo>
                  <a:lnTo>
                    <a:pt x="844" y="1014"/>
                  </a:lnTo>
                  <a:cubicBezTo>
                    <a:pt x="570" y="1036"/>
                    <a:pt x="373" y="1102"/>
                    <a:pt x="251" y="1214"/>
                  </a:cubicBezTo>
                  <a:cubicBezTo>
                    <a:pt x="129" y="1325"/>
                    <a:pt x="69" y="1478"/>
                    <a:pt x="69" y="1671"/>
                  </a:cubicBezTo>
                  <a:cubicBezTo>
                    <a:pt x="69" y="1827"/>
                    <a:pt x="111" y="1960"/>
                    <a:pt x="196" y="2069"/>
                  </a:cubicBezTo>
                  <a:cubicBezTo>
                    <a:pt x="281" y="2179"/>
                    <a:pt x="398" y="2261"/>
                    <a:pt x="547" y="2315"/>
                  </a:cubicBezTo>
                  <a:cubicBezTo>
                    <a:pt x="697" y="2370"/>
                    <a:pt x="870" y="2397"/>
                    <a:pt x="1065" y="2397"/>
                  </a:cubicBezTo>
                  <a:lnTo>
                    <a:pt x="2471" y="2397"/>
                  </a:lnTo>
                  <a:lnTo>
                    <a:pt x="2471" y="0"/>
                  </a:lnTo>
                  <a:lnTo>
                    <a:pt x="1562" y="0"/>
                  </a:lnTo>
                  <a:lnTo>
                    <a:pt x="1562" y="828"/>
                  </a:lnTo>
                  <a:lnTo>
                    <a:pt x="1391" y="828"/>
                  </a:lnTo>
                  <a:cubicBezTo>
                    <a:pt x="1288" y="828"/>
                    <a:pt x="1205" y="816"/>
                    <a:pt x="1144" y="790"/>
                  </a:cubicBezTo>
                  <a:cubicBezTo>
                    <a:pt x="1083" y="764"/>
                    <a:pt x="1039" y="727"/>
                    <a:pt x="1010" y="679"/>
                  </a:cubicBezTo>
                  <a:cubicBezTo>
                    <a:pt x="982" y="630"/>
                    <a:pt x="962" y="568"/>
                    <a:pt x="951" y="492"/>
                  </a:cubicBezTo>
                  <a:lnTo>
                    <a:pt x="933" y="361"/>
                  </a:lnTo>
                  <a:cubicBezTo>
                    <a:pt x="921" y="272"/>
                    <a:pt x="908" y="200"/>
                    <a:pt x="892" y="144"/>
                  </a:cubicBezTo>
                  <a:cubicBezTo>
                    <a:pt x="875" y="89"/>
                    <a:pt x="857" y="41"/>
                    <a:pt x="835" y="0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A40AE27B-9633-4A8D-B965-A9051A047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268866" y="7270860"/>
              <a:ext cx="986091" cy="1115363"/>
            </a:xfrm>
            <a:custGeom>
              <a:avLst/>
              <a:gdLst>
                <a:gd name="T0" fmla="*/ 2117 w 2117"/>
                <a:gd name="T1" fmla="*/ 0 h 2397"/>
                <a:gd name="T2" fmla="*/ 0 w 2117"/>
                <a:gd name="T3" fmla="*/ 0 h 2397"/>
                <a:gd name="T4" fmla="*/ 0 w 2117"/>
                <a:gd name="T5" fmla="*/ 854 h 2397"/>
                <a:gd name="T6" fmla="*/ 1207 w 2117"/>
                <a:gd name="T7" fmla="*/ 854 h 2397"/>
                <a:gd name="T8" fmla="*/ 1207 w 2117"/>
                <a:gd name="T9" fmla="*/ 1036 h 2397"/>
                <a:gd name="T10" fmla="*/ 176 w 2117"/>
                <a:gd name="T11" fmla="*/ 1033 h 2397"/>
                <a:gd name="T12" fmla="*/ 176 w 2117"/>
                <a:gd name="T13" fmla="*/ 1348 h 2397"/>
                <a:gd name="T14" fmla="*/ 1207 w 2117"/>
                <a:gd name="T15" fmla="*/ 1348 h 2397"/>
                <a:gd name="T16" fmla="*/ 1207 w 2117"/>
                <a:gd name="T17" fmla="*/ 1532 h 2397"/>
                <a:gd name="T18" fmla="*/ 3 w 2117"/>
                <a:gd name="T19" fmla="*/ 1532 h 2397"/>
                <a:gd name="T20" fmla="*/ 3 w 2117"/>
                <a:gd name="T21" fmla="*/ 2397 h 2397"/>
                <a:gd name="T22" fmla="*/ 2117 w 2117"/>
                <a:gd name="T23" fmla="*/ 2397 h 2397"/>
                <a:gd name="T24" fmla="*/ 2117 w 2117"/>
                <a:gd name="T25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7" h="2397">
                  <a:moveTo>
                    <a:pt x="2117" y="0"/>
                  </a:moveTo>
                  <a:lnTo>
                    <a:pt x="0" y="0"/>
                  </a:lnTo>
                  <a:lnTo>
                    <a:pt x="0" y="854"/>
                  </a:lnTo>
                  <a:lnTo>
                    <a:pt x="1207" y="854"/>
                  </a:lnTo>
                  <a:lnTo>
                    <a:pt x="1207" y="1036"/>
                  </a:lnTo>
                  <a:lnTo>
                    <a:pt x="176" y="1033"/>
                  </a:lnTo>
                  <a:lnTo>
                    <a:pt x="176" y="1348"/>
                  </a:lnTo>
                  <a:lnTo>
                    <a:pt x="1207" y="1348"/>
                  </a:lnTo>
                  <a:lnTo>
                    <a:pt x="1207" y="1532"/>
                  </a:lnTo>
                  <a:lnTo>
                    <a:pt x="3" y="1532"/>
                  </a:lnTo>
                  <a:lnTo>
                    <a:pt x="3" y="2397"/>
                  </a:lnTo>
                  <a:lnTo>
                    <a:pt x="2117" y="2397"/>
                  </a:lnTo>
                  <a:lnTo>
                    <a:pt x="2117" y="0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C342BF56-286C-41EB-B702-6D2992D39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436497" y="2153798"/>
              <a:ext cx="1175882" cy="1249371"/>
            </a:xfrm>
            <a:custGeom>
              <a:avLst/>
              <a:gdLst>
                <a:gd name="T0" fmla="*/ 1641 w 2528"/>
                <a:gd name="T1" fmla="*/ 1343 h 2681"/>
                <a:gd name="T2" fmla="*/ 1551 w 2528"/>
                <a:gd name="T3" fmla="*/ 1709 h 2681"/>
                <a:gd name="T4" fmla="*/ 1268 w 2528"/>
                <a:gd name="T5" fmla="*/ 1827 h 2681"/>
                <a:gd name="T6" fmla="*/ 979 w 2528"/>
                <a:gd name="T7" fmla="*/ 1709 h 2681"/>
                <a:gd name="T8" fmla="*/ 887 w 2528"/>
                <a:gd name="T9" fmla="*/ 1341 h 2681"/>
                <a:gd name="T10" fmla="*/ 979 w 2528"/>
                <a:gd name="T11" fmla="*/ 971 h 2681"/>
                <a:gd name="T12" fmla="*/ 1268 w 2528"/>
                <a:gd name="T13" fmla="*/ 852 h 2681"/>
                <a:gd name="T14" fmla="*/ 1551 w 2528"/>
                <a:gd name="T15" fmla="*/ 971 h 2681"/>
                <a:gd name="T16" fmla="*/ 1641 w 2528"/>
                <a:gd name="T17" fmla="*/ 1343 h 2681"/>
                <a:gd name="T18" fmla="*/ 2528 w 2528"/>
                <a:gd name="T19" fmla="*/ 1338 h 2681"/>
                <a:gd name="T20" fmla="*/ 2199 w 2528"/>
                <a:gd name="T21" fmla="*/ 334 h 2681"/>
                <a:gd name="T22" fmla="*/ 1266 w 2528"/>
                <a:gd name="T23" fmla="*/ 0 h 2681"/>
                <a:gd name="T24" fmla="*/ 330 w 2528"/>
                <a:gd name="T25" fmla="*/ 334 h 2681"/>
                <a:gd name="T26" fmla="*/ 0 w 2528"/>
                <a:gd name="T27" fmla="*/ 1338 h 2681"/>
                <a:gd name="T28" fmla="*/ 330 w 2528"/>
                <a:gd name="T29" fmla="*/ 2346 h 2681"/>
                <a:gd name="T30" fmla="*/ 1268 w 2528"/>
                <a:gd name="T31" fmla="*/ 2681 h 2681"/>
                <a:gd name="T32" fmla="*/ 2200 w 2528"/>
                <a:gd name="T33" fmla="*/ 2346 h 2681"/>
                <a:gd name="T34" fmla="*/ 2528 w 2528"/>
                <a:gd name="T35" fmla="*/ 1338 h 2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28" h="2681">
                  <a:moveTo>
                    <a:pt x="1641" y="1343"/>
                  </a:moveTo>
                  <a:cubicBezTo>
                    <a:pt x="1641" y="1508"/>
                    <a:pt x="1611" y="1630"/>
                    <a:pt x="1551" y="1709"/>
                  </a:cubicBezTo>
                  <a:cubicBezTo>
                    <a:pt x="1492" y="1788"/>
                    <a:pt x="1397" y="1827"/>
                    <a:pt x="1268" y="1827"/>
                  </a:cubicBezTo>
                  <a:cubicBezTo>
                    <a:pt x="1136" y="1827"/>
                    <a:pt x="1040" y="1788"/>
                    <a:pt x="979" y="1709"/>
                  </a:cubicBezTo>
                  <a:cubicBezTo>
                    <a:pt x="918" y="1630"/>
                    <a:pt x="887" y="1508"/>
                    <a:pt x="887" y="1341"/>
                  </a:cubicBezTo>
                  <a:cubicBezTo>
                    <a:pt x="887" y="1174"/>
                    <a:pt x="918" y="1051"/>
                    <a:pt x="979" y="971"/>
                  </a:cubicBezTo>
                  <a:cubicBezTo>
                    <a:pt x="1040" y="892"/>
                    <a:pt x="1136" y="852"/>
                    <a:pt x="1268" y="852"/>
                  </a:cubicBezTo>
                  <a:cubicBezTo>
                    <a:pt x="1397" y="852"/>
                    <a:pt x="1492" y="892"/>
                    <a:pt x="1551" y="971"/>
                  </a:cubicBezTo>
                  <a:cubicBezTo>
                    <a:pt x="1611" y="1051"/>
                    <a:pt x="1641" y="1174"/>
                    <a:pt x="1641" y="1343"/>
                  </a:cubicBezTo>
                  <a:close/>
                  <a:moveTo>
                    <a:pt x="2528" y="1338"/>
                  </a:moveTo>
                  <a:cubicBezTo>
                    <a:pt x="2528" y="891"/>
                    <a:pt x="2419" y="557"/>
                    <a:pt x="2199" y="334"/>
                  </a:cubicBezTo>
                  <a:cubicBezTo>
                    <a:pt x="1980" y="111"/>
                    <a:pt x="1669" y="0"/>
                    <a:pt x="1266" y="0"/>
                  </a:cubicBezTo>
                  <a:cubicBezTo>
                    <a:pt x="862" y="0"/>
                    <a:pt x="550" y="111"/>
                    <a:pt x="330" y="334"/>
                  </a:cubicBezTo>
                  <a:cubicBezTo>
                    <a:pt x="110" y="557"/>
                    <a:pt x="0" y="891"/>
                    <a:pt x="0" y="1338"/>
                  </a:cubicBezTo>
                  <a:cubicBezTo>
                    <a:pt x="0" y="1787"/>
                    <a:pt x="110" y="2123"/>
                    <a:pt x="330" y="2346"/>
                  </a:cubicBezTo>
                  <a:cubicBezTo>
                    <a:pt x="550" y="2569"/>
                    <a:pt x="862" y="2681"/>
                    <a:pt x="1268" y="2681"/>
                  </a:cubicBezTo>
                  <a:cubicBezTo>
                    <a:pt x="1671" y="2681"/>
                    <a:pt x="1981" y="2569"/>
                    <a:pt x="2200" y="2346"/>
                  </a:cubicBezTo>
                  <a:cubicBezTo>
                    <a:pt x="2419" y="2123"/>
                    <a:pt x="2528" y="1787"/>
                    <a:pt x="2528" y="1338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69E54280-6327-4BBE-AE3A-CE1E5CE9C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467441" y="3341320"/>
              <a:ext cx="1116057" cy="1391628"/>
            </a:xfrm>
            <a:custGeom>
              <a:avLst/>
              <a:gdLst>
                <a:gd name="T0" fmla="*/ 0 w 2398"/>
                <a:gd name="T1" fmla="*/ 1989 h 2989"/>
                <a:gd name="T2" fmla="*/ 995 w 2398"/>
                <a:gd name="T3" fmla="*/ 1720 h 2989"/>
                <a:gd name="T4" fmla="*/ 2088 w 2398"/>
                <a:gd name="T5" fmla="*/ 1502 h 2989"/>
                <a:gd name="T6" fmla="*/ 2088 w 2398"/>
                <a:gd name="T7" fmla="*/ 1480 h 2989"/>
                <a:gd name="T8" fmla="*/ 986 w 2398"/>
                <a:gd name="T9" fmla="*/ 1253 h 2989"/>
                <a:gd name="T10" fmla="*/ 0 w 2398"/>
                <a:gd name="T11" fmla="*/ 979 h 2989"/>
                <a:gd name="T12" fmla="*/ 0 w 2398"/>
                <a:gd name="T13" fmla="*/ 0 h 2989"/>
                <a:gd name="T14" fmla="*/ 2398 w 2398"/>
                <a:gd name="T15" fmla="*/ 758 h 2989"/>
                <a:gd name="T16" fmla="*/ 2398 w 2398"/>
                <a:gd name="T17" fmla="*/ 2230 h 2989"/>
                <a:gd name="T18" fmla="*/ 0 w 2398"/>
                <a:gd name="T19" fmla="*/ 2989 h 2989"/>
                <a:gd name="T20" fmla="*/ 0 w 2398"/>
                <a:gd name="T21" fmla="*/ 1989 h 2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98" h="2989">
                  <a:moveTo>
                    <a:pt x="0" y="1989"/>
                  </a:moveTo>
                  <a:cubicBezTo>
                    <a:pt x="316" y="1889"/>
                    <a:pt x="647" y="1799"/>
                    <a:pt x="995" y="1720"/>
                  </a:cubicBezTo>
                  <a:cubicBezTo>
                    <a:pt x="1342" y="1642"/>
                    <a:pt x="1706" y="1569"/>
                    <a:pt x="2088" y="1502"/>
                  </a:cubicBezTo>
                  <a:lnTo>
                    <a:pt x="2088" y="1480"/>
                  </a:lnTo>
                  <a:cubicBezTo>
                    <a:pt x="1697" y="1409"/>
                    <a:pt x="1330" y="1333"/>
                    <a:pt x="986" y="1253"/>
                  </a:cubicBezTo>
                  <a:cubicBezTo>
                    <a:pt x="642" y="1173"/>
                    <a:pt x="314" y="1082"/>
                    <a:pt x="0" y="979"/>
                  </a:cubicBezTo>
                  <a:lnTo>
                    <a:pt x="0" y="0"/>
                  </a:lnTo>
                  <a:lnTo>
                    <a:pt x="2398" y="758"/>
                  </a:lnTo>
                  <a:lnTo>
                    <a:pt x="2398" y="2230"/>
                  </a:lnTo>
                  <a:lnTo>
                    <a:pt x="0" y="2989"/>
                  </a:lnTo>
                  <a:lnTo>
                    <a:pt x="0" y="1989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B17245BF-0DE8-4C3E-8A9A-C2DC9E21F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467441" y="4720575"/>
              <a:ext cx="1116057" cy="1150411"/>
            </a:xfrm>
            <a:custGeom>
              <a:avLst/>
              <a:gdLst>
                <a:gd name="T0" fmla="*/ 1212 w 2398"/>
                <a:gd name="T1" fmla="*/ 1134 h 2472"/>
                <a:gd name="T2" fmla="*/ 1212 w 2398"/>
                <a:gd name="T3" fmla="*/ 1563 h 2472"/>
                <a:gd name="T4" fmla="*/ 887 w 2398"/>
                <a:gd name="T5" fmla="*/ 1563 h 2472"/>
                <a:gd name="T6" fmla="*/ 887 w 2398"/>
                <a:gd name="T7" fmla="*/ 1139 h 2472"/>
                <a:gd name="T8" fmla="*/ 926 w 2398"/>
                <a:gd name="T9" fmla="*/ 960 h 2472"/>
                <a:gd name="T10" fmla="*/ 1048 w 2398"/>
                <a:gd name="T11" fmla="*/ 906 h 2472"/>
                <a:gd name="T12" fmla="*/ 1170 w 2398"/>
                <a:gd name="T13" fmla="*/ 961 h 2472"/>
                <a:gd name="T14" fmla="*/ 1212 w 2398"/>
                <a:gd name="T15" fmla="*/ 1134 h 2472"/>
                <a:gd name="T16" fmla="*/ 2398 w 2398"/>
                <a:gd name="T17" fmla="*/ 836 h 2472"/>
                <a:gd name="T18" fmla="*/ 2398 w 2398"/>
                <a:gd name="T19" fmla="*/ 0 h 2472"/>
                <a:gd name="T20" fmla="*/ 1964 w 2398"/>
                <a:gd name="T21" fmla="*/ 127 h 2472"/>
                <a:gd name="T22" fmla="*/ 1783 w 2398"/>
                <a:gd name="T23" fmla="*/ 158 h 2472"/>
                <a:gd name="T24" fmla="*/ 1564 w 2398"/>
                <a:gd name="T25" fmla="*/ 263 h 2472"/>
                <a:gd name="T26" fmla="*/ 1442 w 2398"/>
                <a:gd name="T27" fmla="*/ 482 h 2472"/>
                <a:gd name="T28" fmla="*/ 1391 w 2398"/>
                <a:gd name="T29" fmla="*/ 843 h 2472"/>
                <a:gd name="T30" fmla="*/ 1383 w 2398"/>
                <a:gd name="T31" fmla="*/ 844 h 2472"/>
                <a:gd name="T32" fmla="*/ 1184 w 2398"/>
                <a:gd name="T33" fmla="*/ 251 h 2472"/>
                <a:gd name="T34" fmla="*/ 727 w 2398"/>
                <a:gd name="T35" fmla="*/ 69 h 2472"/>
                <a:gd name="T36" fmla="*/ 328 w 2398"/>
                <a:gd name="T37" fmla="*/ 196 h 2472"/>
                <a:gd name="T38" fmla="*/ 82 w 2398"/>
                <a:gd name="T39" fmla="*/ 548 h 2472"/>
                <a:gd name="T40" fmla="*/ 0 w 2398"/>
                <a:gd name="T41" fmla="*/ 1065 h 2472"/>
                <a:gd name="T42" fmla="*/ 0 w 2398"/>
                <a:gd name="T43" fmla="*/ 2472 h 2472"/>
                <a:gd name="T44" fmla="*/ 2398 w 2398"/>
                <a:gd name="T45" fmla="*/ 2472 h 2472"/>
                <a:gd name="T46" fmla="*/ 2398 w 2398"/>
                <a:gd name="T47" fmla="*/ 1563 h 2472"/>
                <a:gd name="T48" fmla="*/ 1569 w 2398"/>
                <a:gd name="T49" fmla="*/ 1563 h 2472"/>
                <a:gd name="T50" fmla="*/ 1569 w 2398"/>
                <a:gd name="T51" fmla="*/ 1392 h 2472"/>
                <a:gd name="T52" fmla="*/ 1607 w 2398"/>
                <a:gd name="T53" fmla="*/ 1145 h 2472"/>
                <a:gd name="T54" fmla="*/ 1719 w 2398"/>
                <a:gd name="T55" fmla="*/ 1011 h 2472"/>
                <a:gd name="T56" fmla="*/ 1906 w 2398"/>
                <a:gd name="T57" fmla="*/ 951 h 2472"/>
                <a:gd name="T58" fmla="*/ 2036 w 2398"/>
                <a:gd name="T59" fmla="*/ 933 h 2472"/>
                <a:gd name="T60" fmla="*/ 2253 w 2398"/>
                <a:gd name="T61" fmla="*/ 892 h 2472"/>
                <a:gd name="T62" fmla="*/ 2398 w 2398"/>
                <a:gd name="T63" fmla="*/ 836 h 2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98" h="2472">
                  <a:moveTo>
                    <a:pt x="1212" y="1134"/>
                  </a:moveTo>
                  <a:lnTo>
                    <a:pt x="1212" y="1563"/>
                  </a:lnTo>
                  <a:lnTo>
                    <a:pt x="887" y="1563"/>
                  </a:lnTo>
                  <a:lnTo>
                    <a:pt x="887" y="1139"/>
                  </a:lnTo>
                  <a:cubicBezTo>
                    <a:pt x="887" y="1055"/>
                    <a:pt x="900" y="995"/>
                    <a:pt x="926" y="960"/>
                  </a:cubicBezTo>
                  <a:cubicBezTo>
                    <a:pt x="952" y="924"/>
                    <a:pt x="992" y="906"/>
                    <a:pt x="1048" y="906"/>
                  </a:cubicBezTo>
                  <a:cubicBezTo>
                    <a:pt x="1102" y="906"/>
                    <a:pt x="1143" y="924"/>
                    <a:pt x="1170" y="961"/>
                  </a:cubicBezTo>
                  <a:cubicBezTo>
                    <a:pt x="1198" y="997"/>
                    <a:pt x="1212" y="1055"/>
                    <a:pt x="1212" y="1134"/>
                  </a:cubicBezTo>
                  <a:close/>
                  <a:moveTo>
                    <a:pt x="2398" y="836"/>
                  </a:moveTo>
                  <a:lnTo>
                    <a:pt x="2398" y="0"/>
                  </a:lnTo>
                  <a:cubicBezTo>
                    <a:pt x="2267" y="55"/>
                    <a:pt x="2123" y="97"/>
                    <a:pt x="1964" y="127"/>
                  </a:cubicBezTo>
                  <a:lnTo>
                    <a:pt x="1783" y="158"/>
                  </a:lnTo>
                  <a:cubicBezTo>
                    <a:pt x="1692" y="176"/>
                    <a:pt x="1619" y="211"/>
                    <a:pt x="1564" y="263"/>
                  </a:cubicBezTo>
                  <a:cubicBezTo>
                    <a:pt x="1509" y="316"/>
                    <a:pt x="1468" y="388"/>
                    <a:pt x="1442" y="482"/>
                  </a:cubicBezTo>
                  <a:cubicBezTo>
                    <a:pt x="1415" y="575"/>
                    <a:pt x="1398" y="695"/>
                    <a:pt x="1391" y="843"/>
                  </a:cubicBezTo>
                  <a:lnTo>
                    <a:pt x="1383" y="844"/>
                  </a:lnTo>
                  <a:cubicBezTo>
                    <a:pt x="1362" y="571"/>
                    <a:pt x="1295" y="373"/>
                    <a:pt x="1184" y="251"/>
                  </a:cubicBezTo>
                  <a:cubicBezTo>
                    <a:pt x="1072" y="130"/>
                    <a:pt x="920" y="69"/>
                    <a:pt x="727" y="69"/>
                  </a:cubicBezTo>
                  <a:cubicBezTo>
                    <a:pt x="570" y="69"/>
                    <a:pt x="438" y="111"/>
                    <a:pt x="328" y="196"/>
                  </a:cubicBezTo>
                  <a:cubicBezTo>
                    <a:pt x="219" y="281"/>
                    <a:pt x="137" y="398"/>
                    <a:pt x="82" y="548"/>
                  </a:cubicBezTo>
                  <a:cubicBezTo>
                    <a:pt x="27" y="697"/>
                    <a:pt x="0" y="870"/>
                    <a:pt x="0" y="1065"/>
                  </a:cubicBezTo>
                  <a:lnTo>
                    <a:pt x="0" y="2472"/>
                  </a:lnTo>
                  <a:lnTo>
                    <a:pt x="2398" y="2472"/>
                  </a:lnTo>
                  <a:lnTo>
                    <a:pt x="2398" y="1563"/>
                  </a:lnTo>
                  <a:lnTo>
                    <a:pt x="1569" y="1563"/>
                  </a:lnTo>
                  <a:lnTo>
                    <a:pt x="1569" y="1392"/>
                  </a:lnTo>
                  <a:cubicBezTo>
                    <a:pt x="1569" y="1288"/>
                    <a:pt x="1582" y="1206"/>
                    <a:pt x="1607" y="1145"/>
                  </a:cubicBezTo>
                  <a:cubicBezTo>
                    <a:pt x="1633" y="1084"/>
                    <a:pt x="1670" y="1039"/>
                    <a:pt x="1719" y="1011"/>
                  </a:cubicBezTo>
                  <a:cubicBezTo>
                    <a:pt x="1767" y="982"/>
                    <a:pt x="1830" y="963"/>
                    <a:pt x="1906" y="951"/>
                  </a:cubicBezTo>
                  <a:lnTo>
                    <a:pt x="2036" y="933"/>
                  </a:lnTo>
                  <a:cubicBezTo>
                    <a:pt x="2125" y="922"/>
                    <a:pt x="2198" y="908"/>
                    <a:pt x="2253" y="892"/>
                  </a:cubicBezTo>
                  <a:cubicBezTo>
                    <a:pt x="2308" y="876"/>
                    <a:pt x="2357" y="857"/>
                    <a:pt x="2398" y="836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157CC60A-EC0B-456F-A655-76AFCD456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467441" y="5984379"/>
              <a:ext cx="1116057" cy="985478"/>
            </a:xfrm>
            <a:custGeom>
              <a:avLst/>
              <a:gdLst>
                <a:gd name="T0" fmla="*/ 0 w 2398"/>
                <a:gd name="T1" fmla="*/ 2116 h 2116"/>
                <a:gd name="T2" fmla="*/ 0 w 2398"/>
                <a:gd name="T3" fmla="*/ 3 h 2116"/>
                <a:gd name="T4" fmla="*/ 866 w 2398"/>
                <a:gd name="T5" fmla="*/ 3 h 2116"/>
                <a:gd name="T6" fmla="*/ 866 w 2398"/>
                <a:gd name="T7" fmla="*/ 1207 h 2116"/>
                <a:gd name="T8" fmla="*/ 1050 w 2398"/>
                <a:gd name="T9" fmla="*/ 1207 h 2116"/>
                <a:gd name="T10" fmla="*/ 1050 w 2398"/>
                <a:gd name="T11" fmla="*/ 175 h 2116"/>
                <a:gd name="T12" fmla="*/ 1365 w 2398"/>
                <a:gd name="T13" fmla="*/ 175 h 2116"/>
                <a:gd name="T14" fmla="*/ 1361 w 2398"/>
                <a:gd name="T15" fmla="*/ 1207 h 2116"/>
                <a:gd name="T16" fmla="*/ 1544 w 2398"/>
                <a:gd name="T17" fmla="*/ 1207 h 2116"/>
                <a:gd name="T18" fmla="*/ 1544 w 2398"/>
                <a:gd name="T19" fmla="*/ 0 h 2116"/>
                <a:gd name="T20" fmla="*/ 2398 w 2398"/>
                <a:gd name="T21" fmla="*/ 0 h 2116"/>
                <a:gd name="T22" fmla="*/ 2398 w 2398"/>
                <a:gd name="T23" fmla="*/ 2116 h 2116"/>
                <a:gd name="T24" fmla="*/ 0 w 2398"/>
                <a:gd name="T25" fmla="*/ 2116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98" h="2116">
                  <a:moveTo>
                    <a:pt x="0" y="2116"/>
                  </a:moveTo>
                  <a:lnTo>
                    <a:pt x="0" y="3"/>
                  </a:lnTo>
                  <a:lnTo>
                    <a:pt x="866" y="3"/>
                  </a:lnTo>
                  <a:lnTo>
                    <a:pt x="866" y="1207"/>
                  </a:lnTo>
                  <a:lnTo>
                    <a:pt x="1050" y="1207"/>
                  </a:lnTo>
                  <a:lnTo>
                    <a:pt x="1050" y="175"/>
                  </a:lnTo>
                  <a:lnTo>
                    <a:pt x="1365" y="175"/>
                  </a:lnTo>
                  <a:lnTo>
                    <a:pt x="1361" y="1207"/>
                  </a:lnTo>
                  <a:lnTo>
                    <a:pt x="1544" y="1207"/>
                  </a:lnTo>
                  <a:lnTo>
                    <a:pt x="1544" y="0"/>
                  </a:lnTo>
                  <a:lnTo>
                    <a:pt x="2398" y="0"/>
                  </a:lnTo>
                  <a:lnTo>
                    <a:pt x="2398" y="2116"/>
                  </a:lnTo>
                  <a:lnTo>
                    <a:pt x="0" y="2116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8B2959F5-CE23-418B-B7B9-49A0484C0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467441" y="7044076"/>
              <a:ext cx="1116057" cy="1342147"/>
            </a:xfrm>
            <a:custGeom>
              <a:avLst/>
              <a:gdLst>
                <a:gd name="T0" fmla="*/ 1609 w 2398"/>
                <a:gd name="T1" fmla="*/ 1616 h 2883"/>
                <a:gd name="T2" fmla="*/ 1996 w 2398"/>
                <a:gd name="T3" fmla="*/ 1962 h 2883"/>
                <a:gd name="T4" fmla="*/ 2398 w 2398"/>
                <a:gd name="T5" fmla="*/ 1962 h 2883"/>
                <a:gd name="T6" fmla="*/ 2398 w 2398"/>
                <a:gd name="T7" fmla="*/ 2883 h 2883"/>
                <a:gd name="T8" fmla="*/ 0 w 2398"/>
                <a:gd name="T9" fmla="*/ 2883 h 2883"/>
                <a:gd name="T10" fmla="*/ 0 w 2398"/>
                <a:gd name="T11" fmla="*/ 1962 h 2883"/>
                <a:gd name="T12" fmla="*/ 1318 w 2398"/>
                <a:gd name="T13" fmla="*/ 1962 h 2883"/>
                <a:gd name="T14" fmla="*/ 1318 w 2398"/>
                <a:gd name="T15" fmla="*/ 1932 h 2883"/>
                <a:gd name="T16" fmla="*/ 928 w 2398"/>
                <a:gd name="T17" fmla="*/ 1804 h 2883"/>
                <a:gd name="T18" fmla="*/ 590 w 2398"/>
                <a:gd name="T19" fmla="*/ 1610 h 2883"/>
                <a:gd name="T20" fmla="*/ 0 w 2398"/>
                <a:gd name="T21" fmla="*/ 1179 h 2883"/>
                <a:gd name="T22" fmla="*/ 0 w 2398"/>
                <a:gd name="T23" fmla="*/ 39 h 2883"/>
                <a:gd name="T24" fmla="*/ 1038 w 2398"/>
                <a:gd name="T25" fmla="*/ 1075 h 2883"/>
                <a:gd name="T26" fmla="*/ 2398 w 2398"/>
                <a:gd name="T27" fmla="*/ 0 h 2883"/>
                <a:gd name="T28" fmla="*/ 2398 w 2398"/>
                <a:gd name="T29" fmla="*/ 1122 h 2883"/>
                <a:gd name="T30" fmla="*/ 1609 w 2398"/>
                <a:gd name="T31" fmla="*/ 1616 h 2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98" h="2883">
                  <a:moveTo>
                    <a:pt x="1609" y="1616"/>
                  </a:moveTo>
                  <a:lnTo>
                    <a:pt x="1996" y="1962"/>
                  </a:lnTo>
                  <a:lnTo>
                    <a:pt x="2398" y="1962"/>
                  </a:lnTo>
                  <a:lnTo>
                    <a:pt x="2398" y="2883"/>
                  </a:lnTo>
                  <a:lnTo>
                    <a:pt x="0" y="2883"/>
                  </a:lnTo>
                  <a:lnTo>
                    <a:pt x="0" y="1962"/>
                  </a:lnTo>
                  <a:lnTo>
                    <a:pt x="1318" y="1962"/>
                  </a:lnTo>
                  <a:lnTo>
                    <a:pt x="1318" y="1932"/>
                  </a:lnTo>
                  <a:cubicBezTo>
                    <a:pt x="1160" y="1892"/>
                    <a:pt x="1031" y="1849"/>
                    <a:pt x="928" y="1804"/>
                  </a:cubicBezTo>
                  <a:cubicBezTo>
                    <a:pt x="826" y="1759"/>
                    <a:pt x="714" y="1694"/>
                    <a:pt x="590" y="1610"/>
                  </a:cubicBezTo>
                  <a:cubicBezTo>
                    <a:pt x="467" y="1526"/>
                    <a:pt x="270" y="1382"/>
                    <a:pt x="0" y="1179"/>
                  </a:cubicBezTo>
                  <a:lnTo>
                    <a:pt x="0" y="39"/>
                  </a:lnTo>
                  <a:lnTo>
                    <a:pt x="1038" y="1075"/>
                  </a:lnTo>
                  <a:lnTo>
                    <a:pt x="2398" y="0"/>
                  </a:lnTo>
                  <a:lnTo>
                    <a:pt x="2398" y="1122"/>
                  </a:lnTo>
                  <a:lnTo>
                    <a:pt x="1609" y="1616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</p:grpSp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24C7665-3CAE-46DF-A434-2F2971854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737360" y="1604772"/>
            <a:ext cx="8727948" cy="3534156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noProof="0"/>
              <a:t>Lisää kuva napsauttamalla kuvaketta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05863354-13CD-4083-9256-62D335C85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410" y="5384945"/>
            <a:ext cx="2779766" cy="1150646"/>
          </a:xfrm>
        </p:spPr>
        <p:txBody>
          <a:bodyPr>
            <a:normAutofit/>
          </a:bodyPr>
          <a:lstStyle>
            <a:lvl1pPr algn="l">
              <a:lnSpc>
                <a:spcPct val="105000"/>
              </a:lnSpc>
              <a:defRPr sz="2000" b="0">
                <a:solidFill>
                  <a:srgbClr val="005900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6198057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24C7665-3CAE-46DF-A434-2F2971854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-1"/>
            <a:ext cx="12192000" cy="5957047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noProof="0"/>
              <a:t>Lisää kuva napsauttamalla kuvaketta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5B630D94-C961-493E-BD6E-5DA585501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484" y="6046694"/>
            <a:ext cx="10726809" cy="714128"/>
          </a:xfrm>
        </p:spPr>
        <p:txBody>
          <a:bodyPr anchor="ctr" anchorCtr="0">
            <a:normAutofit/>
          </a:bodyPr>
          <a:lstStyle>
            <a:lvl1pPr>
              <a:lnSpc>
                <a:spcPct val="105000"/>
              </a:lnSpc>
              <a:defRPr sz="2000" b="0"/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7621201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/nosto">
    <p:bg>
      <p:bgPr>
        <a:solidFill>
          <a:srgbClr val="A5FF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396" y="767906"/>
            <a:ext cx="10428732" cy="4343590"/>
          </a:xfrm>
        </p:spPr>
        <p:txBody>
          <a:bodyPr anchor="t" anchorCtr="0">
            <a:normAutofit/>
          </a:bodyPr>
          <a:lstStyle>
            <a:lvl1pPr>
              <a:lnSpc>
                <a:spcPct val="95000"/>
              </a:lnSpc>
              <a:defRPr sz="5600"/>
            </a:lvl1pPr>
          </a:lstStyle>
          <a:p>
            <a:r>
              <a:rPr lang="fi-FI"/>
              <a:t>Muokkaa ots. perustyyl. napsautt.</a:t>
            </a:r>
          </a:p>
        </p:txBody>
      </p:sp>
      <p:grpSp>
        <p:nvGrpSpPr>
          <p:cNvPr id="41" name="Ryhmä 40">
            <a:extLst>
              <a:ext uri="{FF2B5EF4-FFF2-40B4-BE49-F238E27FC236}">
                <a16:creationId xmlns:a16="http://schemas.microsoft.com/office/drawing/2014/main" id="{221D48B2-B442-48DD-8410-75CBCF7E4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605" y="6097588"/>
            <a:ext cx="12193599" cy="463550"/>
            <a:chOff x="-1605" y="6097588"/>
            <a:chExt cx="12193599" cy="463550"/>
          </a:xfrm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C8454F97-BCF2-4858-9453-571E6F6EC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895475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3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8 h 1207"/>
                <a:gd name="T14" fmla="*/ 479 w 1451"/>
                <a:gd name="T15" fmla="*/ 664 h 1207"/>
                <a:gd name="T16" fmla="*/ 464 w 1451"/>
                <a:gd name="T17" fmla="*/ 664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5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3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60"/>
                    <a:pt x="566" y="416"/>
                    <a:pt x="543" y="468"/>
                  </a:cubicBezTo>
                  <a:cubicBezTo>
                    <a:pt x="521" y="519"/>
                    <a:pt x="499" y="584"/>
                    <a:pt x="479" y="664"/>
                  </a:cubicBezTo>
                  <a:lnTo>
                    <a:pt x="464" y="664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5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28829506-2579-423D-963C-7C0321B4B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2446338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8 w 1065"/>
                <a:gd name="T7" fmla="*/ 777 h 1207"/>
                <a:gd name="T8" fmla="*/ 458 w 1065"/>
                <a:gd name="T9" fmla="*/ 686 h 1207"/>
                <a:gd name="T10" fmla="*/ 977 w 1065"/>
                <a:gd name="T11" fmla="*/ 687 h 1207"/>
                <a:gd name="T12" fmla="*/ 977 w 1065"/>
                <a:gd name="T13" fmla="*/ 529 h 1207"/>
                <a:gd name="T14" fmla="*/ 458 w 1065"/>
                <a:gd name="T15" fmla="*/ 529 h 1207"/>
                <a:gd name="T16" fmla="*/ 458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8" y="777"/>
                  </a:lnTo>
                  <a:lnTo>
                    <a:pt x="458" y="686"/>
                  </a:lnTo>
                  <a:lnTo>
                    <a:pt x="977" y="687"/>
                  </a:lnTo>
                  <a:lnTo>
                    <a:pt x="977" y="529"/>
                  </a:lnTo>
                  <a:lnTo>
                    <a:pt x="458" y="529"/>
                  </a:lnTo>
                  <a:lnTo>
                    <a:pt x="458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C09EA013-3826-4B1E-95EB-CC395D2D6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2874963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9 h 1207"/>
                <a:gd name="T6" fmla="*/ 1165 w 1244"/>
                <a:gd name="T7" fmla="*/ 898 h 1207"/>
                <a:gd name="T8" fmla="*/ 1112 w 1244"/>
                <a:gd name="T9" fmla="*/ 788 h 1207"/>
                <a:gd name="T10" fmla="*/ 1002 w 1244"/>
                <a:gd name="T11" fmla="*/ 726 h 1207"/>
                <a:gd name="T12" fmla="*/ 820 w 1244"/>
                <a:gd name="T13" fmla="*/ 701 h 1207"/>
                <a:gd name="T14" fmla="*/ 820 w 1244"/>
                <a:gd name="T15" fmla="*/ 697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6 h 1207"/>
                <a:gd name="T22" fmla="*/ 969 w 1244"/>
                <a:gd name="T23" fmla="*/ 42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6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6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1 h 1207"/>
                <a:gd name="T50" fmla="*/ 458 w 1244"/>
                <a:gd name="T51" fmla="*/ 611 h 1207"/>
                <a:gd name="T52" fmla="*/ 458 w 1244"/>
                <a:gd name="T53" fmla="*/ 447 h 1207"/>
                <a:gd name="T54" fmla="*/ 671 w 1244"/>
                <a:gd name="T55" fmla="*/ 447 h 1207"/>
                <a:gd name="T56" fmla="*/ 761 w 1244"/>
                <a:gd name="T57" fmla="*/ 466 h 1207"/>
                <a:gd name="T58" fmla="*/ 788 w 1244"/>
                <a:gd name="T59" fmla="*/ 528 h 1207"/>
                <a:gd name="T60" fmla="*/ 761 w 1244"/>
                <a:gd name="T61" fmla="*/ 589 h 1207"/>
                <a:gd name="T62" fmla="*/ 674 w 1244"/>
                <a:gd name="T63" fmla="*/ 611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2"/>
                    <a:pt x="1195" y="1069"/>
                    <a:pt x="1180" y="989"/>
                  </a:cubicBezTo>
                  <a:lnTo>
                    <a:pt x="1165" y="898"/>
                  </a:lnTo>
                  <a:cubicBezTo>
                    <a:pt x="1156" y="852"/>
                    <a:pt x="1138" y="815"/>
                    <a:pt x="1112" y="788"/>
                  </a:cubicBezTo>
                  <a:cubicBezTo>
                    <a:pt x="1086" y="760"/>
                    <a:pt x="1049" y="740"/>
                    <a:pt x="1002" y="726"/>
                  </a:cubicBezTo>
                  <a:cubicBezTo>
                    <a:pt x="955" y="713"/>
                    <a:pt x="895" y="704"/>
                    <a:pt x="820" y="701"/>
                  </a:cubicBezTo>
                  <a:lnTo>
                    <a:pt x="820" y="697"/>
                  </a:lnTo>
                  <a:cubicBezTo>
                    <a:pt x="957" y="686"/>
                    <a:pt x="1057" y="652"/>
                    <a:pt x="1118" y="596"/>
                  </a:cubicBezTo>
                  <a:cubicBezTo>
                    <a:pt x="1179" y="540"/>
                    <a:pt x="1210" y="463"/>
                    <a:pt x="1210" y="366"/>
                  </a:cubicBezTo>
                  <a:cubicBezTo>
                    <a:pt x="1210" y="288"/>
                    <a:pt x="1188" y="221"/>
                    <a:pt x="1146" y="166"/>
                  </a:cubicBezTo>
                  <a:cubicBezTo>
                    <a:pt x="1103" y="111"/>
                    <a:pt x="1044" y="69"/>
                    <a:pt x="969" y="42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7"/>
                    <a:pt x="668" y="809"/>
                  </a:cubicBezTo>
                  <a:cubicBezTo>
                    <a:pt x="699" y="822"/>
                    <a:pt x="721" y="841"/>
                    <a:pt x="736" y="866"/>
                  </a:cubicBezTo>
                  <a:cubicBezTo>
                    <a:pt x="750" y="890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7"/>
                    <a:pt x="796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1"/>
                  </a:moveTo>
                  <a:lnTo>
                    <a:pt x="458" y="611"/>
                  </a:lnTo>
                  <a:lnTo>
                    <a:pt x="458" y="447"/>
                  </a:lnTo>
                  <a:lnTo>
                    <a:pt x="671" y="447"/>
                  </a:lnTo>
                  <a:cubicBezTo>
                    <a:pt x="713" y="447"/>
                    <a:pt x="743" y="454"/>
                    <a:pt x="761" y="466"/>
                  </a:cubicBezTo>
                  <a:cubicBezTo>
                    <a:pt x="779" y="479"/>
                    <a:pt x="788" y="500"/>
                    <a:pt x="788" y="528"/>
                  </a:cubicBezTo>
                  <a:cubicBezTo>
                    <a:pt x="788" y="555"/>
                    <a:pt x="779" y="575"/>
                    <a:pt x="761" y="589"/>
                  </a:cubicBezTo>
                  <a:cubicBezTo>
                    <a:pt x="743" y="604"/>
                    <a:pt x="714" y="611"/>
                    <a:pt x="674" y="611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1B18A28A-ED9C-4292-B704-A871830A75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305175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6C3680B4-8278-4BC3-8524-D187822B5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759200" y="6110288"/>
              <a:ext cx="542925" cy="438150"/>
            </a:xfrm>
            <a:custGeom>
              <a:avLst/>
              <a:gdLst>
                <a:gd name="T0" fmla="*/ 0 w 1504"/>
                <a:gd name="T1" fmla="*/ 0 h 1207"/>
                <a:gd name="T2" fmla="*/ 382 w 1504"/>
                <a:gd name="T3" fmla="*/ 1207 h 1207"/>
                <a:gd name="T4" fmla="*/ 1123 w 1504"/>
                <a:gd name="T5" fmla="*/ 1207 h 1207"/>
                <a:gd name="T6" fmla="*/ 1504 w 1504"/>
                <a:gd name="T7" fmla="*/ 0 h 1207"/>
                <a:gd name="T8" fmla="*/ 1011 w 1504"/>
                <a:gd name="T9" fmla="*/ 0 h 1207"/>
                <a:gd name="T10" fmla="*/ 874 w 1504"/>
                <a:gd name="T11" fmla="*/ 497 h 1207"/>
                <a:gd name="T12" fmla="*/ 759 w 1504"/>
                <a:gd name="T13" fmla="*/ 1051 h 1207"/>
                <a:gd name="T14" fmla="*/ 748 w 1504"/>
                <a:gd name="T15" fmla="*/ 1051 h 1207"/>
                <a:gd name="T16" fmla="*/ 638 w 1504"/>
                <a:gd name="T17" fmla="*/ 501 h 1207"/>
                <a:gd name="T18" fmla="*/ 503 w 1504"/>
                <a:gd name="T19" fmla="*/ 0 h 1207"/>
                <a:gd name="T20" fmla="*/ 0 w 1504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4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4" y="0"/>
                  </a:lnTo>
                  <a:lnTo>
                    <a:pt x="1011" y="0"/>
                  </a:lnTo>
                  <a:cubicBezTo>
                    <a:pt x="960" y="158"/>
                    <a:pt x="914" y="324"/>
                    <a:pt x="874" y="497"/>
                  </a:cubicBezTo>
                  <a:cubicBezTo>
                    <a:pt x="833" y="670"/>
                    <a:pt x="795" y="855"/>
                    <a:pt x="759" y="1051"/>
                  </a:cubicBezTo>
                  <a:lnTo>
                    <a:pt x="748" y="1051"/>
                  </a:lnTo>
                  <a:cubicBezTo>
                    <a:pt x="715" y="859"/>
                    <a:pt x="678" y="676"/>
                    <a:pt x="638" y="501"/>
                  </a:cubicBezTo>
                  <a:cubicBezTo>
                    <a:pt x="599" y="326"/>
                    <a:pt x="554" y="159"/>
                    <a:pt x="5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F6CA0994-FAB0-499E-8FBF-FEDB5DEF8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4222750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E0EAB8E3-11AC-4B57-9D44-7E0ED58A48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4881563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2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7 h 1207"/>
                <a:gd name="T14" fmla="*/ 479 w 1451"/>
                <a:gd name="T15" fmla="*/ 663 h 1207"/>
                <a:gd name="T16" fmla="*/ 464 w 1451"/>
                <a:gd name="T17" fmla="*/ 663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4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2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59"/>
                    <a:pt x="566" y="416"/>
                    <a:pt x="543" y="467"/>
                  </a:cubicBezTo>
                  <a:cubicBezTo>
                    <a:pt x="520" y="519"/>
                    <a:pt x="499" y="584"/>
                    <a:pt x="479" y="663"/>
                  </a:cubicBezTo>
                  <a:lnTo>
                    <a:pt x="464" y="663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4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21EA9FAD-8EA1-41AF-91AB-8BBA81DF23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432425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7 w 1065"/>
                <a:gd name="T7" fmla="*/ 777 h 1207"/>
                <a:gd name="T8" fmla="*/ 457 w 1065"/>
                <a:gd name="T9" fmla="*/ 685 h 1207"/>
                <a:gd name="T10" fmla="*/ 977 w 1065"/>
                <a:gd name="T11" fmla="*/ 687 h 1207"/>
                <a:gd name="T12" fmla="*/ 977 w 1065"/>
                <a:gd name="T13" fmla="*/ 528 h 1207"/>
                <a:gd name="T14" fmla="*/ 457 w 1065"/>
                <a:gd name="T15" fmla="*/ 528 h 1207"/>
                <a:gd name="T16" fmla="*/ 457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7" y="777"/>
                  </a:lnTo>
                  <a:lnTo>
                    <a:pt x="457" y="685"/>
                  </a:lnTo>
                  <a:lnTo>
                    <a:pt x="977" y="687"/>
                  </a:lnTo>
                  <a:lnTo>
                    <a:pt x="977" y="528"/>
                  </a:lnTo>
                  <a:lnTo>
                    <a:pt x="457" y="528"/>
                  </a:lnTo>
                  <a:lnTo>
                    <a:pt x="457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9DF8FF60-7D48-4CD8-92CB-5B998540E9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861050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8 h 1207"/>
                <a:gd name="T6" fmla="*/ 1165 w 1244"/>
                <a:gd name="T7" fmla="*/ 897 h 1207"/>
                <a:gd name="T8" fmla="*/ 1112 w 1244"/>
                <a:gd name="T9" fmla="*/ 787 h 1207"/>
                <a:gd name="T10" fmla="*/ 1002 w 1244"/>
                <a:gd name="T11" fmla="*/ 725 h 1207"/>
                <a:gd name="T12" fmla="*/ 820 w 1244"/>
                <a:gd name="T13" fmla="*/ 700 h 1207"/>
                <a:gd name="T14" fmla="*/ 819 w 1244"/>
                <a:gd name="T15" fmla="*/ 696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5 h 1207"/>
                <a:gd name="T22" fmla="*/ 969 w 1244"/>
                <a:gd name="T23" fmla="*/ 41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5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5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0 h 1207"/>
                <a:gd name="T50" fmla="*/ 458 w 1244"/>
                <a:gd name="T51" fmla="*/ 610 h 1207"/>
                <a:gd name="T52" fmla="*/ 458 w 1244"/>
                <a:gd name="T53" fmla="*/ 446 h 1207"/>
                <a:gd name="T54" fmla="*/ 671 w 1244"/>
                <a:gd name="T55" fmla="*/ 446 h 1207"/>
                <a:gd name="T56" fmla="*/ 761 w 1244"/>
                <a:gd name="T57" fmla="*/ 466 h 1207"/>
                <a:gd name="T58" fmla="*/ 788 w 1244"/>
                <a:gd name="T59" fmla="*/ 527 h 1207"/>
                <a:gd name="T60" fmla="*/ 761 w 1244"/>
                <a:gd name="T61" fmla="*/ 589 h 1207"/>
                <a:gd name="T62" fmla="*/ 674 w 1244"/>
                <a:gd name="T63" fmla="*/ 61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1"/>
                    <a:pt x="1195" y="1068"/>
                    <a:pt x="1180" y="988"/>
                  </a:cubicBezTo>
                  <a:lnTo>
                    <a:pt x="1165" y="897"/>
                  </a:lnTo>
                  <a:cubicBezTo>
                    <a:pt x="1156" y="851"/>
                    <a:pt x="1138" y="814"/>
                    <a:pt x="1112" y="787"/>
                  </a:cubicBezTo>
                  <a:cubicBezTo>
                    <a:pt x="1085" y="759"/>
                    <a:pt x="1049" y="739"/>
                    <a:pt x="1002" y="725"/>
                  </a:cubicBezTo>
                  <a:cubicBezTo>
                    <a:pt x="955" y="712"/>
                    <a:pt x="894" y="704"/>
                    <a:pt x="820" y="700"/>
                  </a:cubicBezTo>
                  <a:lnTo>
                    <a:pt x="819" y="696"/>
                  </a:lnTo>
                  <a:cubicBezTo>
                    <a:pt x="957" y="685"/>
                    <a:pt x="1057" y="652"/>
                    <a:pt x="1118" y="596"/>
                  </a:cubicBezTo>
                  <a:cubicBezTo>
                    <a:pt x="1179" y="539"/>
                    <a:pt x="1210" y="463"/>
                    <a:pt x="1210" y="366"/>
                  </a:cubicBezTo>
                  <a:cubicBezTo>
                    <a:pt x="1210" y="287"/>
                    <a:pt x="1188" y="220"/>
                    <a:pt x="1146" y="165"/>
                  </a:cubicBezTo>
                  <a:cubicBezTo>
                    <a:pt x="1103" y="110"/>
                    <a:pt x="1044" y="69"/>
                    <a:pt x="969" y="41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6"/>
                    <a:pt x="668" y="809"/>
                  </a:cubicBezTo>
                  <a:cubicBezTo>
                    <a:pt x="699" y="822"/>
                    <a:pt x="721" y="840"/>
                    <a:pt x="736" y="865"/>
                  </a:cubicBezTo>
                  <a:cubicBezTo>
                    <a:pt x="750" y="889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6"/>
                    <a:pt x="795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0"/>
                  </a:moveTo>
                  <a:lnTo>
                    <a:pt x="458" y="610"/>
                  </a:lnTo>
                  <a:lnTo>
                    <a:pt x="458" y="446"/>
                  </a:lnTo>
                  <a:lnTo>
                    <a:pt x="671" y="446"/>
                  </a:lnTo>
                  <a:cubicBezTo>
                    <a:pt x="713" y="446"/>
                    <a:pt x="743" y="453"/>
                    <a:pt x="761" y="466"/>
                  </a:cubicBezTo>
                  <a:cubicBezTo>
                    <a:pt x="779" y="479"/>
                    <a:pt x="788" y="499"/>
                    <a:pt x="788" y="527"/>
                  </a:cubicBezTo>
                  <a:cubicBezTo>
                    <a:pt x="788" y="554"/>
                    <a:pt x="779" y="575"/>
                    <a:pt x="761" y="589"/>
                  </a:cubicBezTo>
                  <a:cubicBezTo>
                    <a:pt x="743" y="603"/>
                    <a:pt x="714" y="610"/>
                    <a:pt x="674" y="610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7906756D-0D8A-4DAB-A8EF-03BF3C0675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303963" y="6110288"/>
              <a:ext cx="541337" cy="438150"/>
            </a:xfrm>
            <a:custGeom>
              <a:avLst/>
              <a:gdLst>
                <a:gd name="T0" fmla="*/ 0 w 1505"/>
                <a:gd name="T1" fmla="*/ 0 h 1207"/>
                <a:gd name="T2" fmla="*/ 382 w 1505"/>
                <a:gd name="T3" fmla="*/ 1207 h 1207"/>
                <a:gd name="T4" fmla="*/ 1123 w 1505"/>
                <a:gd name="T5" fmla="*/ 1207 h 1207"/>
                <a:gd name="T6" fmla="*/ 1505 w 1505"/>
                <a:gd name="T7" fmla="*/ 0 h 1207"/>
                <a:gd name="T8" fmla="*/ 1012 w 1505"/>
                <a:gd name="T9" fmla="*/ 0 h 1207"/>
                <a:gd name="T10" fmla="*/ 874 w 1505"/>
                <a:gd name="T11" fmla="*/ 496 h 1207"/>
                <a:gd name="T12" fmla="*/ 760 w 1505"/>
                <a:gd name="T13" fmla="*/ 1051 h 1207"/>
                <a:gd name="T14" fmla="*/ 749 w 1505"/>
                <a:gd name="T15" fmla="*/ 1051 h 1207"/>
                <a:gd name="T16" fmla="*/ 639 w 1505"/>
                <a:gd name="T17" fmla="*/ 500 h 1207"/>
                <a:gd name="T18" fmla="*/ 504 w 1505"/>
                <a:gd name="T19" fmla="*/ 0 h 1207"/>
                <a:gd name="T20" fmla="*/ 0 w 1505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5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5" y="0"/>
                  </a:lnTo>
                  <a:lnTo>
                    <a:pt x="1012" y="0"/>
                  </a:lnTo>
                  <a:cubicBezTo>
                    <a:pt x="960" y="158"/>
                    <a:pt x="914" y="323"/>
                    <a:pt x="874" y="496"/>
                  </a:cubicBezTo>
                  <a:cubicBezTo>
                    <a:pt x="834" y="669"/>
                    <a:pt x="796" y="854"/>
                    <a:pt x="760" y="1051"/>
                  </a:cubicBezTo>
                  <a:lnTo>
                    <a:pt x="749" y="1051"/>
                  </a:lnTo>
                  <a:cubicBezTo>
                    <a:pt x="715" y="859"/>
                    <a:pt x="678" y="675"/>
                    <a:pt x="639" y="500"/>
                  </a:cubicBezTo>
                  <a:cubicBezTo>
                    <a:pt x="599" y="326"/>
                    <a:pt x="554" y="159"/>
                    <a:pt x="50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38611C33-CEE8-4F9F-AE41-F46F31837A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821488" y="6097588"/>
              <a:ext cx="485775" cy="463550"/>
            </a:xfrm>
            <a:custGeom>
              <a:avLst/>
              <a:gdLst>
                <a:gd name="T0" fmla="*/ 676 w 1349"/>
                <a:gd name="T1" fmla="*/ 1273 h 1273"/>
                <a:gd name="T2" fmla="*/ 1181 w 1349"/>
                <a:gd name="T3" fmla="*/ 1107 h 1273"/>
                <a:gd name="T4" fmla="*/ 1349 w 1349"/>
                <a:gd name="T5" fmla="*/ 637 h 1273"/>
                <a:gd name="T6" fmla="*/ 1181 w 1349"/>
                <a:gd name="T7" fmla="*/ 166 h 1273"/>
                <a:gd name="T8" fmla="*/ 676 w 1349"/>
                <a:gd name="T9" fmla="*/ 0 h 1273"/>
                <a:gd name="T10" fmla="*/ 168 w 1349"/>
                <a:gd name="T11" fmla="*/ 166 h 1273"/>
                <a:gd name="T12" fmla="*/ 0 w 1349"/>
                <a:gd name="T13" fmla="*/ 638 h 1273"/>
                <a:gd name="T14" fmla="*/ 168 w 1349"/>
                <a:gd name="T15" fmla="*/ 1108 h 1273"/>
                <a:gd name="T16" fmla="*/ 676 w 1349"/>
                <a:gd name="T17" fmla="*/ 1273 h 1273"/>
                <a:gd name="T18" fmla="*/ 673 w 1349"/>
                <a:gd name="T19" fmla="*/ 826 h 1273"/>
                <a:gd name="T20" fmla="*/ 489 w 1349"/>
                <a:gd name="T21" fmla="*/ 781 h 1273"/>
                <a:gd name="T22" fmla="*/ 430 w 1349"/>
                <a:gd name="T23" fmla="*/ 638 h 1273"/>
                <a:gd name="T24" fmla="*/ 489 w 1349"/>
                <a:gd name="T25" fmla="*/ 493 h 1273"/>
                <a:gd name="T26" fmla="*/ 674 w 1349"/>
                <a:gd name="T27" fmla="*/ 447 h 1273"/>
                <a:gd name="T28" fmla="*/ 860 w 1349"/>
                <a:gd name="T29" fmla="*/ 493 h 1273"/>
                <a:gd name="T30" fmla="*/ 920 w 1349"/>
                <a:gd name="T31" fmla="*/ 638 h 1273"/>
                <a:gd name="T32" fmla="*/ 860 w 1349"/>
                <a:gd name="T33" fmla="*/ 781 h 1273"/>
                <a:gd name="T34" fmla="*/ 673 w 1349"/>
                <a:gd name="T35" fmla="*/ 826 h 1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49" h="1273">
                  <a:moveTo>
                    <a:pt x="676" y="1273"/>
                  </a:moveTo>
                  <a:cubicBezTo>
                    <a:pt x="900" y="1273"/>
                    <a:pt x="1069" y="1218"/>
                    <a:pt x="1181" y="1107"/>
                  </a:cubicBezTo>
                  <a:cubicBezTo>
                    <a:pt x="1293" y="997"/>
                    <a:pt x="1349" y="840"/>
                    <a:pt x="1349" y="637"/>
                  </a:cubicBezTo>
                  <a:cubicBezTo>
                    <a:pt x="1349" y="434"/>
                    <a:pt x="1293" y="277"/>
                    <a:pt x="1181" y="166"/>
                  </a:cubicBezTo>
                  <a:cubicBezTo>
                    <a:pt x="1069" y="55"/>
                    <a:pt x="900" y="0"/>
                    <a:pt x="676" y="0"/>
                  </a:cubicBezTo>
                  <a:cubicBezTo>
                    <a:pt x="450" y="0"/>
                    <a:pt x="281" y="55"/>
                    <a:pt x="168" y="166"/>
                  </a:cubicBezTo>
                  <a:cubicBezTo>
                    <a:pt x="56" y="277"/>
                    <a:pt x="0" y="434"/>
                    <a:pt x="0" y="638"/>
                  </a:cubicBezTo>
                  <a:cubicBezTo>
                    <a:pt x="0" y="841"/>
                    <a:pt x="56" y="997"/>
                    <a:pt x="168" y="1108"/>
                  </a:cubicBezTo>
                  <a:cubicBezTo>
                    <a:pt x="281" y="1218"/>
                    <a:pt x="450" y="1273"/>
                    <a:pt x="676" y="1273"/>
                  </a:cubicBezTo>
                  <a:close/>
                  <a:moveTo>
                    <a:pt x="673" y="826"/>
                  </a:moveTo>
                  <a:cubicBezTo>
                    <a:pt x="590" y="826"/>
                    <a:pt x="529" y="811"/>
                    <a:pt x="489" y="781"/>
                  </a:cubicBezTo>
                  <a:cubicBezTo>
                    <a:pt x="449" y="751"/>
                    <a:pt x="430" y="703"/>
                    <a:pt x="430" y="638"/>
                  </a:cubicBezTo>
                  <a:cubicBezTo>
                    <a:pt x="430" y="572"/>
                    <a:pt x="449" y="523"/>
                    <a:pt x="489" y="493"/>
                  </a:cubicBezTo>
                  <a:cubicBezTo>
                    <a:pt x="529" y="462"/>
                    <a:pt x="590" y="447"/>
                    <a:pt x="674" y="447"/>
                  </a:cubicBezTo>
                  <a:cubicBezTo>
                    <a:pt x="758" y="447"/>
                    <a:pt x="820" y="462"/>
                    <a:pt x="860" y="493"/>
                  </a:cubicBezTo>
                  <a:cubicBezTo>
                    <a:pt x="900" y="523"/>
                    <a:pt x="920" y="572"/>
                    <a:pt x="920" y="638"/>
                  </a:cubicBezTo>
                  <a:cubicBezTo>
                    <a:pt x="920" y="703"/>
                    <a:pt x="900" y="751"/>
                    <a:pt x="860" y="781"/>
                  </a:cubicBezTo>
                  <a:cubicBezTo>
                    <a:pt x="820" y="811"/>
                    <a:pt x="758" y="826"/>
                    <a:pt x="673" y="826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BAECF8F5-944A-4997-92B4-D0FBD2516A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-1605" y="6108710"/>
              <a:ext cx="296122" cy="439727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7 w 1065"/>
                <a:gd name="T7" fmla="*/ 777 h 1207"/>
                <a:gd name="T8" fmla="*/ 457 w 1065"/>
                <a:gd name="T9" fmla="*/ 685 h 1207"/>
                <a:gd name="T10" fmla="*/ 977 w 1065"/>
                <a:gd name="T11" fmla="*/ 687 h 1207"/>
                <a:gd name="T12" fmla="*/ 977 w 1065"/>
                <a:gd name="T13" fmla="*/ 528 h 1207"/>
                <a:gd name="T14" fmla="*/ 457 w 1065"/>
                <a:gd name="T15" fmla="*/ 528 h 1207"/>
                <a:gd name="T16" fmla="*/ 457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  <a:gd name="connsiteX0" fmla="*/ 0 w 10000"/>
                <a:gd name="connsiteY0" fmla="*/ 10036 h 10036"/>
                <a:gd name="connsiteX1" fmla="*/ 10000 w 10000"/>
                <a:gd name="connsiteY1" fmla="*/ 10036 h 10036"/>
                <a:gd name="connsiteX2" fmla="*/ 10000 w 10000"/>
                <a:gd name="connsiteY2" fmla="*/ 6473 h 10036"/>
                <a:gd name="connsiteX3" fmla="*/ 4291 w 10000"/>
                <a:gd name="connsiteY3" fmla="*/ 6473 h 10036"/>
                <a:gd name="connsiteX4" fmla="*/ 4291 w 10000"/>
                <a:gd name="connsiteY4" fmla="*/ 5711 h 10036"/>
                <a:gd name="connsiteX5" fmla="*/ 9174 w 10000"/>
                <a:gd name="connsiteY5" fmla="*/ 5728 h 10036"/>
                <a:gd name="connsiteX6" fmla="*/ 9174 w 10000"/>
                <a:gd name="connsiteY6" fmla="*/ 4410 h 10036"/>
                <a:gd name="connsiteX7" fmla="*/ 4291 w 10000"/>
                <a:gd name="connsiteY7" fmla="*/ 4410 h 10036"/>
                <a:gd name="connsiteX8" fmla="*/ 4291 w 10000"/>
                <a:gd name="connsiteY8" fmla="*/ 3648 h 10036"/>
                <a:gd name="connsiteX9" fmla="*/ 9981 w 10000"/>
                <a:gd name="connsiteY9" fmla="*/ 3648 h 10036"/>
                <a:gd name="connsiteX10" fmla="*/ 9981 w 10000"/>
                <a:gd name="connsiteY10" fmla="*/ 36 h 10036"/>
                <a:gd name="connsiteX11" fmla="*/ 2292 w 10000"/>
                <a:gd name="connsiteY11" fmla="*/ 0 h 10036"/>
                <a:gd name="connsiteX12" fmla="*/ 0 w 10000"/>
                <a:gd name="connsiteY12" fmla="*/ 36 h 10036"/>
                <a:gd name="connsiteX13" fmla="*/ 0 w 10000"/>
                <a:gd name="connsiteY13" fmla="*/ 10036 h 10036"/>
                <a:gd name="connsiteX0" fmla="*/ 0 w 10000"/>
                <a:gd name="connsiteY0" fmla="*/ 10036 h 10036"/>
                <a:gd name="connsiteX1" fmla="*/ 2292 w 10000"/>
                <a:gd name="connsiteY1" fmla="*/ 10000 h 10036"/>
                <a:gd name="connsiteX2" fmla="*/ 10000 w 10000"/>
                <a:gd name="connsiteY2" fmla="*/ 10036 h 10036"/>
                <a:gd name="connsiteX3" fmla="*/ 10000 w 10000"/>
                <a:gd name="connsiteY3" fmla="*/ 6473 h 10036"/>
                <a:gd name="connsiteX4" fmla="*/ 4291 w 10000"/>
                <a:gd name="connsiteY4" fmla="*/ 6473 h 10036"/>
                <a:gd name="connsiteX5" fmla="*/ 4291 w 10000"/>
                <a:gd name="connsiteY5" fmla="*/ 5711 h 10036"/>
                <a:gd name="connsiteX6" fmla="*/ 9174 w 10000"/>
                <a:gd name="connsiteY6" fmla="*/ 5728 h 10036"/>
                <a:gd name="connsiteX7" fmla="*/ 9174 w 10000"/>
                <a:gd name="connsiteY7" fmla="*/ 4410 h 10036"/>
                <a:gd name="connsiteX8" fmla="*/ 4291 w 10000"/>
                <a:gd name="connsiteY8" fmla="*/ 4410 h 10036"/>
                <a:gd name="connsiteX9" fmla="*/ 4291 w 10000"/>
                <a:gd name="connsiteY9" fmla="*/ 3648 h 10036"/>
                <a:gd name="connsiteX10" fmla="*/ 9981 w 10000"/>
                <a:gd name="connsiteY10" fmla="*/ 3648 h 10036"/>
                <a:gd name="connsiteX11" fmla="*/ 9981 w 10000"/>
                <a:gd name="connsiteY11" fmla="*/ 36 h 10036"/>
                <a:gd name="connsiteX12" fmla="*/ 2292 w 10000"/>
                <a:gd name="connsiteY12" fmla="*/ 0 h 10036"/>
                <a:gd name="connsiteX13" fmla="*/ 0 w 10000"/>
                <a:gd name="connsiteY13" fmla="*/ 36 h 10036"/>
                <a:gd name="connsiteX14" fmla="*/ 0 w 10000"/>
                <a:gd name="connsiteY14" fmla="*/ 10036 h 10036"/>
                <a:gd name="connsiteX0" fmla="*/ 0 w 10000"/>
                <a:gd name="connsiteY0" fmla="*/ 10036 h 10036"/>
                <a:gd name="connsiteX1" fmla="*/ 2292 w 10000"/>
                <a:gd name="connsiteY1" fmla="*/ 10000 h 10036"/>
                <a:gd name="connsiteX2" fmla="*/ 10000 w 10000"/>
                <a:gd name="connsiteY2" fmla="*/ 10036 h 10036"/>
                <a:gd name="connsiteX3" fmla="*/ 10000 w 10000"/>
                <a:gd name="connsiteY3" fmla="*/ 6473 h 10036"/>
                <a:gd name="connsiteX4" fmla="*/ 4291 w 10000"/>
                <a:gd name="connsiteY4" fmla="*/ 6473 h 10036"/>
                <a:gd name="connsiteX5" fmla="*/ 4291 w 10000"/>
                <a:gd name="connsiteY5" fmla="*/ 5711 h 10036"/>
                <a:gd name="connsiteX6" fmla="*/ 9174 w 10000"/>
                <a:gd name="connsiteY6" fmla="*/ 5728 h 10036"/>
                <a:gd name="connsiteX7" fmla="*/ 9174 w 10000"/>
                <a:gd name="connsiteY7" fmla="*/ 4410 h 10036"/>
                <a:gd name="connsiteX8" fmla="*/ 4291 w 10000"/>
                <a:gd name="connsiteY8" fmla="*/ 4410 h 10036"/>
                <a:gd name="connsiteX9" fmla="*/ 4291 w 10000"/>
                <a:gd name="connsiteY9" fmla="*/ 3648 h 10036"/>
                <a:gd name="connsiteX10" fmla="*/ 9981 w 10000"/>
                <a:gd name="connsiteY10" fmla="*/ 3648 h 10036"/>
                <a:gd name="connsiteX11" fmla="*/ 9981 w 10000"/>
                <a:gd name="connsiteY11" fmla="*/ 36 h 10036"/>
                <a:gd name="connsiteX12" fmla="*/ 2292 w 10000"/>
                <a:gd name="connsiteY12" fmla="*/ 0 h 10036"/>
                <a:gd name="connsiteX13" fmla="*/ 0 w 10000"/>
                <a:gd name="connsiteY13" fmla="*/ 10036 h 10036"/>
                <a:gd name="connsiteX0" fmla="*/ 0 w 7708"/>
                <a:gd name="connsiteY0" fmla="*/ 0 h 10036"/>
                <a:gd name="connsiteX1" fmla="*/ 0 w 7708"/>
                <a:gd name="connsiteY1" fmla="*/ 10000 h 10036"/>
                <a:gd name="connsiteX2" fmla="*/ 7708 w 7708"/>
                <a:gd name="connsiteY2" fmla="*/ 10036 h 10036"/>
                <a:gd name="connsiteX3" fmla="*/ 7708 w 7708"/>
                <a:gd name="connsiteY3" fmla="*/ 6473 h 10036"/>
                <a:gd name="connsiteX4" fmla="*/ 1999 w 7708"/>
                <a:gd name="connsiteY4" fmla="*/ 6473 h 10036"/>
                <a:gd name="connsiteX5" fmla="*/ 1999 w 7708"/>
                <a:gd name="connsiteY5" fmla="*/ 5711 h 10036"/>
                <a:gd name="connsiteX6" fmla="*/ 6882 w 7708"/>
                <a:gd name="connsiteY6" fmla="*/ 5728 h 10036"/>
                <a:gd name="connsiteX7" fmla="*/ 6882 w 7708"/>
                <a:gd name="connsiteY7" fmla="*/ 4410 h 10036"/>
                <a:gd name="connsiteX8" fmla="*/ 1999 w 7708"/>
                <a:gd name="connsiteY8" fmla="*/ 4410 h 10036"/>
                <a:gd name="connsiteX9" fmla="*/ 1999 w 7708"/>
                <a:gd name="connsiteY9" fmla="*/ 3648 h 10036"/>
                <a:gd name="connsiteX10" fmla="*/ 7689 w 7708"/>
                <a:gd name="connsiteY10" fmla="*/ 3648 h 10036"/>
                <a:gd name="connsiteX11" fmla="*/ 7689 w 7708"/>
                <a:gd name="connsiteY11" fmla="*/ 36 h 10036"/>
                <a:gd name="connsiteX12" fmla="*/ 0 w 7708"/>
                <a:gd name="connsiteY12" fmla="*/ 0 h 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08" h="10036">
                  <a:moveTo>
                    <a:pt x="0" y="0"/>
                  </a:moveTo>
                  <a:lnTo>
                    <a:pt x="0" y="10000"/>
                  </a:lnTo>
                  <a:lnTo>
                    <a:pt x="7708" y="10036"/>
                  </a:lnTo>
                  <a:lnTo>
                    <a:pt x="7708" y="6473"/>
                  </a:lnTo>
                  <a:lnTo>
                    <a:pt x="1999" y="6473"/>
                  </a:lnTo>
                  <a:lnTo>
                    <a:pt x="1999" y="5711"/>
                  </a:lnTo>
                  <a:lnTo>
                    <a:pt x="6882" y="5728"/>
                  </a:lnTo>
                  <a:lnTo>
                    <a:pt x="6882" y="4410"/>
                  </a:lnTo>
                  <a:lnTo>
                    <a:pt x="1999" y="4410"/>
                  </a:lnTo>
                  <a:lnTo>
                    <a:pt x="1999" y="3648"/>
                  </a:lnTo>
                  <a:lnTo>
                    <a:pt x="7689" y="3648"/>
                  </a:lnTo>
                  <a:lnTo>
                    <a:pt x="7689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8B2DE287-D450-46D6-ACEA-778B3ACB4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38966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8 h 1207"/>
                <a:gd name="T6" fmla="*/ 1165 w 1244"/>
                <a:gd name="T7" fmla="*/ 897 h 1207"/>
                <a:gd name="T8" fmla="*/ 1112 w 1244"/>
                <a:gd name="T9" fmla="*/ 787 h 1207"/>
                <a:gd name="T10" fmla="*/ 1002 w 1244"/>
                <a:gd name="T11" fmla="*/ 725 h 1207"/>
                <a:gd name="T12" fmla="*/ 820 w 1244"/>
                <a:gd name="T13" fmla="*/ 700 h 1207"/>
                <a:gd name="T14" fmla="*/ 819 w 1244"/>
                <a:gd name="T15" fmla="*/ 696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5 h 1207"/>
                <a:gd name="T22" fmla="*/ 969 w 1244"/>
                <a:gd name="T23" fmla="*/ 41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5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5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0 h 1207"/>
                <a:gd name="T50" fmla="*/ 458 w 1244"/>
                <a:gd name="T51" fmla="*/ 610 h 1207"/>
                <a:gd name="T52" fmla="*/ 458 w 1244"/>
                <a:gd name="T53" fmla="*/ 446 h 1207"/>
                <a:gd name="T54" fmla="*/ 671 w 1244"/>
                <a:gd name="T55" fmla="*/ 446 h 1207"/>
                <a:gd name="T56" fmla="*/ 761 w 1244"/>
                <a:gd name="T57" fmla="*/ 466 h 1207"/>
                <a:gd name="T58" fmla="*/ 788 w 1244"/>
                <a:gd name="T59" fmla="*/ 527 h 1207"/>
                <a:gd name="T60" fmla="*/ 761 w 1244"/>
                <a:gd name="T61" fmla="*/ 589 h 1207"/>
                <a:gd name="T62" fmla="*/ 674 w 1244"/>
                <a:gd name="T63" fmla="*/ 61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1"/>
                    <a:pt x="1195" y="1068"/>
                    <a:pt x="1180" y="988"/>
                  </a:cubicBezTo>
                  <a:lnTo>
                    <a:pt x="1165" y="897"/>
                  </a:lnTo>
                  <a:cubicBezTo>
                    <a:pt x="1156" y="851"/>
                    <a:pt x="1138" y="814"/>
                    <a:pt x="1112" y="787"/>
                  </a:cubicBezTo>
                  <a:cubicBezTo>
                    <a:pt x="1085" y="759"/>
                    <a:pt x="1049" y="739"/>
                    <a:pt x="1002" y="725"/>
                  </a:cubicBezTo>
                  <a:cubicBezTo>
                    <a:pt x="955" y="712"/>
                    <a:pt x="894" y="704"/>
                    <a:pt x="820" y="700"/>
                  </a:cubicBezTo>
                  <a:lnTo>
                    <a:pt x="819" y="696"/>
                  </a:lnTo>
                  <a:cubicBezTo>
                    <a:pt x="957" y="685"/>
                    <a:pt x="1057" y="652"/>
                    <a:pt x="1118" y="596"/>
                  </a:cubicBezTo>
                  <a:cubicBezTo>
                    <a:pt x="1179" y="539"/>
                    <a:pt x="1210" y="463"/>
                    <a:pt x="1210" y="366"/>
                  </a:cubicBezTo>
                  <a:cubicBezTo>
                    <a:pt x="1210" y="287"/>
                    <a:pt x="1188" y="220"/>
                    <a:pt x="1146" y="165"/>
                  </a:cubicBezTo>
                  <a:cubicBezTo>
                    <a:pt x="1103" y="110"/>
                    <a:pt x="1044" y="69"/>
                    <a:pt x="969" y="41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6"/>
                    <a:pt x="668" y="809"/>
                  </a:cubicBezTo>
                  <a:cubicBezTo>
                    <a:pt x="699" y="822"/>
                    <a:pt x="721" y="840"/>
                    <a:pt x="736" y="865"/>
                  </a:cubicBezTo>
                  <a:cubicBezTo>
                    <a:pt x="750" y="889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6"/>
                    <a:pt x="795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0"/>
                  </a:moveTo>
                  <a:lnTo>
                    <a:pt x="458" y="610"/>
                  </a:lnTo>
                  <a:lnTo>
                    <a:pt x="458" y="446"/>
                  </a:lnTo>
                  <a:lnTo>
                    <a:pt x="671" y="446"/>
                  </a:lnTo>
                  <a:cubicBezTo>
                    <a:pt x="713" y="446"/>
                    <a:pt x="743" y="453"/>
                    <a:pt x="761" y="466"/>
                  </a:cubicBezTo>
                  <a:cubicBezTo>
                    <a:pt x="779" y="479"/>
                    <a:pt x="788" y="499"/>
                    <a:pt x="788" y="527"/>
                  </a:cubicBezTo>
                  <a:cubicBezTo>
                    <a:pt x="788" y="554"/>
                    <a:pt x="779" y="575"/>
                    <a:pt x="761" y="589"/>
                  </a:cubicBezTo>
                  <a:cubicBezTo>
                    <a:pt x="743" y="603"/>
                    <a:pt x="714" y="610"/>
                    <a:pt x="674" y="610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5E9CA1A5-0402-4D69-A8BA-35B65AA91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81879" y="6110288"/>
              <a:ext cx="541337" cy="438150"/>
            </a:xfrm>
            <a:custGeom>
              <a:avLst/>
              <a:gdLst>
                <a:gd name="T0" fmla="*/ 0 w 1505"/>
                <a:gd name="T1" fmla="*/ 0 h 1207"/>
                <a:gd name="T2" fmla="*/ 382 w 1505"/>
                <a:gd name="T3" fmla="*/ 1207 h 1207"/>
                <a:gd name="T4" fmla="*/ 1123 w 1505"/>
                <a:gd name="T5" fmla="*/ 1207 h 1207"/>
                <a:gd name="T6" fmla="*/ 1505 w 1505"/>
                <a:gd name="T7" fmla="*/ 0 h 1207"/>
                <a:gd name="T8" fmla="*/ 1012 w 1505"/>
                <a:gd name="T9" fmla="*/ 0 h 1207"/>
                <a:gd name="T10" fmla="*/ 874 w 1505"/>
                <a:gd name="T11" fmla="*/ 496 h 1207"/>
                <a:gd name="T12" fmla="*/ 760 w 1505"/>
                <a:gd name="T13" fmla="*/ 1051 h 1207"/>
                <a:gd name="T14" fmla="*/ 749 w 1505"/>
                <a:gd name="T15" fmla="*/ 1051 h 1207"/>
                <a:gd name="T16" fmla="*/ 639 w 1505"/>
                <a:gd name="T17" fmla="*/ 500 h 1207"/>
                <a:gd name="T18" fmla="*/ 504 w 1505"/>
                <a:gd name="T19" fmla="*/ 0 h 1207"/>
                <a:gd name="T20" fmla="*/ 0 w 1505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5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5" y="0"/>
                  </a:lnTo>
                  <a:lnTo>
                    <a:pt x="1012" y="0"/>
                  </a:lnTo>
                  <a:cubicBezTo>
                    <a:pt x="960" y="158"/>
                    <a:pt x="914" y="323"/>
                    <a:pt x="874" y="496"/>
                  </a:cubicBezTo>
                  <a:cubicBezTo>
                    <a:pt x="834" y="669"/>
                    <a:pt x="796" y="854"/>
                    <a:pt x="760" y="1051"/>
                  </a:cubicBezTo>
                  <a:lnTo>
                    <a:pt x="749" y="1051"/>
                  </a:lnTo>
                  <a:cubicBezTo>
                    <a:pt x="715" y="859"/>
                    <a:pt x="678" y="675"/>
                    <a:pt x="639" y="500"/>
                  </a:cubicBezTo>
                  <a:cubicBezTo>
                    <a:pt x="599" y="326"/>
                    <a:pt x="554" y="159"/>
                    <a:pt x="50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774BF653-387E-4925-87EE-FDD9CBB093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299404" y="6097588"/>
              <a:ext cx="485775" cy="463550"/>
            </a:xfrm>
            <a:custGeom>
              <a:avLst/>
              <a:gdLst>
                <a:gd name="T0" fmla="*/ 676 w 1349"/>
                <a:gd name="T1" fmla="*/ 1273 h 1273"/>
                <a:gd name="T2" fmla="*/ 1181 w 1349"/>
                <a:gd name="T3" fmla="*/ 1107 h 1273"/>
                <a:gd name="T4" fmla="*/ 1349 w 1349"/>
                <a:gd name="T5" fmla="*/ 637 h 1273"/>
                <a:gd name="T6" fmla="*/ 1181 w 1349"/>
                <a:gd name="T7" fmla="*/ 166 h 1273"/>
                <a:gd name="T8" fmla="*/ 676 w 1349"/>
                <a:gd name="T9" fmla="*/ 0 h 1273"/>
                <a:gd name="T10" fmla="*/ 168 w 1349"/>
                <a:gd name="T11" fmla="*/ 166 h 1273"/>
                <a:gd name="T12" fmla="*/ 0 w 1349"/>
                <a:gd name="T13" fmla="*/ 638 h 1273"/>
                <a:gd name="T14" fmla="*/ 168 w 1349"/>
                <a:gd name="T15" fmla="*/ 1108 h 1273"/>
                <a:gd name="T16" fmla="*/ 676 w 1349"/>
                <a:gd name="T17" fmla="*/ 1273 h 1273"/>
                <a:gd name="T18" fmla="*/ 673 w 1349"/>
                <a:gd name="T19" fmla="*/ 826 h 1273"/>
                <a:gd name="T20" fmla="*/ 489 w 1349"/>
                <a:gd name="T21" fmla="*/ 781 h 1273"/>
                <a:gd name="T22" fmla="*/ 430 w 1349"/>
                <a:gd name="T23" fmla="*/ 638 h 1273"/>
                <a:gd name="T24" fmla="*/ 489 w 1349"/>
                <a:gd name="T25" fmla="*/ 493 h 1273"/>
                <a:gd name="T26" fmla="*/ 674 w 1349"/>
                <a:gd name="T27" fmla="*/ 447 h 1273"/>
                <a:gd name="T28" fmla="*/ 860 w 1349"/>
                <a:gd name="T29" fmla="*/ 493 h 1273"/>
                <a:gd name="T30" fmla="*/ 920 w 1349"/>
                <a:gd name="T31" fmla="*/ 638 h 1273"/>
                <a:gd name="T32" fmla="*/ 860 w 1349"/>
                <a:gd name="T33" fmla="*/ 781 h 1273"/>
                <a:gd name="T34" fmla="*/ 673 w 1349"/>
                <a:gd name="T35" fmla="*/ 826 h 1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49" h="1273">
                  <a:moveTo>
                    <a:pt x="676" y="1273"/>
                  </a:moveTo>
                  <a:cubicBezTo>
                    <a:pt x="900" y="1273"/>
                    <a:pt x="1069" y="1218"/>
                    <a:pt x="1181" y="1107"/>
                  </a:cubicBezTo>
                  <a:cubicBezTo>
                    <a:pt x="1293" y="997"/>
                    <a:pt x="1349" y="840"/>
                    <a:pt x="1349" y="637"/>
                  </a:cubicBezTo>
                  <a:cubicBezTo>
                    <a:pt x="1349" y="434"/>
                    <a:pt x="1293" y="277"/>
                    <a:pt x="1181" y="166"/>
                  </a:cubicBezTo>
                  <a:cubicBezTo>
                    <a:pt x="1069" y="55"/>
                    <a:pt x="900" y="0"/>
                    <a:pt x="676" y="0"/>
                  </a:cubicBezTo>
                  <a:cubicBezTo>
                    <a:pt x="450" y="0"/>
                    <a:pt x="281" y="55"/>
                    <a:pt x="168" y="166"/>
                  </a:cubicBezTo>
                  <a:cubicBezTo>
                    <a:pt x="56" y="277"/>
                    <a:pt x="0" y="434"/>
                    <a:pt x="0" y="638"/>
                  </a:cubicBezTo>
                  <a:cubicBezTo>
                    <a:pt x="0" y="841"/>
                    <a:pt x="56" y="997"/>
                    <a:pt x="168" y="1108"/>
                  </a:cubicBezTo>
                  <a:cubicBezTo>
                    <a:pt x="281" y="1218"/>
                    <a:pt x="450" y="1273"/>
                    <a:pt x="676" y="1273"/>
                  </a:cubicBezTo>
                  <a:close/>
                  <a:moveTo>
                    <a:pt x="673" y="826"/>
                  </a:moveTo>
                  <a:cubicBezTo>
                    <a:pt x="590" y="826"/>
                    <a:pt x="529" y="811"/>
                    <a:pt x="489" y="781"/>
                  </a:cubicBezTo>
                  <a:cubicBezTo>
                    <a:pt x="449" y="751"/>
                    <a:pt x="430" y="703"/>
                    <a:pt x="430" y="638"/>
                  </a:cubicBezTo>
                  <a:cubicBezTo>
                    <a:pt x="430" y="572"/>
                    <a:pt x="449" y="523"/>
                    <a:pt x="489" y="493"/>
                  </a:cubicBezTo>
                  <a:cubicBezTo>
                    <a:pt x="529" y="462"/>
                    <a:pt x="590" y="447"/>
                    <a:pt x="674" y="447"/>
                  </a:cubicBezTo>
                  <a:cubicBezTo>
                    <a:pt x="758" y="447"/>
                    <a:pt x="820" y="462"/>
                    <a:pt x="860" y="493"/>
                  </a:cubicBezTo>
                  <a:cubicBezTo>
                    <a:pt x="900" y="523"/>
                    <a:pt x="920" y="572"/>
                    <a:pt x="920" y="638"/>
                  </a:cubicBezTo>
                  <a:cubicBezTo>
                    <a:pt x="920" y="703"/>
                    <a:pt x="900" y="751"/>
                    <a:pt x="860" y="781"/>
                  </a:cubicBezTo>
                  <a:cubicBezTo>
                    <a:pt x="820" y="811"/>
                    <a:pt x="758" y="826"/>
                    <a:pt x="673" y="826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7" name="Freeform 5">
              <a:extLst>
                <a:ext uri="{FF2B5EF4-FFF2-40B4-BE49-F238E27FC236}">
                  <a16:creationId xmlns:a16="http://schemas.microsoft.com/office/drawing/2014/main" id="{357CDD5A-1624-4372-A90B-A32B54312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435401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3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8 h 1207"/>
                <a:gd name="T14" fmla="*/ 479 w 1451"/>
                <a:gd name="T15" fmla="*/ 664 h 1207"/>
                <a:gd name="T16" fmla="*/ 464 w 1451"/>
                <a:gd name="T17" fmla="*/ 664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5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3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60"/>
                    <a:pt x="566" y="416"/>
                    <a:pt x="543" y="468"/>
                  </a:cubicBezTo>
                  <a:cubicBezTo>
                    <a:pt x="521" y="519"/>
                    <a:pt x="499" y="584"/>
                    <a:pt x="479" y="664"/>
                  </a:cubicBezTo>
                  <a:lnTo>
                    <a:pt x="464" y="664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5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8" name="Freeform 6">
              <a:extLst>
                <a:ext uri="{FF2B5EF4-FFF2-40B4-BE49-F238E27FC236}">
                  <a16:creationId xmlns:a16="http://schemas.microsoft.com/office/drawing/2014/main" id="{B1EE1301-931A-44C2-ACBB-4C34A15469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986264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8 w 1065"/>
                <a:gd name="T7" fmla="*/ 777 h 1207"/>
                <a:gd name="T8" fmla="*/ 458 w 1065"/>
                <a:gd name="T9" fmla="*/ 686 h 1207"/>
                <a:gd name="T10" fmla="*/ 977 w 1065"/>
                <a:gd name="T11" fmla="*/ 687 h 1207"/>
                <a:gd name="T12" fmla="*/ 977 w 1065"/>
                <a:gd name="T13" fmla="*/ 529 h 1207"/>
                <a:gd name="T14" fmla="*/ 458 w 1065"/>
                <a:gd name="T15" fmla="*/ 529 h 1207"/>
                <a:gd name="T16" fmla="*/ 458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8" y="777"/>
                  </a:lnTo>
                  <a:lnTo>
                    <a:pt x="458" y="686"/>
                  </a:lnTo>
                  <a:lnTo>
                    <a:pt x="977" y="687"/>
                  </a:lnTo>
                  <a:lnTo>
                    <a:pt x="977" y="529"/>
                  </a:lnTo>
                  <a:lnTo>
                    <a:pt x="458" y="529"/>
                  </a:lnTo>
                  <a:lnTo>
                    <a:pt x="458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9" name="Freeform 7">
              <a:extLst>
                <a:ext uri="{FF2B5EF4-FFF2-40B4-BE49-F238E27FC236}">
                  <a16:creationId xmlns:a16="http://schemas.microsoft.com/office/drawing/2014/main" id="{EA36D6DB-460A-4F96-91DC-FE5BF11D88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414889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9 h 1207"/>
                <a:gd name="T6" fmla="*/ 1165 w 1244"/>
                <a:gd name="T7" fmla="*/ 898 h 1207"/>
                <a:gd name="T8" fmla="*/ 1112 w 1244"/>
                <a:gd name="T9" fmla="*/ 788 h 1207"/>
                <a:gd name="T10" fmla="*/ 1002 w 1244"/>
                <a:gd name="T11" fmla="*/ 726 h 1207"/>
                <a:gd name="T12" fmla="*/ 820 w 1244"/>
                <a:gd name="T13" fmla="*/ 701 h 1207"/>
                <a:gd name="T14" fmla="*/ 820 w 1244"/>
                <a:gd name="T15" fmla="*/ 697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6 h 1207"/>
                <a:gd name="T22" fmla="*/ 969 w 1244"/>
                <a:gd name="T23" fmla="*/ 42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6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6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1 h 1207"/>
                <a:gd name="T50" fmla="*/ 458 w 1244"/>
                <a:gd name="T51" fmla="*/ 611 h 1207"/>
                <a:gd name="T52" fmla="*/ 458 w 1244"/>
                <a:gd name="T53" fmla="*/ 447 h 1207"/>
                <a:gd name="T54" fmla="*/ 671 w 1244"/>
                <a:gd name="T55" fmla="*/ 447 h 1207"/>
                <a:gd name="T56" fmla="*/ 761 w 1244"/>
                <a:gd name="T57" fmla="*/ 466 h 1207"/>
                <a:gd name="T58" fmla="*/ 788 w 1244"/>
                <a:gd name="T59" fmla="*/ 528 h 1207"/>
                <a:gd name="T60" fmla="*/ 761 w 1244"/>
                <a:gd name="T61" fmla="*/ 589 h 1207"/>
                <a:gd name="T62" fmla="*/ 674 w 1244"/>
                <a:gd name="T63" fmla="*/ 611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2"/>
                    <a:pt x="1195" y="1069"/>
                    <a:pt x="1180" y="989"/>
                  </a:cubicBezTo>
                  <a:lnTo>
                    <a:pt x="1165" y="898"/>
                  </a:lnTo>
                  <a:cubicBezTo>
                    <a:pt x="1156" y="852"/>
                    <a:pt x="1138" y="815"/>
                    <a:pt x="1112" y="788"/>
                  </a:cubicBezTo>
                  <a:cubicBezTo>
                    <a:pt x="1086" y="760"/>
                    <a:pt x="1049" y="740"/>
                    <a:pt x="1002" y="726"/>
                  </a:cubicBezTo>
                  <a:cubicBezTo>
                    <a:pt x="955" y="713"/>
                    <a:pt x="895" y="704"/>
                    <a:pt x="820" y="701"/>
                  </a:cubicBezTo>
                  <a:lnTo>
                    <a:pt x="820" y="697"/>
                  </a:lnTo>
                  <a:cubicBezTo>
                    <a:pt x="957" y="686"/>
                    <a:pt x="1057" y="652"/>
                    <a:pt x="1118" y="596"/>
                  </a:cubicBezTo>
                  <a:cubicBezTo>
                    <a:pt x="1179" y="540"/>
                    <a:pt x="1210" y="463"/>
                    <a:pt x="1210" y="366"/>
                  </a:cubicBezTo>
                  <a:cubicBezTo>
                    <a:pt x="1210" y="288"/>
                    <a:pt x="1188" y="221"/>
                    <a:pt x="1146" y="166"/>
                  </a:cubicBezTo>
                  <a:cubicBezTo>
                    <a:pt x="1103" y="111"/>
                    <a:pt x="1044" y="69"/>
                    <a:pt x="969" y="42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7"/>
                    <a:pt x="668" y="809"/>
                  </a:cubicBezTo>
                  <a:cubicBezTo>
                    <a:pt x="699" y="822"/>
                    <a:pt x="721" y="841"/>
                    <a:pt x="736" y="866"/>
                  </a:cubicBezTo>
                  <a:cubicBezTo>
                    <a:pt x="750" y="890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7"/>
                    <a:pt x="796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1"/>
                  </a:moveTo>
                  <a:lnTo>
                    <a:pt x="458" y="611"/>
                  </a:lnTo>
                  <a:lnTo>
                    <a:pt x="458" y="447"/>
                  </a:lnTo>
                  <a:lnTo>
                    <a:pt x="671" y="447"/>
                  </a:lnTo>
                  <a:cubicBezTo>
                    <a:pt x="713" y="447"/>
                    <a:pt x="743" y="454"/>
                    <a:pt x="761" y="466"/>
                  </a:cubicBezTo>
                  <a:cubicBezTo>
                    <a:pt x="779" y="479"/>
                    <a:pt x="788" y="500"/>
                    <a:pt x="788" y="528"/>
                  </a:cubicBezTo>
                  <a:cubicBezTo>
                    <a:pt x="788" y="555"/>
                    <a:pt x="779" y="575"/>
                    <a:pt x="761" y="589"/>
                  </a:cubicBezTo>
                  <a:cubicBezTo>
                    <a:pt x="743" y="604"/>
                    <a:pt x="714" y="611"/>
                    <a:pt x="674" y="611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0" name="Freeform 8">
              <a:extLst>
                <a:ext uri="{FF2B5EF4-FFF2-40B4-BE49-F238E27FC236}">
                  <a16:creationId xmlns:a16="http://schemas.microsoft.com/office/drawing/2014/main" id="{F49AF5D1-B8F2-4E5C-98C4-BE4EA4B006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845101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1" name="Freeform 9">
              <a:extLst>
                <a:ext uri="{FF2B5EF4-FFF2-40B4-BE49-F238E27FC236}">
                  <a16:creationId xmlns:a16="http://schemas.microsoft.com/office/drawing/2014/main" id="{299AC91E-7823-4EC2-99E9-945FC3FB8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9299126" y="6110288"/>
              <a:ext cx="542925" cy="438150"/>
            </a:xfrm>
            <a:custGeom>
              <a:avLst/>
              <a:gdLst>
                <a:gd name="T0" fmla="*/ 0 w 1504"/>
                <a:gd name="T1" fmla="*/ 0 h 1207"/>
                <a:gd name="T2" fmla="*/ 382 w 1504"/>
                <a:gd name="T3" fmla="*/ 1207 h 1207"/>
                <a:gd name="T4" fmla="*/ 1123 w 1504"/>
                <a:gd name="T5" fmla="*/ 1207 h 1207"/>
                <a:gd name="T6" fmla="*/ 1504 w 1504"/>
                <a:gd name="T7" fmla="*/ 0 h 1207"/>
                <a:gd name="T8" fmla="*/ 1011 w 1504"/>
                <a:gd name="T9" fmla="*/ 0 h 1207"/>
                <a:gd name="T10" fmla="*/ 874 w 1504"/>
                <a:gd name="T11" fmla="*/ 497 h 1207"/>
                <a:gd name="T12" fmla="*/ 759 w 1504"/>
                <a:gd name="T13" fmla="*/ 1051 h 1207"/>
                <a:gd name="T14" fmla="*/ 748 w 1504"/>
                <a:gd name="T15" fmla="*/ 1051 h 1207"/>
                <a:gd name="T16" fmla="*/ 638 w 1504"/>
                <a:gd name="T17" fmla="*/ 501 h 1207"/>
                <a:gd name="T18" fmla="*/ 503 w 1504"/>
                <a:gd name="T19" fmla="*/ 0 h 1207"/>
                <a:gd name="T20" fmla="*/ 0 w 1504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4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4" y="0"/>
                  </a:lnTo>
                  <a:lnTo>
                    <a:pt x="1011" y="0"/>
                  </a:lnTo>
                  <a:cubicBezTo>
                    <a:pt x="960" y="158"/>
                    <a:pt x="914" y="324"/>
                    <a:pt x="874" y="497"/>
                  </a:cubicBezTo>
                  <a:cubicBezTo>
                    <a:pt x="833" y="670"/>
                    <a:pt x="795" y="855"/>
                    <a:pt x="759" y="1051"/>
                  </a:cubicBezTo>
                  <a:lnTo>
                    <a:pt x="748" y="1051"/>
                  </a:lnTo>
                  <a:cubicBezTo>
                    <a:pt x="715" y="859"/>
                    <a:pt x="678" y="676"/>
                    <a:pt x="638" y="501"/>
                  </a:cubicBezTo>
                  <a:cubicBezTo>
                    <a:pt x="599" y="326"/>
                    <a:pt x="554" y="159"/>
                    <a:pt x="5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2" name="Freeform 10">
              <a:extLst>
                <a:ext uri="{FF2B5EF4-FFF2-40B4-BE49-F238E27FC236}">
                  <a16:creationId xmlns:a16="http://schemas.microsoft.com/office/drawing/2014/main" id="{FAA132D0-0161-4AC8-A063-9B99587AA9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762676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3" name="Freeform 11">
              <a:extLst>
                <a:ext uri="{FF2B5EF4-FFF2-40B4-BE49-F238E27FC236}">
                  <a16:creationId xmlns:a16="http://schemas.microsoft.com/office/drawing/2014/main" id="{531B138A-BB75-44B1-93A6-048D91E2B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417028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2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7 h 1207"/>
                <a:gd name="T14" fmla="*/ 479 w 1451"/>
                <a:gd name="T15" fmla="*/ 663 h 1207"/>
                <a:gd name="T16" fmla="*/ 464 w 1451"/>
                <a:gd name="T17" fmla="*/ 663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4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2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59"/>
                    <a:pt x="566" y="416"/>
                    <a:pt x="543" y="467"/>
                  </a:cubicBezTo>
                  <a:cubicBezTo>
                    <a:pt x="520" y="519"/>
                    <a:pt x="499" y="584"/>
                    <a:pt x="479" y="663"/>
                  </a:cubicBezTo>
                  <a:lnTo>
                    <a:pt x="464" y="663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4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4" name="Freeform 12">
              <a:extLst>
                <a:ext uri="{FF2B5EF4-FFF2-40B4-BE49-F238E27FC236}">
                  <a16:creationId xmlns:a16="http://schemas.microsoft.com/office/drawing/2014/main" id="{C577D0E6-CA69-400E-BC56-4850DC996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967890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7 w 1065"/>
                <a:gd name="T7" fmla="*/ 777 h 1207"/>
                <a:gd name="T8" fmla="*/ 457 w 1065"/>
                <a:gd name="T9" fmla="*/ 685 h 1207"/>
                <a:gd name="T10" fmla="*/ 977 w 1065"/>
                <a:gd name="T11" fmla="*/ 687 h 1207"/>
                <a:gd name="T12" fmla="*/ 977 w 1065"/>
                <a:gd name="T13" fmla="*/ 528 h 1207"/>
                <a:gd name="T14" fmla="*/ 457 w 1065"/>
                <a:gd name="T15" fmla="*/ 528 h 1207"/>
                <a:gd name="T16" fmla="*/ 457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7" y="777"/>
                  </a:lnTo>
                  <a:lnTo>
                    <a:pt x="457" y="685"/>
                  </a:lnTo>
                  <a:lnTo>
                    <a:pt x="977" y="687"/>
                  </a:lnTo>
                  <a:lnTo>
                    <a:pt x="977" y="528"/>
                  </a:lnTo>
                  <a:lnTo>
                    <a:pt x="457" y="528"/>
                  </a:lnTo>
                  <a:lnTo>
                    <a:pt x="457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5" name="Freeform 13">
              <a:extLst>
                <a:ext uri="{FF2B5EF4-FFF2-40B4-BE49-F238E27FC236}">
                  <a16:creationId xmlns:a16="http://schemas.microsoft.com/office/drawing/2014/main" id="{19915D90-DB90-4121-9136-6D21FC906F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1396515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8 h 1207"/>
                <a:gd name="T6" fmla="*/ 1165 w 1244"/>
                <a:gd name="T7" fmla="*/ 897 h 1207"/>
                <a:gd name="T8" fmla="*/ 1112 w 1244"/>
                <a:gd name="T9" fmla="*/ 787 h 1207"/>
                <a:gd name="T10" fmla="*/ 1002 w 1244"/>
                <a:gd name="T11" fmla="*/ 725 h 1207"/>
                <a:gd name="T12" fmla="*/ 820 w 1244"/>
                <a:gd name="T13" fmla="*/ 700 h 1207"/>
                <a:gd name="T14" fmla="*/ 819 w 1244"/>
                <a:gd name="T15" fmla="*/ 696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5 h 1207"/>
                <a:gd name="T22" fmla="*/ 969 w 1244"/>
                <a:gd name="T23" fmla="*/ 41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5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5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0 h 1207"/>
                <a:gd name="T50" fmla="*/ 458 w 1244"/>
                <a:gd name="T51" fmla="*/ 610 h 1207"/>
                <a:gd name="T52" fmla="*/ 458 w 1244"/>
                <a:gd name="T53" fmla="*/ 446 h 1207"/>
                <a:gd name="T54" fmla="*/ 671 w 1244"/>
                <a:gd name="T55" fmla="*/ 446 h 1207"/>
                <a:gd name="T56" fmla="*/ 761 w 1244"/>
                <a:gd name="T57" fmla="*/ 466 h 1207"/>
                <a:gd name="T58" fmla="*/ 788 w 1244"/>
                <a:gd name="T59" fmla="*/ 527 h 1207"/>
                <a:gd name="T60" fmla="*/ 761 w 1244"/>
                <a:gd name="T61" fmla="*/ 589 h 1207"/>
                <a:gd name="T62" fmla="*/ 674 w 1244"/>
                <a:gd name="T63" fmla="*/ 61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1"/>
                    <a:pt x="1195" y="1068"/>
                    <a:pt x="1180" y="988"/>
                  </a:cubicBezTo>
                  <a:lnTo>
                    <a:pt x="1165" y="897"/>
                  </a:lnTo>
                  <a:cubicBezTo>
                    <a:pt x="1156" y="851"/>
                    <a:pt x="1138" y="814"/>
                    <a:pt x="1112" y="787"/>
                  </a:cubicBezTo>
                  <a:cubicBezTo>
                    <a:pt x="1085" y="759"/>
                    <a:pt x="1049" y="739"/>
                    <a:pt x="1002" y="725"/>
                  </a:cubicBezTo>
                  <a:cubicBezTo>
                    <a:pt x="955" y="712"/>
                    <a:pt x="894" y="704"/>
                    <a:pt x="820" y="700"/>
                  </a:cubicBezTo>
                  <a:lnTo>
                    <a:pt x="819" y="696"/>
                  </a:lnTo>
                  <a:cubicBezTo>
                    <a:pt x="957" y="685"/>
                    <a:pt x="1057" y="652"/>
                    <a:pt x="1118" y="596"/>
                  </a:cubicBezTo>
                  <a:cubicBezTo>
                    <a:pt x="1179" y="539"/>
                    <a:pt x="1210" y="463"/>
                    <a:pt x="1210" y="366"/>
                  </a:cubicBezTo>
                  <a:cubicBezTo>
                    <a:pt x="1210" y="287"/>
                    <a:pt x="1188" y="220"/>
                    <a:pt x="1146" y="165"/>
                  </a:cubicBezTo>
                  <a:cubicBezTo>
                    <a:pt x="1103" y="110"/>
                    <a:pt x="1044" y="69"/>
                    <a:pt x="969" y="41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6"/>
                    <a:pt x="668" y="809"/>
                  </a:cubicBezTo>
                  <a:cubicBezTo>
                    <a:pt x="699" y="822"/>
                    <a:pt x="721" y="840"/>
                    <a:pt x="736" y="865"/>
                  </a:cubicBezTo>
                  <a:cubicBezTo>
                    <a:pt x="750" y="889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6"/>
                    <a:pt x="795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0"/>
                  </a:moveTo>
                  <a:lnTo>
                    <a:pt x="458" y="610"/>
                  </a:lnTo>
                  <a:lnTo>
                    <a:pt x="458" y="446"/>
                  </a:lnTo>
                  <a:lnTo>
                    <a:pt x="671" y="446"/>
                  </a:lnTo>
                  <a:cubicBezTo>
                    <a:pt x="713" y="446"/>
                    <a:pt x="743" y="453"/>
                    <a:pt x="761" y="466"/>
                  </a:cubicBezTo>
                  <a:cubicBezTo>
                    <a:pt x="779" y="479"/>
                    <a:pt x="788" y="499"/>
                    <a:pt x="788" y="527"/>
                  </a:cubicBezTo>
                  <a:cubicBezTo>
                    <a:pt x="788" y="554"/>
                    <a:pt x="779" y="575"/>
                    <a:pt x="761" y="589"/>
                  </a:cubicBezTo>
                  <a:cubicBezTo>
                    <a:pt x="743" y="603"/>
                    <a:pt x="714" y="610"/>
                    <a:pt x="674" y="610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6" name="Freeform 14">
              <a:extLst>
                <a:ext uri="{FF2B5EF4-FFF2-40B4-BE49-F238E27FC236}">
                  <a16:creationId xmlns:a16="http://schemas.microsoft.com/office/drawing/2014/main" id="{FD912E13-83F2-4ADF-9429-166694631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839428" y="6110288"/>
              <a:ext cx="352566" cy="438150"/>
            </a:xfrm>
            <a:custGeom>
              <a:avLst/>
              <a:gdLst>
                <a:gd name="T0" fmla="*/ 0 w 1505"/>
                <a:gd name="T1" fmla="*/ 0 h 1207"/>
                <a:gd name="T2" fmla="*/ 382 w 1505"/>
                <a:gd name="T3" fmla="*/ 1207 h 1207"/>
                <a:gd name="T4" fmla="*/ 1123 w 1505"/>
                <a:gd name="T5" fmla="*/ 1207 h 1207"/>
                <a:gd name="T6" fmla="*/ 1505 w 1505"/>
                <a:gd name="T7" fmla="*/ 0 h 1207"/>
                <a:gd name="T8" fmla="*/ 1012 w 1505"/>
                <a:gd name="T9" fmla="*/ 0 h 1207"/>
                <a:gd name="T10" fmla="*/ 874 w 1505"/>
                <a:gd name="T11" fmla="*/ 496 h 1207"/>
                <a:gd name="T12" fmla="*/ 760 w 1505"/>
                <a:gd name="T13" fmla="*/ 1051 h 1207"/>
                <a:gd name="T14" fmla="*/ 749 w 1505"/>
                <a:gd name="T15" fmla="*/ 1051 h 1207"/>
                <a:gd name="T16" fmla="*/ 639 w 1505"/>
                <a:gd name="T17" fmla="*/ 500 h 1207"/>
                <a:gd name="T18" fmla="*/ 504 w 1505"/>
                <a:gd name="T19" fmla="*/ 0 h 1207"/>
                <a:gd name="T20" fmla="*/ 0 w 1505"/>
                <a:gd name="T21" fmla="*/ 0 h 1207"/>
                <a:gd name="connsiteX0" fmla="*/ 0 w 10000"/>
                <a:gd name="connsiteY0" fmla="*/ 0 h 10000"/>
                <a:gd name="connsiteX1" fmla="*/ 2538 w 10000"/>
                <a:gd name="connsiteY1" fmla="*/ 10000 h 10000"/>
                <a:gd name="connsiteX2" fmla="*/ 7462 w 10000"/>
                <a:gd name="connsiteY2" fmla="*/ 10000 h 10000"/>
                <a:gd name="connsiteX3" fmla="*/ 10000 w 10000"/>
                <a:gd name="connsiteY3" fmla="*/ 0 h 10000"/>
                <a:gd name="connsiteX4" fmla="*/ 6724 w 10000"/>
                <a:gd name="connsiteY4" fmla="*/ 0 h 10000"/>
                <a:gd name="connsiteX5" fmla="*/ 6513 w 10000"/>
                <a:gd name="connsiteY5" fmla="*/ 761 h 10000"/>
                <a:gd name="connsiteX6" fmla="*/ 5807 w 10000"/>
                <a:gd name="connsiteY6" fmla="*/ 4109 h 10000"/>
                <a:gd name="connsiteX7" fmla="*/ 5050 w 10000"/>
                <a:gd name="connsiteY7" fmla="*/ 8708 h 10000"/>
                <a:gd name="connsiteX8" fmla="*/ 4977 w 10000"/>
                <a:gd name="connsiteY8" fmla="*/ 8708 h 10000"/>
                <a:gd name="connsiteX9" fmla="*/ 4246 w 10000"/>
                <a:gd name="connsiteY9" fmla="*/ 4143 h 10000"/>
                <a:gd name="connsiteX10" fmla="*/ 3349 w 10000"/>
                <a:gd name="connsiteY10" fmla="*/ 0 h 10000"/>
                <a:gd name="connsiteX11" fmla="*/ 0 w 10000"/>
                <a:gd name="connsiteY11" fmla="*/ 0 h 10000"/>
                <a:gd name="connsiteX0" fmla="*/ 0 w 10000"/>
                <a:gd name="connsiteY0" fmla="*/ 0 h 10000"/>
                <a:gd name="connsiteX1" fmla="*/ 2538 w 10000"/>
                <a:gd name="connsiteY1" fmla="*/ 10000 h 10000"/>
                <a:gd name="connsiteX2" fmla="*/ 6484 w 10000"/>
                <a:gd name="connsiteY2" fmla="*/ 10000 h 10000"/>
                <a:gd name="connsiteX3" fmla="*/ 7462 w 10000"/>
                <a:gd name="connsiteY3" fmla="*/ 10000 h 10000"/>
                <a:gd name="connsiteX4" fmla="*/ 10000 w 10000"/>
                <a:gd name="connsiteY4" fmla="*/ 0 h 10000"/>
                <a:gd name="connsiteX5" fmla="*/ 6724 w 10000"/>
                <a:gd name="connsiteY5" fmla="*/ 0 h 10000"/>
                <a:gd name="connsiteX6" fmla="*/ 6513 w 10000"/>
                <a:gd name="connsiteY6" fmla="*/ 761 h 10000"/>
                <a:gd name="connsiteX7" fmla="*/ 5807 w 10000"/>
                <a:gd name="connsiteY7" fmla="*/ 4109 h 10000"/>
                <a:gd name="connsiteX8" fmla="*/ 5050 w 10000"/>
                <a:gd name="connsiteY8" fmla="*/ 8708 h 10000"/>
                <a:gd name="connsiteX9" fmla="*/ 4977 w 10000"/>
                <a:gd name="connsiteY9" fmla="*/ 8708 h 10000"/>
                <a:gd name="connsiteX10" fmla="*/ 4246 w 10000"/>
                <a:gd name="connsiteY10" fmla="*/ 4143 h 10000"/>
                <a:gd name="connsiteX11" fmla="*/ 3349 w 10000"/>
                <a:gd name="connsiteY11" fmla="*/ 0 h 10000"/>
                <a:gd name="connsiteX12" fmla="*/ 0 w 10000"/>
                <a:gd name="connsiteY12" fmla="*/ 0 h 10000"/>
                <a:gd name="connsiteX0" fmla="*/ 0 w 10000"/>
                <a:gd name="connsiteY0" fmla="*/ 0 h 10000"/>
                <a:gd name="connsiteX1" fmla="*/ 2538 w 10000"/>
                <a:gd name="connsiteY1" fmla="*/ 10000 h 10000"/>
                <a:gd name="connsiteX2" fmla="*/ 6484 w 10000"/>
                <a:gd name="connsiteY2" fmla="*/ 10000 h 10000"/>
                <a:gd name="connsiteX3" fmla="*/ 10000 w 10000"/>
                <a:gd name="connsiteY3" fmla="*/ 0 h 10000"/>
                <a:gd name="connsiteX4" fmla="*/ 6724 w 10000"/>
                <a:gd name="connsiteY4" fmla="*/ 0 h 10000"/>
                <a:gd name="connsiteX5" fmla="*/ 6513 w 10000"/>
                <a:gd name="connsiteY5" fmla="*/ 761 h 10000"/>
                <a:gd name="connsiteX6" fmla="*/ 5807 w 10000"/>
                <a:gd name="connsiteY6" fmla="*/ 4109 h 10000"/>
                <a:gd name="connsiteX7" fmla="*/ 5050 w 10000"/>
                <a:gd name="connsiteY7" fmla="*/ 8708 h 10000"/>
                <a:gd name="connsiteX8" fmla="*/ 4977 w 10000"/>
                <a:gd name="connsiteY8" fmla="*/ 8708 h 10000"/>
                <a:gd name="connsiteX9" fmla="*/ 4246 w 10000"/>
                <a:gd name="connsiteY9" fmla="*/ 4143 h 10000"/>
                <a:gd name="connsiteX10" fmla="*/ 3349 w 10000"/>
                <a:gd name="connsiteY10" fmla="*/ 0 h 10000"/>
                <a:gd name="connsiteX11" fmla="*/ 0 w 10000"/>
                <a:gd name="connsiteY11" fmla="*/ 0 h 10000"/>
                <a:gd name="connsiteX0" fmla="*/ 0 w 6724"/>
                <a:gd name="connsiteY0" fmla="*/ 0 h 10000"/>
                <a:gd name="connsiteX1" fmla="*/ 2538 w 6724"/>
                <a:gd name="connsiteY1" fmla="*/ 10000 h 10000"/>
                <a:gd name="connsiteX2" fmla="*/ 6484 w 6724"/>
                <a:gd name="connsiteY2" fmla="*/ 10000 h 10000"/>
                <a:gd name="connsiteX3" fmla="*/ 6724 w 6724"/>
                <a:gd name="connsiteY3" fmla="*/ 0 h 10000"/>
                <a:gd name="connsiteX4" fmla="*/ 6513 w 6724"/>
                <a:gd name="connsiteY4" fmla="*/ 761 h 10000"/>
                <a:gd name="connsiteX5" fmla="*/ 5807 w 6724"/>
                <a:gd name="connsiteY5" fmla="*/ 4109 h 10000"/>
                <a:gd name="connsiteX6" fmla="*/ 5050 w 6724"/>
                <a:gd name="connsiteY6" fmla="*/ 8708 h 10000"/>
                <a:gd name="connsiteX7" fmla="*/ 4977 w 6724"/>
                <a:gd name="connsiteY7" fmla="*/ 8708 h 10000"/>
                <a:gd name="connsiteX8" fmla="*/ 4246 w 6724"/>
                <a:gd name="connsiteY8" fmla="*/ 4143 h 10000"/>
                <a:gd name="connsiteX9" fmla="*/ 3349 w 6724"/>
                <a:gd name="connsiteY9" fmla="*/ 0 h 10000"/>
                <a:gd name="connsiteX10" fmla="*/ 0 w 6724"/>
                <a:gd name="connsiteY10" fmla="*/ 0 h 10000"/>
                <a:gd name="connsiteX0" fmla="*/ 0 w 9686"/>
                <a:gd name="connsiteY0" fmla="*/ 0 h 10000"/>
                <a:gd name="connsiteX1" fmla="*/ 3775 w 9686"/>
                <a:gd name="connsiteY1" fmla="*/ 10000 h 10000"/>
                <a:gd name="connsiteX2" fmla="*/ 9643 w 9686"/>
                <a:gd name="connsiteY2" fmla="*/ 10000 h 10000"/>
                <a:gd name="connsiteX3" fmla="*/ 9686 w 9686"/>
                <a:gd name="connsiteY3" fmla="*/ 761 h 10000"/>
                <a:gd name="connsiteX4" fmla="*/ 8636 w 9686"/>
                <a:gd name="connsiteY4" fmla="*/ 4109 h 10000"/>
                <a:gd name="connsiteX5" fmla="*/ 7510 w 9686"/>
                <a:gd name="connsiteY5" fmla="*/ 8708 h 10000"/>
                <a:gd name="connsiteX6" fmla="*/ 7402 w 9686"/>
                <a:gd name="connsiteY6" fmla="*/ 8708 h 10000"/>
                <a:gd name="connsiteX7" fmla="*/ 6315 w 9686"/>
                <a:gd name="connsiteY7" fmla="*/ 4143 h 10000"/>
                <a:gd name="connsiteX8" fmla="*/ 4981 w 9686"/>
                <a:gd name="connsiteY8" fmla="*/ 0 h 10000"/>
                <a:gd name="connsiteX9" fmla="*/ 0 w 9686"/>
                <a:gd name="connsiteY9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86" h="10000">
                  <a:moveTo>
                    <a:pt x="0" y="0"/>
                  </a:moveTo>
                  <a:lnTo>
                    <a:pt x="3775" y="10000"/>
                  </a:lnTo>
                  <a:lnTo>
                    <a:pt x="9643" y="10000"/>
                  </a:lnTo>
                  <a:cubicBezTo>
                    <a:pt x="9657" y="6920"/>
                    <a:pt x="9672" y="3841"/>
                    <a:pt x="9686" y="761"/>
                  </a:cubicBezTo>
                  <a:cubicBezTo>
                    <a:pt x="9459" y="1446"/>
                    <a:pt x="8999" y="2785"/>
                    <a:pt x="8636" y="4109"/>
                  </a:cubicBezTo>
                  <a:cubicBezTo>
                    <a:pt x="8242" y="5543"/>
                    <a:pt x="7866" y="7075"/>
                    <a:pt x="7510" y="8708"/>
                  </a:cubicBezTo>
                  <a:lnTo>
                    <a:pt x="7402" y="8708"/>
                  </a:lnTo>
                  <a:cubicBezTo>
                    <a:pt x="7066" y="7117"/>
                    <a:pt x="6700" y="5592"/>
                    <a:pt x="6315" y="4143"/>
                  </a:cubicBezTo>
                  <a:cubicBezTo>
                    <a:pt x="5919" y="2701"/>
                    <a:pt x="5474" y="1317"/>
                    <a:pt x="498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3272461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/nosto 2">
    <p:bg>
      <p:bgPr>
        <a:solidFill>
          <a:srgbClr val="B5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396" y="767906"/>
            <a:ext cx="10428732" cy="4343590"/>
          </a:xfrm>
        </p:spPr>
        <p:txBody>
          <a:bodyPr anchor="t" anchorCtr="0">
            <a:normAutofit/>
          </a:bodyPr>
          <a:lstStyle>
            <a:lvl1pPr>
              <a:lnSpc>
                <a:spcPct val="95000"/>
              </a:lnSpc>
              <a:defRPr sz="5600">
                <a:solidFill>
                  <a:srgbClr val="0000D3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grpSp>
        <p:nvGrpSpPr>
          <p:cNvPr id="41" name="Ryhmä 40">
            <a:extLst>
              <a:ext uri="{FF2B5EF4-FFF2-40B4-BE49-F238E27FC236}">
                <a16:creationId xmlns:a16="http://schemas.microsoft.com/office/drawing/2014/main" id="{D9A168A5-2542-4E38-A133-621ED03E0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605" y="6097588"/>
            <a:ext cx="12193599" cy="463550"/>
            <a:chOff x="-1605" y="6097588"/>
            <a:chExt cx="12193599" cy="463550"/>
          </a:xfrm>
          <a:solidFill>
            <a:srgbClr val="0000D3"/>
          </a:solidFill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9CEBDC83-5EBF-4074-B3C9-0700683A6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895475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3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8 h 1207"/>
                <a:gd name="T14" fmla="*/ 479 w 1451"/>
                <a:gd name="T15" fmla="*/ 664 h 1207"/>
                <a:gd name="T16" fmla="*/ 464 w 1451"/>
                <a:gd name="T17" fmla="*/ 664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5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3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60"/>
                    <a:pt x="566" y="416"/>
                    <a:pt x="543" y="468"/>
                  </a:cubicBezTo>
                  <a:cubicBezTo>
                    <a:pt x="521" y="519"/>
                    <a:pt x="499" y="584"/>
                    <a:pt x="479" y="664"/>
                  </a:cubicBezTo>
                  <a:lnTo>
                    <a:pt x="464" y="664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5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D1225EC9-07C8-43E9-B858-6D62B620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2446338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8 w 1065"/>
                <a:gd name="T7" fmla="*/ 777 h 1207"/>
                <a:gd name="T8" fmla="*/ 458 w 1065"/>
                <a:gd name="T9" fmla="*/ 686 h 1207"/>
                <a:gd name="T10" fmla="*/ 977 w 1065"/>
                <a:gd name="T11" fmla="*/ 687 h 1207"/>
                <a:gd name="T12" fmla="*/ 977 w 1065"/>
                <a:gd name="T13" fmla="*/ 529 h 1207"/>
                <a:gd name="T14" fmla="*/ 458 w 1065"/>
                <a:gd name="T15" fmla="*/ 529 h 1207"/>
                <a:gd name="T16" fmla="*/ 458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8" y="777"/>
                  </a:lnTo>
                  <a:lnTo>
                    <a:pt x="458" y="686"/>
                  </a:lnTo>
                  <a:lnTo>
                    <a:pt x="977" y="687"/>
                  </a:lnTo>
                  <a:lnTo>
                    <a:pt x="977" y="529"/>
                  </a:lnTo>
                  <a:lnTo>
                    <a:pt x="458" y="529"/>
                  </a:lnTo>
                  <a:lnTo>
                    <a:pt x="458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676CE720-DD6D-47DC-9B5E-E29AD31A0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2874963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9 h 1207"/>
                <a:gd name="T6" fmla="*/ 1165 w 1244"/>
                <a:gd name="T7" fmla="*/ 898 h 1207"/>
                <a:gd name="T8" fmla="*/ 1112 w 1244"/>
                <a:gd name="T9" fmla="*/ 788 h 1207"/>
                <a:gd name="T10" fmla="*/ 1002 w 1244"/>
                <a:gd name="T11" fmla="*/ 726 h 1207"/>
                <a:gd name="T12" fmla="*/ 820 w 1244"/>
                <a:gd name="T13" fmla="*/ 701 h 1207"/>
                <a:gd name="T14" fmla="*/ 820 w 1244"/>
                <a:gd name="T15" fmla="*/ 697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6 h 1207"/>
                <a:gd name="T22" fmla="*/ 969 w 1244"/>
                <a:gd name="T23" fmla="*/ 42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6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6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1 h 1207"/>
                <a:gd name="T50" fmla="*/ 458 w 1244"/>
                <a:gd name="T51" fmla="*/ 611 h 1207"/>
                <a:gd name="T52" fmla="*/ 458 w 1244"/>
                <a:gd name="T53" fmla="*/ 447 h 1207"/>
                <a:gd name="T54" fmla="*/ 671 w 1244"/>
                <a:gd name="T55" fmla="*/ 447 h 1207"/>
                <a:gd name="T56" fmla="*/ 761 w 1244"/>
                <a:gd name="T57" fmla="*/ 466 h 1207"/>
                <a:gd name="T58" fmla="*/ 788 w 1244"/>
                <a:gd name="T59" fmla="*/ 528 h 1207"/>
                <a:gd name="T60" fmla="*/ 761 w 1244"/>
                <a:gd name="T61" fmla="*/ 589 h 1207"/>
                <a:gd name="T62" fmla="*/ 674 w 1244"/>
                <a:gd name="T63" fmla="*/ 611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2"/>
                    <a:pt x="1195" y="1069"/>
                    <a:pt x="1180" y="989"/>
                  </a:cubicBezTo>
                  <a:lnTo>
                    <a:pt x="1165" y="898"/>
                  </a:lnTo>
                  <a:cubicBezTo>
                    <a:pt x="1156" y="852"/>
                    <a:pt x="1138" y="815"/>
                    <a:pt x="1112" y="788"/>
                  </a:cubicBezTo>
                  <a:cubicBezTo>
                    <a:pt x="1086" y="760"/>
                    <a:pt x="1049" y="740"/>
                    <a:pt x="1002" y="726"/>
                  </a:cubicBezTo>
                  <a:cubicBezTo>
                    <a:pt x="955" y="713"/>
                    <a:pt x="895" y="704"/>
                    <a:pt x="820" y="701"/>
                  </a:cubicBezTo>
                  <a:lnTo>
                    <a:pt x="820" y="697"/>
                  </a:lnTo>
                  <a:cubicBezTo>
                    <a:pt x="957" y="686"/>
                    <a:pt x="1057" y="652"/>
                    <a:pt x="1118" y="596"/>
                  </a:cubicBezTo>
                  <a:cubicBezTo>
                    <a:pt x="1179" y="540"/>
                    <a:pt x="1210" y="463"/>
                    <a:pt x="1210" y="366"/>
                  </a:cubicBezTo>
                  <a:cubicBezTo>
                    <a:pt x="1210" y="288"/>
                    <a:pt x="1188" y="221"/>
                    <a:pt x="1146" y="166"/>
                  </a:cubicBezTo>
                  <a:cubicBezTo>
                    <a:pt x="1103" y="111"/>
                    <a:pt x="1044" y="69"/>
                    <a:pt x="969" y="42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7"/>
                    <a:pt x="668" y="809"/>
                  </a:cubicBezTo>
                  <a:cubicBezTo>
                    <a:pt x="699" y="822"/>
                    <a:pt x="721" y="841"/>
                    <a:pt x="736" y="866"/>
                  </a:cubicBezTo>
                  <a:cubicBezTo>
                    <a:pt x="750" y="890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7"/>
                    <a:pt x="796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1"/>
                  </a:moveTo>
                  <a:lnTo>
                    <a:pt x="458" y="611"/>
                  </a:lnTo>
                  <a:lnTo>
                    <a:pt x="458" y="447"/>
                  </a:lnTo>
                  <a:lnTo>
                    <a:pt x="671" y="447"/>
                  </a:lnTo>
                  <a:cubicBezTo>
                    <a:pt x="713" y="447"/>
                    <a:pt x="743" y="454"/>
                    <a:pt x="761" y="466"/>
                  </a:cubicBezTo>
                  <a:cubicBezTo>
                    <a:pt x="779" y="479"/>
                    <a:pt x="788" y="500"/>
                    <a:pt x="788" y="528"/>
                  </a:cubicBezTo>
                  <a:cubicBezTo>
                    <a:pt x="788" y="555"/>
                    <a:pt x="779" y="575"/>
                    <a:pt x="761" y="589"/>
                  </a:cubicBezTo>
                  <a:cubicBezTo>
                    <a:pt x="743" y="604"/>
                    <a:pt x="714" y="611"/>
                    <a:pt x="674" y="6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90341D20-89EF-49B7-9FD8-62E7549B0E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305175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35585C94-5D09-4433-A0D8-07299FB8B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759200" y="6110288"/>
              <a:ext cx="542925" cy="438150"/>
            </a:xfrm>
            <a:custGeom>
              <a:avLst/>
              <a:gdLst>
                <a:gd name="T0" fmla="*/ 0 w 1504"/>
                <a:gd name="T1" fmla="*/ 0 h 1207"/>
                <a:gd name="T2" fmla="*/ 382 w 1504"/>
                <a:gd name="T3" fmla="*/ 1207 h 1207"/>
                <a:gd name="T4" fmla="*/ 1123 w 1504"/>
                <a:gd name="T5" fmla="*/ 1207 h 1207"/>
                <a:gd name="T6" fmla="*/ 1504 w 1504"/>
                <a:gd name="T7" fmla="*/ 0 h 1207"/>
                <a:gd name="T8" fmla="*/ 1011 w 1504"/>
                <a:gd name="T9" fmla="*/ 0 h 1207"/>
                <a:gd name="T10" fmla="*/ 874 w 1504"/>
                <a:gd name="T11" fmla="*/ 497 h 1207"/>
                <a:gd name="T12" fmla="*/ 759 w 1504"/>
                <a:gd name="T13" fmla="*/ 1051 h 1207"/>
                <a:gd name="T14" fmla="*/ 748 w 1504"/>
                <a:gd name="T15" fmla="*/ 1051 h 1207"/>
                <a:gd name="T16" fmla="*/ 638 w 1504"/>
                <a:gd name="T17" fmla="*/ 501 h 1207"/>
                <a:gd name="T18" fmla="*/ 503 w 1504"/>
                <a:gd name="T19" fmla="*/ 0 h 1207"/>
                <a:gd name="T20" fmla="*/ 0 w 1504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4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4" y="0"/>
                  </a:lnTo>
                  <a:lnTo>
                    <a:pt x="1011" y="0"/>
                  </a:lnTo>
                  <a:cubicBezTo>
                    <a:pt x="960" y="158"/>
                    <a:pt x="914" y="324"/>
                    <a:pt x="874" y="497"/>
                  </a:cubicBezTo>
                  <a:cubicBezTo>
                    <a:pt x="833" y="670"/>
                    <a:pt x="795" y="855"/>
                    <a:pt x="759" y="1051"/>
                  </a:cubicBezTo>
                  <a:lnTo>
                    <a:pt x="748" y="1051"/>
                  </a:lnTo>
                  <a:cubicBezTo>
                    <a:pt x="715" y="859"/>
                    <a:pt x="678" y="676"/>
                    <a:pt x="638" y="501"/>
                  </a:cubicBezTo>
                  <a:cubicBezTo>
                    <a:pt x="599" y="326"/>
                    <a:pt x="554" y="159"/>
                    <a:pt x="50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E7595F59-8AEB-4891-BF0F-30835B873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4222750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717AC2F7-2CF8-42C6-AD99-A258DD7EDC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4881563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2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7 h 1207"/>
                <a:gd name="T14" fmla="*/ 479 w 1451"/>
                <a:gd name="T15" fmla="*/ 663 h 1207"/>
                <a:gd name="T16" fmla="*/ 464 w 1451"/>
                <a:gd name="T17" fmla="*/ 663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4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2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59"/>
                    <a:pt x="566" y="416"/>
                    <a:pt x="543" y="467"/>
                  </a:cubicBezTo>
                  <a:cubicBezTo>
                    <a:pt x="520" y="519"/>
                    <a:pt x="499" y="584"/>
                    <a:pt x="479" y="663"/>
                  </a:cubicBezTo>
                  <a:lnTo>
                    <a:pt x="464" y="663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4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D650CE39-EB87-4841-AADA-DC5B7936E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432425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7 w 1065"/>
                <a:gd name="T7" fmla="*/ 777 h 1207"/>
                <a:gd name="T8" fmla="*/ 457 w 1065"/>
                <a:gd name="T9" fmla="*/ 685 h 1207"/>
                <a:gd name="T10" fmla="*/ 977 w 1065"/>
                <a:gd name="T11" fmla="*/ 687 h 1207"/>
                <a:gd name="T12" fmla="*/ 977 w 1065"/>
                <a:gd name="T13" fmla="*/ 528 h 1207"/>
                <a:gd name="T14" fmla="*/ 457 w 1065"/>
                <a:gd name="T15" fmla="*/ 528 h 1207"/>
                <a:gd name="T16" fmla="*/ 457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7" y="777"/>
                  </a:lnTo>
                  <a:lnTo>
                    <a:pt x="457" y="685"/>
                  </a:lnTo>
                  <a:lnTo>
                    <a:pt x="977" y="687"/>
                  </a:lnTo>
                  <a:lnTo>
                    <a:pt x="977" y="528"/>
                  </a:lnTo>
                  <a:lnTo>
                    <a:pt x="457" y="528"/>
                  </a:lnTo>
                  <a:lnTo>
                    <a:pt x="457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DC3D725C-3DBB-4C0F-8D6A-0DA35AE68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861050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8 h 1207"/>
                <a:gd name="T6" fmla="*/ 1165 w 1244"/>
                <a:gd name="T7" fmla="*/ 897 h 1207"/>
                <a:gd name="T8" fmla="*/ 1112 w 1244"/>
                <a:gd name="T9" fmla="*/ 787 h 1207"/>
                <a:gd name="T10" fmla="*/ 1002 w 1244"/>
                <a:gd name="T11" fmla="*/ 725 h 1207"/>
                <a:gd name="T12" fmla="*/ 820 w 1244"/>
                <a:gd name="T13" fmla="*/ 700 h 1207"/>
                <a:gd name="T14" fmla="*/ 819 w 1244"/>
                <a:gd name="T15" fmla="*/ 696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5 h 1207"/>
                <a:gd name="T22" fmla="*/ 969 w 1244"/>
                <a:gd name="T23" fmla="*/ 41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5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5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0 h 1207"/>
                <a:gd name="T50" fmla="*/ 458 w 1244"/>
                <a:gd name="T51" fmla="*/ 610 h 1207"/>
                <a:gd name="T52" fmla="*/ 458 w 1244"/>
                <a:gd name="T53" fmla="*/ 446 h 1207"/>
                <a:gd name="T54" fmla="*/ 671 w 1244"/>
                <a:gd name="T55" fmla="*/ 446 h 1207"/>
                <a:gd name="T56" fmla="*/ 761 w 1244"/>
                <a:gd name="T57" fmla="*/ 466 h 1207"/>
                <a:gd name="T58" fmla="*/ 788 w 1244"/>
                <a:gd name="T59" fmla="*/ 527 h 1207"/>
                <a:gd name="T60" fmla="*/ 761 w 1244"/>
                <a:gd name="T61" fmla="*/ 589 h 1207"/>
                <a:gd name="T62" fmla="*/ 674 w 1244"/>
                <a:gd name="T63" fmla="*/ 61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1"/>
                    <a:pt x="1195" y="1068"/>
                    <a:pt x="1180" y="988"/>
                  </a:cubicBezTo>
                  <a:lnTo>
                    <a:pt x="1165" y="897"/>
                  </a:lnTo>
                  <a:cubicBezTo>
                    <a:pt x="1156" y="851"/>
                    <a:pt x="1138" y="814"/>
                    <a:pt x="1112" y="787"/>
                  </a:cubicBezTo>
                  <a:cubicBezTo>
                    <a:pt x="1085" y="759"/>
                    <a:pt x="1049" y="739"/>
                    <a:pt x="1002" y="725"/>
                  </a:cubicBezTo>
                  <a:cubicBezTo>
                    <a:pt x="955" y="712"/>
                    <a:pt x="894" y="704"/>
                    <a:pt x="820" y="700"/>
                  </a:cubicBezTo>
                  <a:lnTo>
                    <a:pt x="819" y="696"/>
                  </a:lnTo>
                  <a:cubicBezTo>
                    <a:pt x="957" y="685"/>
                    <a:pt x="1057" y="652"/>
                    <a:pt x="1118" y="596"/>
                  </a:cubicBezTo>
                  <a:cubicBezTo>
                    <a:pt x="1179" y="539"/>
                    <a:pt x="1210" y="463"/>
                    <a:pt x="1210" y="366"/>
                  </a:cubicBezTo>
                  <a:cubicBezTo>
                    <a:pt x="1210" y="287"/>
                    <a:pt x="1188" y="220"/>
                    <a:pt x="1146" y="165"/>
                  </a:cubicBezTo>
                  <a:cubicBezTo>
                    <a:pt x="1103" y="110"/>
                    <a:pt x="1044" y="69"/>
                    <a:pt x="969" y="41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6"/>
                    <a:pt x="668" y="809"/>
                  </a:cubicBezTo>
                  <a:cubicBezTo>
                    <a:pt x="699" y="822"/>
                    <a:pt x="721" y="840"/>
                    <a:pt x="736" y="865"/>
                  </a:cubicBezTo>
                  <a:cubicBezTo>
                    <a:pt x="750" y="889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6"/>
                    <a:pt x="795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0"/>
                  </a:moveTo>
                  <a:lnTo>
                    <a:pt x="458" y="610"/>
                  </a:lnTo>
                  <a:lnTo>
                    <a:pt x="458" y="446"/>
                  </a:lnTo>
                  <a:lnTo>
                    <a:pt x="671" y="446"/>
                  </a:lnTo>
                  <a:cubicBezTo>
                    <a:pt x="713" y="446"/>
                    <a:pt x="743" y="453"/>
                    <a:pt x="761" y="466"/>
                  </a:cubicBezTo>
                  <a:cubicBezTo>
                    <a:pt x="779" y="479"/>
                    <a:pt x="788" y="499"/>
                    <a:pt x="788" y="527"/>
                  </a:cubicBezTo>
                  <a:cubicBezTo>
                    <a:pt x="788" y="554"/>
                    <a:pt x="779" y="575"/>
                    <a:pt x="761" y="589"/>
                  </a:cubicBezTo>
                  <a:cubicBezTo>
                    <a:pt x="743" y="603"/>
                    <a:pt x="714" y="610"/>
                    <a:pt x="674" y="6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86835388-4F8E-419E-B4FA-495771B155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303963" y="6110288"/>
              <a:ext cx="541337" cy="438150"/>
            </a:xfrm>
            <a:custGeom>
              <a:avLst/>
              <a:gdLst>
                <a:gd name="T0" fmla="*/ 0 w 1505"/>
                <a:gd name="T1" fmla="*/ 0 h 1207"/>
                <a:gd name="T2" fmla="*/ 382 w 1505"/>
                <a:gd name="T3" fmla="*/ 1207 h 1207"/>
                <a:gd name="T4" fmla="*/ 1123 w 1505"/>
                <a:gd name="T5" fmla="*/ 1207 h 1207"/>
                <a:gd name="T6" fmla="*/ 1505 w 1505"/>
                <a:gd name="T7" fmla="*/ 0 h 1207"/>
                <a:gd name="T8" fmla="*/ 1012 w 1505"/>
                <a:gd name="T9" fmla="*/ 0 h 1207"/>
                <a:gd name="T10" fmla="*/ 874 w 1505"/>
                <a:gd name="T11" fmla="*/ 496 h 1207"/>
                <a:gd name="T12" fmla="*/ 760 w 1505"/>
                <a:gd name="T13" fmla="*/ 1051 h 1207"/>
                <a:gd name="T14" fmla="*/ 749 w 1505"/>
                <a:gd name="T15" fmla="*/ 1051 h 1207"/>
                <a:gd name="T16" fmla="*/ 639 w 1505"/>
                <a:gd name="T17" fmla="*/ 500 h 1207"/>
                <a:gd name="T18" fmla="*/ 504 w 1505"/>
                <a:gd name="T19" fmla="*/ 0 h 1207"/>
                <a:gd name="T20" fmla="*/ 0 w 1505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5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5" y="0"/>
                  </a:lnTo>
                  <a:lnTo>
                    <a:pt x="1012" y="0"/>
                  </a:lnTo>
                  <a:cubicBezTo>
                    <a:pt x="960" y="158"/>
                    <a:pt x="914" y="323"/>
                    <a:pt x="874" y="496"/>
                  </a:cubicBezTo>
                  <a:cubicBezTo>
                    <a:pt x="834" y="669"/>
                    <a:pt x="796" y="854"/>
                    <a:pt x="760" y="1051"/>
                  </a:cubicBezTo>
                  <a:lnTo>
                    <a:pt x="749" y="1051"/>
                  </a:lnTo>
                  <a:cubicBezTo>
                    <a:pt x="715" y="859"/>
                    <a:pt x="678" y="675"/>
                    <a:pt x="639" y="500"/>
                  </a:cubicBezTo>
                  <a:cubicBezTo>
                    <a:pt x="599" y="326"/>
                    <a:pt x="554" y="159"/>
                    <a:pt x="504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7A31C93D-FC78-4177-B236-C613968C8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821488" y="6097588"/>
              <a:ext cx="485775" cy="463550"/>
            </a:xfrm>
            <a:custGeom>
              <a:avLst/>
              <a:gdLst>
                <a:gd name="T0" fmla="*/ 676 w 1349"/>
                <a:gd name="T1" fmla="*/ 1273 h 1273"/>
                <a:gd name="T2" fmla="*/ 1181 w 1349"/>
                <a:gd name="T3" fmla="*/ 1107 h 1273"/>
                <a:gd name="T4" fmla="*/ 1349 w 1349"/>
                <a:gd name="T5" fmla="*/ 637 h 1273"/>
                <a:gd name="T6" fmla="*/ 1181 w 1349"/>
                <a:gd name="T7" fmla="*/ 166 h 1273"/>
                <a:gd name="T8" fmla="*/ 676 w 1349"/>
                <a:gd name="T9" fmla="*/ 0 h 1273"/>
                <a:gd name="T10" fmla="*/ 168 w 1349"/>
                <a:gd name="T11" fmla="*/ 166 h 1273"/>
                <a:gd name="T12" fmla="*/ 0 w 1349"/>
                <a:gd name="T13" fmla="*/ 638 h 1273"/>
                <a:gd name="T14" fmla="*/ 168 w 1349"/>
                <a:gd name="T15" fmla="*/ 1108 h 1273"/>
                <a:gd name="T16" fmla="*/ 676 w 1349"/>
                <a:gd name="T17" fmla="*/ 1273 h 1273"/>
                <a:gd name="T18" fmla="*/ 673 w 1349"/>
                <a:gd name="T19" fmla="*/ 826 h 1273"/>
                <a:gd name="T20" fmla="*/ 489 w 1349"/>
                <a:gd name="T21" fmla="*/ 781 h 1273"/>
                <a:gd name="T22" fmla="*/ 430 w 1349"/>
                <a:gd name="T23" fmla="*/ 638 h 1273"/>
                <a:gd name="T24" fmla="*/ 489 w 1349"/>
                <a:gd name="T25" fmla="*/ 493 h 1273"/>
                <a:gd name="T26" fmla="*/ 674 w 1349"/>
                <a:gd name="T27" fmla="*/ 447 h 1273"/>
                <a:gd name="T28" fmla="*/ 860 w 1349"/>
                <a:gd name="T29" fmla="*/ 493 h 1273"/>
                <a:gd name="T30" fmla="*/ 920 w 1349"/>
                <a:gd name="T31" fmla="*/ 638 h 1273"/>
                <a:gd name="T32" fmla="*/ 860 w 1349"/>
                <a:gd name="T33" fmla="*/ 781 h 1273"/>
                <a:gd name="T34" fmla="*/ 673 w 1349"/>
                <a:gd name="T35" fmla="*/ 826 h 1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49" h="1273">
                  <a:moveTo>
                    <a:pt x="676" y="1273"/>
                  </a:moveTo>
                  <a:cubicBezTo>
                    <a:pt x="900" y="1273"/>
                    <a:pt x="1069" y="1218"/>
                    <a:pt x="1181" y="1107"/>
                  </a:cubicBezTo>
                  <a:cubicBezTo>
                    <a:pt x="1293" y="997"/>
                    <a:pt x="1349" y="840"/>
                    <a:pt x="1349" y="637"/>
                  </a:cubicBezTo>
                  <a:cubicBezTo>
                    <a:pt x="1349" y="434"/>
                    <a:pt x="1293" y="277"/>
                    <a:pt x="1181" y="166"/>
                  </a:cubicBezTo>
                  <a:cubicBezTo>
                    <a:pt x="1069" y="55"/>
                    <a:pt x="900" y="0"/>
                    <a:pt x="676" y="0"/>
                  </a:cubicBezTo>
                  <a:cubicBezTo>
                    <a:pt x="450" y="0"/>
                    <a:pt x="281" y="55"/>
                    <a:pt x="168" y="166"/>
                  </a:cubicBezTo>
                  <a:cubicBezTo>
                    <a:pt x="56" y="277"/>
                    <a:pt x="0" y="434"/>
                    <a:pt x="0" y="638"/>
                  </a:cubicBezTo>
                  <a:cubicBezTo>
                    <a:pt x="0" y="841"/>
                    <a:pt x="56" y="997"/>
                    <a:pt x="168" y="1108"/>
                  </a:cubicBezTo>
                  <a:cubicBezTo>
                    <a:pt x="281" y="1218"/>
                    <a:pt x="450" y="1273"/>
                    <a:pt x="676" y="1273"/>
                  </a:cubicBezTo>
                  <a:close/>
                  <a:moveTo>
                    <a:pt x="673" y="826"/>
                  </a:moveTo>
                  <a:cubicBezTo>
                    <a:pt x="590" y="826"/>
                    <a:pt x="529" y="811"/>
                    <a:pt x="489" y="781"/>
                  </a:cubicBezTo>
                  <a:cubicBezTo>
                    <a:pt x="449" y="751"/>
                    <a:pt x="430" y="703"/>
                    <a:pt x="430" y="638"/>
                  </a:cubicBezTo>
                  <a:cubicBezTo>
                    <a:pt x="430" y="572"/>
                    <a:pt x="449" y="523"/>
                    <a:pt x="489" y="493"/>
                  </a:cubicBezTo>
                  <a:cubicBezTo>
                    <a:pt x="529" y="462"/>
                    <a:pt x="590" y="447"/>
                    <a:pt x="674" y="447"/>
                  </a:cubicBezTo>
                  <a:cubicBezTo>
                    <a:pt x="758" y="447"/>
                    <a:pt x="820" y="462"/>
                    <a:pt x="860" y="493"/>
                  </a:cubicBezTo>
                  <a:cubicBezTo>
                    <a:pt x="900" y="523"/>
                    <a:pt x="920" y="572"/>
                    <a:pt x="920" y="638"/>
                  </a:cubicBezTo>
                  <a:cubicBezTo>
                    <a:pt x="920" y="703"/>
                    <a:pt x="900" y="751"/>
                    <a:pt x="860" y="781"/>
                  </a:cubicBezTo>
                  <a:cubicBezTo>
                    <a:pt x="820" y="811"/>
                    <a:pt x="758" y="826"/>
                    <a:pt x="673" y="8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CE33105C-9DD2-4A8B-8D9B-84F260D57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-1605" y="6108710"/>
              <a:ext cx="296122" cy="439727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7 w 1065"/>
                <a:gd name="T7" fmla="*/ 777 h 1207"/>
                <a:gd name="T8" fmla="*/ 457 w 1065"/>
                <a:gd name="T9" fmla="*/ 685 h 1207"/>
                <a:gd name="T10" fmla="*/ 977 w 1065"/>
                <a:gd name="T11" fmla="*/ 687 h 1207"/>
                <a:gd name="T12" fmla="*/ 977 w 1065"/>
                <a:gd name="T13" fmla="*/ 528 h 1207"/>
                <a:gd name="T14" fmla="*/ 457 w 1065"/>
                <a:gd name="T15" fmla="*/ 528 h 1207"/>
                <a:gd name="T16" fmla="*/ 457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  <a:gd name="connsiteX0" fmla="*/ 0 w 10000"/>
                <a:gd name="connsiteY0" fmla="*/ 10036 h 10036"/>
                <a:gd name="connsiteX1" fmla="*/ 10000 w 10000"/>
                <a:gd name="connsiteY1" fmla="*/ 10036 h 10036"/>
                <a:gd name="connsiteX2" fmla="*/ 10000 w 10000"/>
                <a:gd name="connsiteY2" fmla="*/ 6473 h 10036"/>
                <a:gd name="connsiteX3" fmla="*/ 4291 w 10000"/>
                <a:gd name="connsiteY3" fmla="*/ 6473 h 10036"/>
                <a:gd name="connsiteX4" fmla="*/ 4291 w 10000"/>
                <a:gd name="connsiteY4" fmla="*/ 5711 h 10036"/>
                <a:gd name="connsiteX5" fmla="*/ 9174 w 10000"/>
                <a:gd name="connsiteY5" fmla="*/ 5728 h 10036"/>
                <a:gd name="connsiteX6" fmla="*/ 9174 w 10000"/>
                <a:gd name="connsiteY6" fmla="*/ 4410 h 10036"/>
                <a:gd name="connsiteX7" fmla="*/ 4291 w 10000"/>
                <a:gd name="connsiteY7" fmla="*/ 4410 h 10036"/>
                <a:gd name="connsiteX8" fmla="*/ 4291 w 10000"/>
                <a:gd name="connsiteY8" fmla="*/ 3648 h 10036"/>
                <a:gd name="connsiteX9" fmla="*/ 9981 w 10000"/>
                <a:gd name="connsiteY9" fmla="*/ 3648 h 10036"/>
                <a:gd name="connsiteX10" fmla="*/ 9981 w 10000"/>
                <a:gd name="connsiteY10" fmla="*/ 36 h 10036"/>
                <a:gd name="connsiteX11" fmla="*/ 2292 w 10000"/>
                <a:gd name="connsiteY11" fmla="*/ 0 h 10036"/>
                <a:gd name="connsiteX12" fmla="*/ 0 w 10000"/>
                <a:gd name="connsiteY12" fmla="*/ 36 h 10036"/>
                <a:gd name="connsiteX13" fmla="*/ 0 w 10000"/>
                <a:gd name="connsiteY13" fmla="*/ 10036 h 10036"/>
                <a:gd name="connsiteX0" fmla="*/ 0 w 10000"/>
                <a:gd name="connsiteY0" fmla="*/ 10036 h 10036"/>
                <a:gd name="connsiteX1" fmla="*/ 2292 w 10000"/>
                <a:gd name="connsiteY1" fmla="*/ 10000 h 10036"/>
                <a:gd name="connsiteX2" fmla="*/ 10000 w 10000"/>
                <a:gd name="connsiteY2" fmla="*/ 10036 h 10036"/>
                <a:gd name="connsiteX3" fmla="*/ 10000 w 10000"/>
                <a:gd name="connsiteY3" fmla="*/ 6473 h 10036"/>
                <a:gd name="connsiteX4" fmla="*/ 4291 w 10000"/>
                <a:gd name="connsiteY4" fmla="*/ 6473 h 10036"/>
                <a:gd name="connsiteX5" fmla="*/ 4291 w 10000"/>
                <a:gd name="connsiteY5" fmla="*/ 5711 h 10036"/>
                <a:gd name="connsiteX6" fmla="*/ 9174 w 10000"/>
                <a:gd name="connsiteY6" fmla="*/ 5728 h 10036"/>
                <a:gd name="connsiteX7" fmla="*/ 9174 w 10000"/>
                <a:gd name="connsiteY7" fmla="*/ 4410 h 10036"/>
                <a:gd name="connsiteX8" fmla="*/ 4291 w 10000"/>
                <a:gd name="connsiteY8" fmla="*/ 4410 h 10036"/>
                <a:gd name="connsiteX9" fmla="*/ 4291 w 10000"/>
                <a:gd name="connsiteY9" fmla="*/ 3648 h 10036"/>
                <a:gd name="connsiteX10" fmla="*/ 9981 w 10000"/>
                <a:gd name="connsiteY10" fmla="*/ 3648 h 10036"/>
                <a:gd name="connsiteX11" fmla="*/ 9981 w 10000"/>
                <a:gd name="connsiteY11" fmla="*/ 36 h 10036"/>
                <a:gd name="connsiteX12" fmla="*/ 2292 w 10000"/>
                <a:gd name="connsiteY12" fmla="*/ 0 h 10036"/>
                <a:gd name="connsiteX13" fmla="*/ 0 w 10000"/>
                <a:gd name="connsiteY13" fmla="*/ 36 h 10036"/>
                <a:gd name="connsiteX14" fmla="*/ 0 w 10000"/>
                <a:gd name="connsiteY14" fmla="*/ 10036 h 10036"/>
                <a:gd name="connsiteX0" fmla="*/ 0 w 10000"/>
                <a:gd name="connsiteY0" fmla="*/ 10036 h 10036"/>
                <a:gd name="connsiteX1" fmla="*/ 2292 w 10000"/>
                <a:gd name="connsiteY1" fmla="*/ 10000 h 10036"/>
                <a:gd name="connsiteX2" fmla="*/ 10000 w 10000"/>
                <a:gd name="connsiteY2" fmla="*/ 10036 h 10036"/>
                <a:gd name="connsiteX3" fmla="*/ 10000 w 10000"/>
                <a:gd name="connsiteY3" fmla="*/ 6473 h 10036"/>
                <a:gd name="connsiteX4" fmla="*/ 4291 w 10000"/>
                <a:gd name="connsiteY4" fmla="*/ 6473 h 10036"/>
                <a:gd name="connsiteX5" fmla="*/ 4291 w 10000"/>
                <a:gd name="connsiteY5" fmla="*/ 5711 h 10036"/>
                <a:gd name="connsiteX6" fmla="*/ 9174 w 10000"/>
                <a:gd name="connsiteY6" fmla="*/ 5728 h 10036"/>
                <a:gd name="connsiteX7" fmla="*/ 9174 w 10000"/>
                <a:gd name="connsiteY7" fmla="*/ 4410 h 10036"/>
                <a:gd name="connsiteX8" fmla="*/ 4291 w 10000"/>
                <a:gd name="connsiteY8" fmla="*/ 4410 h 10036"/>
                <a:gd name="connsiteX9" fmla="*/ 4291 w 10000"/>
                <a:gd name="connsiteY9" fmla="*/ 3648 h 10036"/>
                <a:gd name="connsiteX10" fmla="*/ 9981 w 10000"/>
                <a:gd name="connsiteY10" fmla="*/ 3648 h 10036"/>
                <a:gd name="connsiteX11" fmla="*/ 9981 w 10000"/>
                <a:gd name="connsiteY11" fmla="*/ 36 h 10036"/>
                <a:gd name="connsiteX12" fmla="*/ 2292 w 10000"/>
                <a:gd name="connsiteY12" fmla="*/ 0 h 10036"/>
                <a:gd name="connsiteX13" fmla="*/ 0 w 10000"/>
                <a:gd name="connsiteY13" fmla="*/ 10036 h 10036"/>
                <a:gd name="connsiteX0" fmla="*/ 0 w 7708"/>
                <a:gd name="connsiteY0" fmla="*/ 0 h 10036"/>
                <a:gd name="connsiteX1" fmla="*/ 0 w 7708"/>
                <a:gd name="connsiteY1" fmla="*/ 10000 h 10036"/>
                <a:gd name="connsiteX2" fmla="*/ 7708 w 7708"/>
                <a:gd name="connsiteY2" fmla="*/ 10036 h 10036"/>
                <a:gd name="connsiteX3" fmla="*/ 7708 w 7708"/>
                <a:gd name="connsiteY3" fmla="*/ 6473 h 10036"/>
                <a:gd name="connsiteX4" fmla="*/ 1999 w 7708"/>
                <a:gd name="connsiteY4" fmla="*/ 6473 h 10036"/>
                <a:gd name="connsiteX5" fmla="*/ 1999 w 7708"/>
                <a:gd name="connsiteY5" fmla="*/ 5711 h 10036"/>
                <a:gd name="connsiteX6" fmla="*/ 6882 w 7708"/>
                <a:gd name="connsiteY6" fmla="*/ 5728 h 10036"/>
                <a:gd name="connsiteX7" fmla="*/ 6882 w 7708"/>
                <a:gd name="connsiteY7" fmla="*/ 4410 h 10036"/>
                <a:gd name="connsiteX8" fmla="*/ 1999 w 7708"/>
                <a:gd name="connsiteY8" fmla="*/ 4410 h 10036"/>
                <a:gd name="connsiteX9" fmla="*/ 1999 w 7708"/>
                <a:gd name="connsiteY9" fmla="*/ 3648 h 10036"/>
                <a:gd name="connsiteX10" fmla="*/ 7689 w 7708"/>
                <a:gd name="connsiteY10" fmla="*/ 3648 h 10036"/>
                <a:gd name="connsiteX11" fmla="*/ 7689 w 7708"/>
                <a:gd name="connsiteY11" fmla="*/ 36 h 10036"/>
                <a:gd name="connsiteX12" fmla="*/ 0 w 7708"/>
                <a:gd name="connsiteY12" fmla="*/ 0 h 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08" h="10036">
                  <a:moveTo>
                    <a:pt x="0" y="0"/>
                  </a:moveTo>
                  <a:lnTo>
                    <a:pt x="0" y="10000"/>
                  </a:lnTo>
                  <a:lnTo>
                    <a:pt x="7708" y="10036"/>
                  </a:lnTo>
                  <a:lnTo>
                    <a:pt x="7708" y="6473"/>
                  </a:lnTo>
                  <a:lnTo>
                    <a:pt x="1999" y="6473"/>
                  </a:lnTo>
                  <a:lnTo>
                    <a:pt x="1999" y="5711"/>
                  </a:lnTo>
                  <a:lnTo>
                    <a:pt x="6882" y="5728"/>
                  </a:lnTo>
                  <a:lnTo>
                    <a:pt x="6882" y="4410"/>
                  </a:lnTo>
                  <a:lnTo>
                    <a:pt x="1999" y="4410"/>
                  </a:lnTo>
                  <a:lnTo>
                    <a:pt x="1999" y="3648"/>
                  </a:lnTo>
                  <a:lnTo>
                    <a:pt x="7689" y="3648"/>
                  </a:lnTo>
                  <a:lnTo>
                    <a:pt x="7689" y="3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B4132BE7-9033-4C9A-B85F-C82304C452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38966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8 h 1207"/>
                <a:gd name="T6" fmla="*/ 1165 w 1244"/>
                <a:gd name="T7" fmla="*/ 897 h 1207"/>
                <a:gd name="T8" fmla="*/ 1112 w 1244"/>
                <a:gd name="T9" fmla="*/ 787 h 1207"/>
                <a:gd name="T10" fmla="*/ 1002 w 1244"/>
                <a:gd name="T11" fmla="*/ 725 h 1207"/>
                <a:gd name="T12" fmla="*/ 820 w 1244"/>
                <a:gd name="T13" fmla="*/ 700 h 1207"/>
                <a:gd name="T14" fmla="*/ 819 w 1244"/>
                <a:gd name="T15" fmla="*/ 696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5 h 1207"/>
                <a:gd name="T22" fmla="*/ 969 w 1244"/>
                <a:gd name="T23" fmla="*/ 41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5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5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0 h 1207"/>
                <a:gd name="T50" fmla="*/ 458 w 1244"/>
                <a:gd name="T51" fmla="*/ 610 h 1207"/>
                <a:gd name="T52" fmla="*/ 458 w 1244"/>
                <a:gd name="T53" fmla="*/ 446 h 1207"/>
                <a:gd name="T54" fmla="*/ 671 w 1244"/>
                <a:gd name="T55" fmla="*/ 446 h 1207"/>
                <a:gd name="T56" fmla="*/ 761 w 1244"/>
                <a:gd name="T57" fmla="*/ 466 h 1207"/>
                <a:gd name="T58" fmla="*/ 788 w 1244"/>
                <a:gd name="T59" fmla="*/ 527 h 1207"/>
                <a:gd name="T60" fmla="*/ 761 w 1244"/>
                <a:gd name="T61" fmla="*/ 589 h 1207"/>
                <a:gd name="T62" fmla="*/ 674 w 1244"/>
                <a:gd name="T63" fmla="*/ 61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1"/>
                    <a:pt x="1195" y="1068"/>
                    <a:pt x="1180" y="988"/>
                  </a:cubicBezTo>
                  <a:lnTo>
                    <a:pt x="1165" y="897"/>
                  </a:lnTo>
                  <a:cubicBezTo>
                    <a:pt x="1156" y="851"/>
                    <a:pt x="1138" y="814"/>
                    <a:pt x="1112" y="787"/>
                  </a:cubicBezTo>
                  <a:cubicBezTo>
                    <a:pt x="1085" y="759"/>
                    <a:pt x="1049" y="739"/>
                    <a:pt x="1002" y="725"/>
                  </a:cubicBezTo>
                  <a:cubicBezTo>
                    <a:pt x="955" y="712"/>
                    <a:pt x="894" y="704"/>
                    <a:pt x="820" y="700"/>
                  </a:cubicBezTo>
                  <a:lnTo>
                    <a:pt x="819" y="696"/>
                  </a:lnTo>
                  <a:cubicBezTo>
                    <a:pt x="957" y="685"/>
                    <a:pt x="1057" y="652"/>
                    <a:pt x="1118" y="596"/>
                  </a:cubicBezTo>
                  <a:cubicBezTo>
                    <a:pt x="1179" y="539"/>
                    <a:pt x="1210" y="463"/>
                    <a:pt x="1210" y="366"/>
                  </a:cubicBezTo>
                  <a:cubicBezTo>
                    <a:pt x="1210" y="287"/>
                    <a:pt x="1188" y="220"/>
                    <a:pt x="1146" y="165"/>
                  </a:cubicBezTo>
                  <a:cubicBezTo>
                    <a:pt x="1103" y="110"/>
                    <a:pt x="1044" y="69"/>
                    <a:pt x="969" y="41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6"/>
                    <a:pt x="668" y="809"/>
                  </a:cubicBezTo>
                  <a:cubicBezTo>
                    <a:pt x="699" y="822"/>
                    <a:pt x="721" y="840"/>
                    <a:pt x="736" y="865"/>
                  </a:cubicBezTo>
                  <a:cubicBezTo>
                    <a:pt x="750" y="889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6"/>
                    <a:pt x="795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0"/>
                  </a:moveTo>
                  <a:lnTo>
                    <a:pt x="458" y="610"/>
                  </a:lnTo>
                  <a:lnTo>
                    <a:pt x="458" y="446"/>
                  </a:lnTo>
                  <a:lnTo>
                    <a:pt x="671" y="446"/>
                  </a:lnTo>
                  <a:cubicBezTo>
                    <a:pt x="713" y="446"/>
                    <a:pt x="743" y="453"/>
                    <a:pt x="761" y="466"/>
                  </a:cubicBezTo>
                  <a:cubicBezTo>
                    <a:pt x="779" y="479"/>
                    <a:pt x="788" y="499"/>
                    <a:pt x="788" y="527"/>
                  </a:cubicBezTo>
                  <a:cubicBezTo>
                    <a:pt x="788" y="554"/>
                    <a:pt x="779" y="575"/>
                    <a:pt x="761" y="589"/>
                  </a:cubicBezTo>
                  <a:cubicBezTo>
                    <a:pt x="743" y="603"/>
                    <a:pt x="714" y="610"/>
                    <a:pt x="674" y="6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2F35C331-3968-4881-BDB0-F6F0AD537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81879" y="6110288"/>
              <a:ext cx="541337" cy="438150"/>
            </a:xfrm>
            <a:custGeom>
              <a:avLst/>
              <a:gdLst>
                <a:gd name="T0" fmla="*/ 0 w 1505"/>
                <a:gd name="T1" fmla="*/ 0 h 1207"/>
                <a:gd name="T2" fmla="*/ 382 w 1505"/>
                <a:gd name="T3" fmla="*/ 1207 h 1207"/>
                <a:gd name="T4" fmla="*/ 1123 w 1505"/>
                <a:gd name="T5" fmla="*/ 1207 h 1207"/>
                <a:gd name="T6" fmla="*/ 1505 w 1505"/>
                <a:gd name="T7" fmla="*/ 0 h 1207"/>
                <a:gd name="T8" fmla="*/ 1012 w 1505"/>
                <a:gd name="T9" fmla="*/ 0 h 1207"/>
                <a:gd name="T10" fmla="*/ 874 w 1505"/>
                <a:gd name="T11" fmla="*/ 496 h 1207"/>
                <a:gd name="T12" fmla="*/ 760 w 1505"/>
                <a:gd name="T13" fmla="*/ 1051 h 1207"/>
                <a:gd name="T14" fmla="*/ 749 w 1505"/>
                <a:gd name="T15" fmla="*/ 1051 h 1207"/>
                <a:gd name="T16" fmla="*/ 639 w 1505"/>
                <a:gd name="T17" fmla="*/ 500 h 1207"/>
                <a:gd name="T18" fmla="*/ 504 w 1505"/>
                <a:gd name="T19" fmla="*/ 0 h 1207"/>
                <a:gd name="T20" fmla="*/ 0 w 1505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5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5" y="0"/>
                  </a:lnTo>
                  <a:lnTo>
                    <a:pt x="1012" y="0"/>
                  </a:lnTo>
                  <a:cubicBezTo>
                    <a:pt x="960" y="158"/>
                    <a:pt x="914" y="323"/>
                    <a:pt x="874" y="496"/>
                  </a:cubicBezTo>
                  <a:cubicBezTo>
                    <a:pt x="834" y="669"/>
                    <a:pt x="796" y="854"/>
                    <a:pt x="760" y="1051"/>
                  </a:cubicBezTo>
                  <a:lnTo>
                    <a:pt x="749" y="1051"/>
                  </a:lnTo>
                  <a:cubicBezTo>
                    <a:pt x="715" y="859"/>
                    <a:pt x="678" y="675"/>
                    <a:pt x="639" y="500"/>
                  </a:cubicBezTo>
                  <a:cubicBezTo>
                    <a:pt x="599" y="326"/>
                    <a:pt x="554" y="159"/>
                    <a:pt x="504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6AB8FBAA-1D7A-4B84-97F7-A607CC0ED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299404" y="6097588"/>
              <a:ext cx="485775" cy="463550"/>
            </a:xfrm>
            <a:custGeom>
              <a:avLst/>
              <a:gdLst>
                <a:gd name="T0" fmla="*/ 676 w 1349"/>
                <a:gd name="T1" fmla="*/ 1273 h 1273"/>
                <a:gd name="T2" fmla="*/ 1181 w 1349"/>
                <a:gd name="T3" fmla="*/ 1107 h 1273"/>
                <a:gd name="T4" fmla="*/ 1349 w 1349"/>
                <a:gd name="T5" fmla="*/ 637 h 1273"/>
                <a:gd name="T6" fmla="*/ 1181 w 1349"/>
                <a:gd name="T7" fmla="*/ 166 h 1273"/>
                <a:gd name="T8" fmla="*/ 676 w 1349"/>
                <a:gd name="T9" fmla="*/ 0 h 1273"/>
                <a:gd name="T10" fmla="*/ 168 w 1349"/>
                <a:gd name="T11" fmla="*/ 166 h 1273"/>
                <a:gd name="T12" fmla="*/ 0 w 1349"/>
                <a:gd name="T13" fmla="*/ 638 h 1273"/>
                <a:gd name="T14" fmla="*/ 168 w 1349"/>
                <a:gd name="T15" fmla="*/ 1108 h 1273"/>
                <a:gd name="T16" fmla="*/ 676 w 1349"/>
                <a:gd name="T17" fmla="*/ 1273 h 1273"/>
                <a:gd name="T18" fmla="*/ 673 w 1349"/>
                <a:gd name="T19" fmla="*/ 826 h 1273"/>
                <a:gd name="T20" fmla="*/ 489 w 1349"/>
                <a:gd name="T21" fmla="*/ 781 h 1273"/>
                <a:gd name="T22" fmla="*/ 430 w 1349"/>
                <a:gd name="T23" fmla="*/ 638 h 1273"/>
                <a:gd name="T24" fmla="*/ 489 w 1349"/>
                <a:gd name="T25" fmla="*/ 493 h 1273"/>
                <a:gd name="T26" fmla="*/ 674 w 1349"/>
                <a:gd name="T27" fmla="*/ 447 h 1273"/>
                <a:gd name="T28" fmla="*/ 860 w 1349"/>
                <a:gd name="T29" fmla="*/ 493 h 1273"/>
                <a:gd name="T30" fmla="*/ 920 w 1349"/>
                <a:gd name="T31" fmla="*/ 638 h 1273"/>
                <a:gd name="T32" fmla="*/ 860 w 1349"/>
                <a:gd name="T33" fmla="*/ 781 h 1273"/>
                <a:gd name="T34" fmla="*/ 673 w 1349"/>
                <a:gd name="T35" fmla="*/ 826 h 1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49" h="1273">
                  <a:moveTo>
                    <a:pt x="676" y="1273"/>
                  </a:moveTo>
                  <a:cubicBezTo>
                    <a:pt x="900" y="1273"/>
                    <a:pt x="1069" y="1218"/>
                    <a:pt x="1181" y="1107"/>
                  </a:cubicBezTo>
                  <a:cubicBezTo>
                    <a:pt x="1293" y="997"/>
                    <a:pt x="1349" y="840"/>
                    <a:pt x="1349" y="637"/>
                  </a:cubicBezTo>
                  <a:cubicBezTo>
                    <a:pt x="1349" y="434"/>
                    <a:pt x="1293" y="277"/>
                    <a:pt x="1181" y="166"/>
                  </a:cubicBezTo>
                  <a:cubicBezTo>
                    <a:pt x="1069" y="55"/>
                    <a:pt x="900" y="0"/>
                    <a:pt x="676" y="0"/>
                  </a:cubicBezTo>
                  <a:cubicBezTo>
                    <a:pt x="450" y="0"/>
                    <a:pt x="281" y="55"/>
                    <a:pt x="168" y="166"/>
                  </a:cubicBezTo>
                  <a:cubicBezTo>
                    <a:pt x="56" y="277"/>
                    <a:pt x="0" y="434"/>
                    <a:pt x="0" y="638"/>
                  </a:cubicBezTo>
                  <a:cubicBezTo>
                    <a:pt x="0" y="841"/>
                    <a:pt x="56" y="997"/>
                    <a:pt x="168" y="1108"/>
                  </a:cubicBezTo>
                  <a:cubicBezTo>
                    <a:pt x="281" y="1218"/>
                    <a:pt x="450" y="1273"/>
                    <a:pt x="676" y="1273"/>
                  </a:cubicBezTo>
                  <a:close/>
                  <a:moveTo>
                    <a:pt x="673" y="826"/>
                  </a:moveTo>
                  <a:cubicBezTo>
                    <a:pt x="590" y="826"/>
                    <a:pt x="529" y="811"/>
                    <a:pt x="489" y="781"/>
                  </a:cubicBezTo>
                  <a:cubicBezTo>
                    <a:pt x="449" y="751"/>
                    <a:pt x="430" y="703"/>
                    <a:pt x="430" y="638"/>
                  </a:cubicBezTo>
                  <a:cubicBezTo>
                    <a:pt x="430" y="572"/>
                    <a:pt x="449" y="523"/>
                    <a:pt x="489" y="493"/>
                  </a:cubicBezTo>
                  <a:cubicBezTo>
                    <a:pt x="529" y="462"/>
                    <a:pt x="590" y="447"/>
                    <a:pt x="674" y="447"/>
                  </a:cubicBezTo>
                  <a:cubicBezTo>
                    <a:pt x="758" y="447"/>
                    <a:pt x="820" y="462"/>
                    <a:pt x="860" y="493"/>
                  </a:cubicBezTo>
                  <a:cubicBezTo>
                    <a:pt x="900" y="523"/>
                    <a:pt x="920" y="572"/>
                    <a:pt x="920" y="638"/>
                  </a:cubicBezTo>
                  <a:cubicBezTo>
                    <a:pt x="920" y="703"/>
                    <a:pt x="900" y="751"/>
                    <a:pt x="860" y="781"/>
                  </a:cubicBezTo>
                  <a:cubicBezTo>
                    <a:pt x="820" y="811"/>
                    <a:pt x="758" y="826"/>
                    <a:pt x="673" y="8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7" name="Freeform 5">
              <a:extLst>
                <a:ext uri="{FF2B5EF4-FFF2-40B4-BE49-F238E27FC236}">
                  <a16:creationId xmlns:a16="http://schemas.microsoft.com/office/drawing/2014/main" id="{9A404B68-79AA-405F-87EB-2B8DB77A3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435401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3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8 h 1207"/>
                <a:gd name="T14" fmla="*/ 479 w 1451"/>
                <a:gd name="T15" fmla="*/ 664 h 1207"/>
                <a:gd name="T16" fmla="*/ 464 w 1451"/>
                <a:gd name="T17" fmla="*/ 664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5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3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60"/>
                    <a:pt x="566" y="416"/>
                    <a:pt x="543" y="468"/>
                  </a:cubicBezTo>
                  <a:cubicBezTo>
                    <a:pt x="521" y="519"/>
                    <a:pt x="499" y="584"/>
                    <a:pt x="479" y="664"/>
                  </a:cubicBezTo>
                  <a:lnTo>
                    <a:pt x="464" y="664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5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8" name="Freeform 6">
              <a:extLst>
                <a:ext uri="{FF2B5EF4-FFF2-40B4-BE49-F238E27FC236}">
                  <a16:creationId xmlns:a16="http://schemas.microsoft.com/office/drawing/2014/main" id="{A733F242-070C-4D7F-9853-76415D7F9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986264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8 w 1065"/>
                <a:gd name="T7" fmla="*/ 777 h 1207"/>
                <a:gd name="T8" fmla="*/ 458 w 1065"/>
                <a:gd name="T9" fmla="*/ 686 h 1207"/>
                <a:gd name="T10" fmla="*/ 977 w 1065"/>
                <a:gd name="T11" fmla="*/ 687 h 1207"/>
                <a:gd name="T12" fmla="*/ 977 w 1065"/>
                <a:gd name="T13" fmla="*/ 529 h 1207"/>
                <a:gd name="T14" fmla="*/ 458 w 1065"/>
                <a:gd name="T15" fmla="*/ 529 h 1207"/>
                <a:gd name="T16" fmla="*/ 458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8" y="777"/>
                  </a:lnTo>
                  <a:lnTo>
                    <a:pt x="458" y="686"/>
                  </a:lnTo>
                  <a:lnTo>
                    <a:pt x="977" y="687"/>
                  </a:lnTo>
                  <a:lnTo>
                    <a:pt x="977" y="529"/>
                  </a:lnTo>
                  <a:lnTo>
                    <a:pt x="458" y="529"/>
                  </a:lnTo>
                  <a:lnTo>
                    <a:pt x="458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9" name="Freeform 7">
              <a:extLst>
                <a:ext uri="{FF2B5EF4-FFF2-40B4-BE49-F238E27FC236}">
                  <a16:creationId xmlns:a16="http://schemas.microsoft.com/office/drawing/2014/main" id="{5B725E5E-DD9B-47C9-BF96-FED2DE4C4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414889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9 h 1207"/>
                <a:gd name="T6" fmla="*/ 1165 w 1244"/>
                <a:gd name="T7" fmla="*/ 898 h 1207"/>
                <a:gd name="T8" fmla="*/ 1112 w 1244"/>
                <a:gd name="T9" fmla="*/ 788 h 1207"/>
                <a:gd name="T10" fmla="*/ 1002 w 1244"/>
                <a:gd name="T11" fmla="*/ 726 h 1207"/>
                <a:gd name="T12" fmla="*/ 820 w 1244"/>
                <a:gd name="T13" fmla="*/ 701 h 1207"/>
                <a:gd name="T14" fmla="*/ 820 w 1244"/>
                <a:gd name="T15" fmla="*/ 697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6 h 1207"/>
                <a:gd name="T22" fmla="*/ 969 w 1244"/>
                <a:gd name="T23" fmla="*/ 42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6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6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1 h 1207"/>
                <a:gd name="T50" fmla="*/ 458 w 1244"/>
                <a:gd name="T51" fmla="*/ 611 h 1207"/>
                <a:gd name="T52" fmla="*/ 458 w 1244"/>
                <a:gd name="T53" fmla="*/ 447 h 1207"/>
                <a:gd name="T54" fmla="*/ 671 w 1244"/>
                <a:gd name="T55" fmla="*/ 447 h 1207"/>
                <a:gd name="T56" fmla="*/ 761 w 1244"/>
                <a:gd name="T57" fmla="*/ 466 h 1207"/>
                <a:gd name="T58" fmla="*/ 788 w 1244"/>
                <a:gd name="T59" fmla="*/ 528 h 1207"/>
                <a:gd name="T60" fmla="*/ 761 w 1244"/>
                <a:gd name="T61" fmla="*/ 589 h 1207"/>
                <a:gd name="T62" fmla="*/ 674 w 1244"/>
                <a:gd name="T63" fmla="*/ 611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2"/>
                    <a:pt x="1195" y="1069"/>
                    <a:pt x="1180" y="989"/>
                  </a:cubicBezTo>
                  <a:lnTo>
                    <a:pt x="1165" y="898"/>
                  </a:lnTo>
                  <a:cubicBezTo>
                    <a:pt x="1156" y="852"/>
                    <a:pt x="1138" y="815"/>
                    <a:pt x="1112" y="788"/>
                  </a:cubicBezTo>
                  <a:cubicBezTo>
                    <a:pt x="1086" y="760"/>
                    <a:pt x="1049" y="740"/>
                    <a:pt x="1002" y="726"/>
                  </a:cubicBezTo>
                  <a:cubicBezTo>
                    <a:pt x="955" y="713"/>
                    <a:pt x="895" y="704"/>
                    <a:pt x="820" y="701"/>
                  </a:cubicBezTo>
                  <a:lnTo>
                    <a:pt x="820" y="697"/>
                  </a:lnTo>
                  <a:cubicBezTo>
                    <a:pt x="957" y="686"/>
                    <a:pt x="1057" y="652"/>
                    <a:pt x="1118" y="596"/>
                  </a:cubicBezTo>
                  <a:cubicBezTo>
                    <a:pt x="1179" y="540"/>
                    <a:pt x="1210" y="463"/>
                    <a:pt x="1210" y="366"/>
                  </a:cubicBezTo>
                  <a:cubicBezTo>
                    <a:pt x="1210" y="288"/>
                    <a:pt x="1188" y="221"/>
                    <a:pt x="1146" y="166"/>
                  </a:cubicBezTo>
                  <a:cubicBezTo>
                    <a:pt x="1103" y="111"/>
                    <a:pt x="1044" y="69"/>
                    <a:pt x="969" y="42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7"/>
                    <a:pt x="668" y="809"/>
                  </a:cubicBezTo>
                  <a:cubicBezTo>
                    <a:pt x="699" y="822"/>
                    <a:pt x="721" y="841"/>
                    <a:pt x="736" y="866"/>
                  </a:cubicBezTo>
                  <a:cubicBezTo>
                    <a:pt x="750" y="890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7"/>
                    <a:pt x="796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1"/>
                  </a:moveTo>
                  <a:lnTo>
                    <a:pt x="458" y="611"/>
                  </a:lnTo>
                  <a:lnTo>
                    <a:pt x="458" y="447"/>
                  </a:lnTo>
                  <a:lnTo>
                    <a:pt x="671" y="447"/>
                  </a:lnTo>
                  <a:cubicBezTo>
                    <a:pt x="713" y="447"/>
                    <a:pt x="743" y="454"/>
                    <a:pt x="761" y="466"/>
                  </a:cubicBezTo>
                  <a:cubicBezTo>
                    <a:pt x="779" y="479"/>
                    <a:pt x="788" y="500"/>
                    <a:pt x="788" y="528"/>
                  </a:cubicBezTo>
                  <a:cubicBezTo>
                    <a:pt x="788" y="555"/>
                    <a:pt x="779" y="575"/>
                    <a:pt x="761" y="589"/>
                  </a:cubicBezTo>
                  <a:cubicBezTo>
                    <a:pt x="743" y="604"/>
                    <a:pt x="714" y="611"/>
                    <a:pt x="674" y="6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0" name="Freeform 8">
              <a:extLst>
                <a:ext uri="{FF2B5EF4-FFF2-40B4-BE49-F238E27FC236}">
                  <a16:creationId xmlns:a16="http://schemas.microsoft.com/office/drawing/2014/main" id="{C1C1BD0A-3EC7-47F1-8D99-DF537EEBB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845101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1" name="Freeform 9">
              <a:extLst>
                <a:ext uri="{FF2B5EF4-FFF2-40B4-BE49-F238E27FC236}">
                  <a16:creationId xmlns:a16="http://schemas.microsoft.com/office/drawing/2014/main" id="{E09E0B68-E6B1-42E3-8BDC-E6EFD56E1C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9299126" y="6110288"/>
              <a:ext cx="542925" cy="438150"/>
            </a:xfrm>
            <a:custGeom>
              <a:avLst/>
              <a:gdLst>
                <a:gd name="T0" fmla="*/ 0 w 1504"/>
                <a:gd name="T1" fmla="*/ 0 h 1207"/>
                <a:gd name="T2" fmla="*/ 382 w 1504"/>
                <a:gd name="T3" fmla="*/ 1207 h 1207"/>
                <a:gd name="T4" fmla="*/ 1123 w 1504"/>
                <a:gd name="T5" fmla="*/ 1207 h 1207"/>
                <a:gd name="T6" fmla="*/ 1504 w 1504"/>
                <a:gd name="T7" fmla="*/ 0 h 1207"/>
                <a:gd name="T8" fmla="*/ 1011 w 1504"/>
                <a:gd name="T9" fmla="*/ 0 h 1207"/>
                <a:gd name="T10" fmla="*/ 874 w 1504"/>
                <a:gd name="T11" fmla="*/ 497 h 1207"/>
                <a:gd name="T12" fmla="*/ 759 w 1504"/>
                <a:gd name="T13" fmla="*/ 1051 h 1207"/>
                <a:gd name="T14" fmla="*/ 748 w 1504"/>
                <a:gd name="T15" fmla="*/ 1051 h 1207"/>
                <a:gd name="T16" fmla="*/ 638 w 1504"/>
                <a:gd name="T17" fmla="*/ 501 h 1207"/>
                <a:gd name="T18" fmla="*/ 503 w 1504"/>
                <a:gd name="T19" fmla="*/ 0 h 1207"/>
                <a:gd name="T20" fmla="*/ 0 w 1504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4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4" y="0"/>
                  </a:lnTo>
                  <a:lnTo>
                    <a:pt x="1011" y="0"/>
                  </a:lnTo>
                  <a:cubicBezTo>
                    <a:pt x="960" y="158"/>
                    <a:pt x="914" y="324"/>
                    <a:pt x="874" y="497"/>
                  </a:cubicBezTo>
                  <a:cubicBezTo>
                    <a:pt x="833" y="670"/>
                    <a:pt x="795" y="855"/>
                    <a:pt x="759" y="1051"/>
                  </a:cubicBezTo>
                  <a:lnTo>
                    <a:pt x="748" y="1051"/>
                  </a:lnTo>
                  <a:cubicBezTo>
                    <a:pt x="715" y="859"/>
                    <a:pt x="678" y="676"/>
                    <a:pt x="638" y="501"/>
                  </a:cubicBezTo>
                  <a:cubicBezTo>
                    <a:pt x="599" y="326"/>
                    <a:pt x="554" y="159"/>
                    <a:pt x="50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2" name="Freeform 10">
              <a:extLst>
                <a:ext uri="{FF2B5EF4-FFF2-40B4-BE49-F238E27FC236}">
                  <a16:creationId xmlns:a16="http://schemas.microsoft.com/office/drawing/2014/main" id="{9F050768-9A83-4775-941B-DF0DC13B79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762676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3" name="Freeform 11">
              <a:extLst>
                <a:ext uri="{FF2B5EF4-FFF2-40B4-BE49-F238E27FC236}">
                  <a16:creationId xmlns:a16="http://schemas.microsoft.com/office/drawing/2014/main" id="{8CF4D0AA-0B01-47F9-8D3B-DE1B63FAE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417028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2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7 h 1207"/>
                <a:gd name="T14" fmla="*/ 479 w 1451"/>
                <a:gd name="T15" fmla="*/ 663 h 1207"/>
                <a:gd name="T16" fmla="*/ 464 w 1451"/>
                <a:gd name="T17" fmla="*/ 663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4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2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59"/>
                    <a:pt x="566" y="416"/>
                    <a:pt x="543" y="467"/>
                  </a:cubicBezTo>
                  <a:cubicBezTo>
                    <a:pt x="520" y="519"/>
                    <a:pt x="499" y="584"/>
                    <a:pt x="479" y="663"/>
                  </a:cubicBezTo>
                  <a:lnTo>
                    <a:pt x="464" y="663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4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4" name="Freeform 12">
              <a:extLst>
                <a:ext uri="{FF2B5EF4-FFF2-40B4-BE49-F238E27FC236}">
                  <a16:creationId xmlns:a16="http://schemas.microsoft.com/office/drawing/2014/main" id="{74A5D62A-6724-483F-A15F-850151F1A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967890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7 w 1065"/>
                <a:gd name="T7" fmla="*/ 777 h 1207"/>
                <a:gd name="T8" fmla="*/ 457 w 1065"/>
                <a:gd name="T9" fmla="*/ 685 h 1207"/>
                <a:gd name="T10" fmla="*/ 977 w 1065"/>
                <a:gd name="T11" fmla="*/ 687 h 1207"/>
                <a:gd name="T12" fmla="*/ 977 w 1065"/>
                <a:gd name="T13" fmla="*/ 528 h 1207"/>
                <a:gd name="T14" fmla="*/ 457 w 1065"/>
                <a:gd name="T15" fmla="*/ 528 h 1207"/>
                <a:gd name="T16" fmla="*/ 457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7" y="777"/>
                  </a:lnTo>
                  <a:lnTo>
                    <a:pt x="457" y="685"/>
                  </a:lnTo>
                  <a:lnTo>
                    <a:pt x="977" y="687"/>
                  </a:lnTo>
                  <a:lnTo>
                    <a:pt x="977" y="528"/>
                  </a:lnTo>
                  <a:lnTo>
                    <a:pt x="457" y="528"/>
                  </a:lnTo>
                  <a:lnTo>
                    <a:pt x="457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5" name="Freeform 13">
              <a:extLst>
                <a:ext uri="{FF2B5EF4-FFF2-40B4-BE49-F238E27FC236}">
                  <a16:creationId xmlns:a16="http://schemas.microsoft.com/office/drawing/2014/main" id="{37C3457F-DB25-44CF-83E4-12F7D2E2D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1396515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8 h 1207"/>
                <a:gd name="T6" fmla="*/ 1165 w 1244"/>
                <a:gd name="T7" fmla="*/ 897 h 1207"/>
                <a:gd name="T8" fmla="*/ 1112 w 1244"/>
                <a:gd name="T9" fmla="*/ 787 h 1207"/>
                <a:gd name="T10" fmla="*/ 1002 w 1244"/>
                <a:gd name="T11" fmla="*/ 725 h 1207"/>
                <a:gd name="T12" fmla="*/ 820 w 1244"/>
                <a:gd name="T13" fmla="*/ 700 h 1207"/>
                <a:gd name="T14" fmla="*/ 819 w 1244"/>
                <a:gd name="T15" fmla="*/ 696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5 h 1207"/>
                <a:gd name="T22" fmla="*/ 969 w 1244"/>
                <a:gd name="T23" fmla="*/ 41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5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5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0 h 1207"/>
                <a:gd name="T50" fmla="*/ 458 w 1244"/>
                <a:gd name="T51" fmla="*/ 610 h 1207"/>
                <a:gd name="T52" fmla="*/ 458 w 1244"/>
                <a:gd name="T53" fmla="*/ 446 h 1207"/>
                <a:gd name="T54" fmla="*/ 671 w 1244"/>
                <a:gd name="T55" fmla="*/ 446 h 1207"/>
                <a:gd name="T56" fmla="*/ 761 w 1244"/>
                <a:gd name="T57" fmla="*/ 466 h 1207"/>
                <a:gd name="T58" fmla="*/ 788 w 1244"/>
                <a:gd name="T59" fmla="*/ 527 h 1207"/>
                <a:gd name="T60" fmla="*/ 761 w 1244"/>
                <a:gd name="T61" fmla="*/ 589 h 1207"/>
                <a:gd name="T62" fmla="*/ 674 w 1244"/>
                <a:gd name="T63" fmla="*/ 61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1"/>
                    <a:pt x="1195" y="1068"/>
                    <a:pt x="1180" y="988"/>
                  </a:cubicBezTo>
                  <a:lnTo>
                    <a:pt x="1165" y="897"/>
                  </a:lnTo>
                  <a:cubicBezTo>
                    <a:pt x="1156" y="851"/>
                    <a:pt x="1138" y="814"/>
                    <a:pt x="1112" y="787"/>
                  </a:cubicBezTo>
                  <a:cubicBezTo>
                    <a:pt x="1085" y="759"/>
                    <a:pt x="1049" y="739"/>
                    <a:pt x="1002" y="725"/>
                  </a:cubicBezTo>
                  <a:cubicBezTo>
                    <a:pt x="955" y="712"/>
                    <a:pt x="894" y="704"/>
                    <a:pt x="820" y="700"/>
                  </a:cubicBezTo>
                  <a:lnTo>
                    <a:pt x="819" y="696"/>
                  </a:lnTo>
                  <a:cubicBezTo>
                    <a:pt x="957" y="685"/>
                    <a:pt x="1057" y="652"/>
                    <a:pt x="1118" y="596"/>
                  </a:cubicBezTo>
                  <a:cubicBezTo>
                    <a:pt x="1179" y="539"/>
                    <a:pt x="1210" y="463"/>
                    <a:pt x="1210" y="366"/>
                  </a:cubicBezTo>
                  <a:cubicBezTo>
                    <a:pt x="1210" y="287"/>
                    <a:pt x="1188" y="220"/>
                    <a:pt x="1146" y="165"/>
                  </a:cubicBezTo>
                  <a:cubicBezTo>
                    <a:pt x="1103" y="110"/>
                    <a:pt x="1044" y="69"/>
                    <a:pt x="969" y="41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6"/>
                    <a:pt x="668" y="809"/>
                  </a:cubicBezTo>
                  <a:cubicBezTo>
                    <a:pt x="699" y="822"/>
                    <a:pt x="721" y="840"/>
                    <a:pt x="736" y="865"/>
                  </a:cubicBezTo>
                  <a:cubicBezTo>
                    <a:pt x="750" y="889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6"/>
                    <a:pt x="795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0"/>
                  </a:moveTo>
                  <a:lnTo>
                    <a:pt x="458" y="610"/>
                  </a:lnTo>
                  <a:lnTo>
                    <a:pt x="458" y="446"/>
                  </a:lnTo>
                  <a:lnTo>
                    <a:pt x="671" y="446"/>
                  </a:lnTo>
                  <a:cubicBezTo>
                    <a:pt x="713" y="446"/>
                    <a:pt x="743" y="453"/>
                    <a:pt x="761" y="466"/>
                  </a:cubicBezTo>
                  <a:cubicBezTo>
                    <a:pt x="779" y="479"/>
                    <a:pt x="788" y="499"/>
                    <a:pt x="788" y="527"/>
                  </a:cubicBezTo>
                  <a:cubicBezTo>
                    <a:pt x="788" y="554"/>
                    <a:pt x="779" y="575"/>
                    <a:pt x="761" y="589"/>
                  </a:cubicBezTo>
                  <a:cubicBezTo>
                    <a:pt x="743" y="603"/>
                    <a:pt x="714" y="610"/>
                    <a:pt x="674" y="6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6" name="Freeform 14">
              <a:extLst>
                <a:ext uri="{FF2B5EF4-FFF2-40B4-BE49-F238E27FC236}">
                  <a16:creationId xmlns:a16="http://schemas.microsoft.com/office/drawing/2014/main" id="{547EF131-D027-436E-B4DB-86083FFB3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839428" y="6110288"/>
              <a:ext cx="352566" cy="438150"/>
            </a:xfrm>
            <a:custGeom>
              <a:avLst/>
              <a:gdLst>
                <a:gd name="T0" fmla="*/ 0 w 1505"/>
                <a:gd name="T1" fmla="*/ 0 h 1207"/>
                <a:gd name="T2" fmla="*/ 382 w 1505"/>
                <a:gd name="T3" fmla="*/ 1207 h 1207"/>
                <a:gd name="T4" fmla="*/ 1123 w 1505"/>
                <a:gd name="T5" fmla="*/ 1207 h 1207"/>
                <a:gd name="T6" fmla="*/ 1505 w 1505"/>
                <a:gd name="T7" fmla="*/ 0 h 1207"/>
                <a:gd name="T8" fmla="*/ 1012 w 1505"/>
                <a:gd name="T9" fmla="*/ 0 h 1207"/>
                <a:gd name="T10" fmla="*/ 874 w 1505"/>
                <a:gd name="T11" fmla="*/ 496 h 1207"/>
                <a:gd name="T12" fmla="*/ 760 w 1505"/>
                <a:gd name="T13" fmla="*/ 1051 h 1207"/>
                <a:gd name="T14" fmla="*/ 749 w 1505"/>
                <a:gd name="T15" fmla="*/ 1051 h 1207"/>
                <a:gd name="T16" fmla="*/ 639 w 1505"/>
                <a:gd name="T17" fmla="*/ 500 h 1207"/>
                <a:gd name="T18" fmla="*/ 504 w 1505"/>
                <a:gd name="T19" fmla="*/ 0 h 1207"/>
                <a:gd name="T20" fmla="*/ 0 w 1505"/>
                <a:gd name="T21" fmla="*/ 0 h 1207"/>
                <a:gd name="connsiteX0" fmla="*/ 0 w 10000"/>
                <a:gd name="connsiteY0" fmla="*/ 0 h 10000"/>
                <a:gd name="connsiteX1" fmla="*/ 2538 w 10000"/>
                <a:gd name="connsiteY1" fmla="*/ 10000 h 10000"/>
                <a:gd name="connsiteX2" fmla="*/ 7462 w 10000"/>
                <a:gd name="connsiteY2" fmla="*/ 10000 h 10000"/>
                <a:gd name="connsiteX3" fmla="*/ 10000 w 10000"/>
                <a:gd name="connsiteY3" fmla="*/ 0 h 10000"/>
                <a:gd name="connsiteX4" fmla="*/ 6724 w 10000"/>
                <a:gd name="connsiteY4" fmla="*/ 0 h 10000"/>
                <a:gd name="connsiteX5" fmla="*/ 6513 w 10000"/>
                <a:gd name="connsiteY5" fmla="*/ 761 h 10000"/>
                <a:gd name="connsiteX6" fmla="*/ 5807 w 10000"/>
                <a:gd name="connsiteY6" fmla="*/ 4109 h 10000"/>
                <a:gd name="connsiteX7" fmla="*/ 5050 w 10000"/>
                <a:gd name="connsiteY7" fmla="*/ 8708 h 10000"/>
                <a:gd name="connsiteX8" fmla="*/ 4977 w 10000"/>
                <a:gd name="connsiteY8" fmla="*/ 8708 h 10000"/>
                <a:gd name="connsiteX9" fmla="*/ 4246 w 10000"/>
                <a:gd name="connsiteY9" fmla="*/ 4143 h 10000"/>
                <a:gd name="connsiteX10" fmla="*/ 3349 w 10000"/>
                <a:gd name="connsiteY10" fmla="*/ 0 h 10000"/>
                <a:gd name="connsiteX11" fmla="*/ 0 w 10000"/>
                <a:gd name="connsiteY11" fmla="*/ 0 h 10000"/>
                <a:gd name="connsiteX0" fmla="*/ 0 w 10000"/>
                <a:gd name="connsiteY0" fmla="*/ 0 h 10000"/>
                <a:gd name="connsiteX1" fmla="*/ 2538 w 10000"/>
                <a:gd name="connsiteY1" fmla="*/ 10000 h 10000"/>
                <a:gd name="connsiteX2" fmla="*/ 6484 w 10000"/>
                <a:gd name="connsiteY2" fmla="*/ 10000 h 10000"/>
                <a:gd name="connsiteX3" fmla="*/ 7462 w 10000"/>
                <a:gd name="connsiteY3" fmla="*/ 10000 h 10000"/>
                <a:gd name="connsiteX4" fmla="*/ 10000 w 10000"/>
                <a:gd name="connsiteY4" fmla="*/ 0 h 10000"/>
                <a:gd name="connsiteX5" fmla="*/ 6724 w 10000"/>
                <a:gd name="connsiteY5" fmla="*/ 0 h 10000"/>
                <a:gd name="connsiteX6" fmla="*/ 6513 w 10000"/>
                <a:gd name="connsiteY6" fmla="*/ 761 h 10000"/>
                <a:gd name="connsiteX7" fmla="*/ 5807 w 10000"/>
                <a:gd name="connsiteY7" fmla="*/ 4109 h 10000"/>
                <a:gd name="connsiteX8" fmla="*/ 5050 w 10000"/>
                <a:gd name="connsiteY8" fmla="*/ 8708 h 10000"/>
                <a:gd name="connsiteX9" fmla="*/ 4977 w 10000"/>
                <a:gd name="connsiteY9" fmla="*/ 8708 h 10000"/>
                <a:gd name="connsiteX10" fmla="*/ 4246 w 10000"/>
                <a:gd name="connsiteY10" fmla="*/ 4143 h 10000"/>
                <a:gd name="connsiteX11" fmla="*/ 3349 w 10000"/>
                <a:gd name="connsiteY11" fmla="*/ 0 h 10000"/>
                <a:gd name="connsiteX12" fmla="*/ 0 w 10000"/>
                <a:gd name="connsiteY12" fmla="*/ 0 h 10000"/>
                <a:gd name="connsiteX0" fmla="*/ 0 w 10000"/>
                <a:gd name="connsiteY0" fmla="*/ 0 h 10000"/>
                <a:gd name="connsiteX1" fmla="*/ 2538 w 10000"/>
                <a:gd name="connsiteY1" fmla="*/ 10000 h 10000"/>
                <a:gd name="connsiteX2" fmla="*/ 6484 w 10000"/>
                <a:gd name="connsiteY2" fmla="*/ 10000 h 10000"/>
                <a:gd name="connsiteX3" fmla="*/ 10000 w 10000"/>
                <a:gd name="connsiteY3" fmla="*/ 0 h 10000"/>
                <a:gd name="connsiteX4" fmla="*/ 6724 w 10000"/>
                <a:gd name="connsiteY4" fmla="*/ 0 h 10000"/>
                <a:gd name="connsiteX5" fmla="*/ 6513 w 10000"/>
                <a:gd name="connsiteY5" fmla="*/ 761 h 10000"/>
                <a:gd name="connsiteX6" fmla="*/ 5807 w 10000"/>
                <a:gd name="connsiteY6" fmla="*/ 4109 h 10000"/>
                <a:gd name="connsiteX7" fmla="*/ 5050 w 10000"/>
                <a:gd name="connsiteY7" fmla="*/ 8708 h 10000"/>
                <a:gd name="connsiteX8" fmla="*/ 4977 w 10000"/>
                <a:gd name="connsiteY8" fmla="*/ 8708 h 10000"/>
                <a:gd name="connsiteX9" fmla="*/ 4246 w 10000"/>
                <a:gd name="connsiteY9" fmla="*/ 4143 h 10000"/>
                <a:gd name="connsiteX10" fmla="*/ 3349 w 10000"/>
                <a:gd name="connsiteY10" fmla="*/ 0 h 10000"/>
                <a:gd name="connsiteX11" fmla="*/ 0 w 10000"/>
                <a:gd name="connsiteY11" fmla="*/ 0 h 10000"/>
                <a:gd name="connsiteX0" fmla="*/ 0 w 6724"/>
                <a:gd name="connsiteY0" fmla="*/ 0 h 10000"/>
                <a:gd name="connsiteX1" fmla="*/ 2538 w 6724"/>
                <a:gd name="connsiteY1" fmla="*/ 10000 h 10000"/>
                <a:gd name="connsiteX2" fmla="*/ 6484 w 6724"/>
                <a:gd name="connsiteY2" fmla="*/ 10000 h 10000"/>
                <a:gd name="connsiteX3" fmla="*/ 6724 w 6724"/>
                <a:gd name="connsiteY3" fmla="*/ 0 h 10000"/>
                <a:gd name="connsiteX4" fmla="*/ 6513 w 6724"/>
                <a:gd name="connsiteY4" fmla="*/ 761 h 10000"/>
                <a:gd name="connsiteX5" fmla="*/ 5807 w 6724"/>
                <a:gd name="connsiteY5" fmla="*/ 4109 h 10000"/>
                <a:gd name="connsiteX6" fmla="*/ 5050 w 6724"/>
                <a:gd name="connsiteY6" fmla="*/ 8708 h 10000"/>
                <a:gd name="connsiteX7" fmla="*/ 4977 w 6724"/>
                <a:gd name="connsiteY7" fmla="*/ 8708 h 10000"/>
                <a:gd name="connsiteX8" fmla="*/ 4246 w 6724"/>
                <a:gd name="connsiteY8" fmla="*/ 4143 h 10000"/>
                <a:gd name="connsiteX9" fmla="*/ 3349 w 6724"/>
                <a:gd name="connsiteY9" fmla="*/ 0 h 10000"/>
                <a:gd name="connsiteX10" fmla="*/ 0 w 6724"/>
                <a:gd name="connsiteY10" fmla="*/ 0 h 10000"/>
                <a:gd name="connsiteX0" fmla="*/ 0 w 9686"/>
                <a:gd name="connsiteY0" fmla="*/ 0 h 10000"/>
                <a:gd name="connsiteX1" fmla="*/ 3775 w 9686"/>
                <a:gd name="connsiteY1" fmla="*/ 10000 h 10000"/>
                <a:gd name="connsiteX2" fmla="*/ 9643 w 9686"/>
                <a:gd name="connsiteY2" fmla="*/ 10000 h 10000"/>
                <a:gd name="connsiteX3" fmla="*/ 9686 w 9686"/>
                <a:gd name="connsiteY3" fmla="*/ 761 h 10000"/>
                <a:gd name="connsiteX4" fmla="*/ 8636 w 9686"/>
                <a:gd name="connsiteY4" fmla="*/ 4109 h 10000"/>
                <a:gd name="connsiteX5" fmla="*/ 7510 w 9686"/>
                <a:gd name="connsiteY5" fmla="*/ 8708 h 10000"/>
                <a:gd name="connsiteX6" fmla="*/ 7402 w 9686"/>
                <a:gd name="connsiteY6" fmla="*/ 8708 h 10000"/>
                <a:gd name="connsiteX7" fmla="*/ 6315 w 9686"/>
                <a:gd name="connsiteY7" fmla="*/ 4143 h 10000"/>
                <a:gd name="connsiteX8" fmla="*/ 4981 w 9686"/>
                <a:gd name="connsiteY8" fmla="*/ 0 h 10000"/>
                <a:gd name="connsiteX9" fmla="*/ 0 w 9686"/>
                <a:gd name="connsiteY9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86" h="10000">
                  <a:moveTo>
                    <a:pt x="0" y="0"/>
                  </a:moveTo>
                  <a:lnTo>
                    <a:pt x="3775" y="10000"/>
                  </a:lnTo>
                  <a:lnTo>
                    <a:pt x="9643" y="10000"/>
                  </a:lnTo>
                  <a:cubicBezTo>
                    <a:pt x="9657" y="6920"/>
                    <a:pt x="9672" y="3841"/>
                    <a:pt x="9686" y="761"/>
                  </a:cubicBezTo>
                  <a:cubicBezTo>
                    <a:pt x="9459" y="1446"/>
                    <a:pt x="8999" y="2785"/>
                    <a:pt x="8636" y="4109"/>
                  </a:cubicBezTo>
                  <a:cubicBezTo>
                    <a:pt x="8242" y="5543"/>
                    <a:pt x="7866" y="7075"/>
                    <a:pt x="7510" y="8708"/>
                  </a:cubicBezTo>
                  <a:lnTo>
                    <a:pt x="7402" y="8708"/>
                  </a:lnTo>
                  <a:cubicBezTo>
                    <a:pt x="7066" y="7117"/>
                    <a:pt x="6700" y="5592"/>
                    <a:pt x="6315" y="4143"/>
                  </a:cubicBezTo>
                  <a:cubicBezTo>
                    <a:pt x="5919" y="2701"/>
                    <a:pt x="5474" y="1317"/>
                    <a:pt x="498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609819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/nosto 3">
    <p:bg>
      <p:bgPr>
        <a:solidFill>
          <a:srgbClr val="FFB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396" y="767906"/>
            <a:ext cx="10428732" cy="4343590"/>
          </a:xfrm>
          <a:solidFill>
            <a:srgbClr val="FFBAFF"/>
          </a:solidFill>
        </p:spPr>
        <p:txBody>
          <a:bodyPr anchor="t" anchorCtr="0">
            <a:normAutofit/>
          </a:bodyPr>
          <a:lstStyle>
            <a:lvl1pPr>
              <a:lnSpc>
                <a:spcPct val="95000"/>
              </a:lnSpc>
              <a:defRPr sz="5600">
                <a:solidFill>
                  <a:srgbClr val="78005A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grpSp>
        <p:nvGrpSpPr>
          <p:cNvPr id="41" name="Ryhmä 40">
            <a:extLst>
              <a:ext uri="{FF2B5EF4-FFF2-40B4-BE49-F238E27FC236}">
                <a16:creationId xmlns:a16="http://schemas.microsoft.com/office/drawing/2014/main" id="{77C59EB5-1FC9-4465-B3DC-042F5DC60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605" y="6097588"/>
            <a:ext cx="12193599" cy="463550"/>
            <a:chOff x="-1605" y="6097588"/>
            <a:chExt cx="12193599" cy="463550"/>
          </a:xfrm>
          <a:solidFill>
            <a:srgbClr val="78005A"/>
          </a:solidFill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8AF30987-24A8-494E-BC66-8CCB8B707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895475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3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8 h 1207"/>
                <a:gd name="T14" fmla="*/ 479 w 1451"/>
                <a:gd name="T15" fmla="*/ 664 h 1207"/>
                <a:gd name="T16" fmla="*/ 464 w 1451"/>
                <a:gd name="T17" fmla="*/ 664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5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3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60"/>
                    <a:pt x="566" y="416"/>
                    <a:pt x="543" y="468"/>
                  </a:cubicBezTo>
                  <a:cubicBezTo>
                    <a:pt x="521" y="519"/>
                    <a:pt x="499" y="584"/>
                    <a:pt x="479" y="664"/>
                  </a:cubicBezTo>
                  <a:lnTo>
                    <a:pt x="464" y="664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5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2DF9E4B5-C8C6-4B66-B58C-B013E6374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2446338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8 w 1065"/>
                <a:gd name="T7" fmla="*/ 777 h 1207"/>
                <a:gd name="T8" fmla="*/ 458 w 1065"/>
                <a:gd name="T9" fmla="*/ 686 h 1207"/>
                <a:gd name="T10" fmla="*/ 977 w 1065"/>
                <a:gd name="T11" fmla="*/ 687 h 1207"/>
                <a:gd name="T12" fmla="*/ 977 w 1065"/>
                <a:gd name="T13" fmla="*/ 529 h 1207"/>
                <a:gd name="T14" fmla="*/ 458 w 1065"/>
                <a:gd name="T15" fmla="*/ 529 h 1207"/>
                <a:gd name="T16" fmla="*/ 458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8" y="777"/>
                  </a:lnTo>
                  <a:lnTo>
                    <a:pt x="458" y="686"/>
                  </a:lnTo>
                  <a:lnTo>
                    <a:pt x="977" y="687"/>
                  </a:lnTo>
                  <a:lnTo>
                    <a:pt x="977" y="529"/>
                  </a:lnTo>
                  <a:lnTo>
                    <a:pt x="458" y="529"/>
                  </a:lnTo>
                  <a:lnTo>
                    <a:pt x="458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BBBA19A1-AFE7-4538-8C20-F66404082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2874963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9 h 1207"/>
                <a:gd name="T6" fmla="*/ 1165 w 1244"/>
                <a:gd name="T7" fmla="*/ 898 h 1207"/>
                <a:gd name="T8" fmla="*/ 1112 w 1244"/>
                <a:gd name="T9" fmla="*/ 788 h 1207"/>
                <a:gd name="T10" fmla="*/ 1002 w 1244"/>
                <a:gd name="T11" fmla="*/ 726 h 1207"/>
                <a:gd name="T12" fmla="*/ 820 w 1244"/>
                <a:gd name="T13" fmla="*/ 701 h 1207"/>
                <a:gd name="T14" fmla="*/ 820 w 1244"/>
                <a:gd name="T15" fmla="*/ 697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6 h 1207"/>
                <a:gd name="T22" fmla="*/ 969 w 1244"/>
                <a:gd name="T23" fmla="*/ 42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6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6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1 h 1207"/>
                <a:gd name="T50" fmla="*/ 458 w 1244"/>
                <a:gd name="T51" fmla="*/ 611 h 1207"/>
                <a:gd name="T52" fmla="*/ 458 w 1244"/>
                <a:gd name="T53" fmla="*/ 447 h 1207"/>
                <a:gd name="T54" fmla="*/ 671 w 1244"/>
                <a:gd name="T55" fmla="*/ 447 h 1207"/>
                <a:gd name="T56" fmla="*/ 761 w 1244"/>
                <a:gd name="T57" fmla="*/ 466 h 1207"/>
                <a:gd name="T58" fmla="*/ 788 w 1244"/>
                <a:gd name="T59" fmla="*/ 528 h 1207"/>
                <a:gd name="T60" fmla="*/ 761 w 1244"/>
                <a:gd name="T61" fmla="*/ 589 h 1207"/>
                <a:gd name="T62" fmla="*/ 674 w 1244"/>
                <a:gd name="T63" fmla="*/ 611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2"/>
                    <a:pt x="1195" y="1069"/>
                    <a:pt x="1180" y="989"/>
                  </a:cubicBezTo>
                  <a:lnTo>
                    <a:pt x="1165" y="898"/>
                  </a:lnTo>
                  <a:cubicBezTo>
                    <a:pt x="1156" y="852"/>
                    <a:pt x="1138" y="815"/>
                    <a:pt x="1112" y="788"/>
                  </a:cubicBezTo>
                  <a:cubicBezTo>
                    <a:pt x="1086" y="760"/>
                    <a:pt x="1049" y="740"/>
                    <a:pt x="1002" y="726"/>
                  </a:cubicBezTo>
                  <a:cubicBezTo>
                    <a:pt x="955" y="713"/>
                    <a:pt x="895" y="704"/>
                    <a:pt x="820" y="701"/>
                  </a:cubicBezTo>
                  <a:lnTo>
                    <a:pt x="820" y="697"/>
                  </a:lnTo>
                  <a:cubicBezTo>
                    <a:pt x="957" y="686"/>
                    <a:pt x="1057" y="652"/>
                    <a:pt x="1118" y="596"/>
                  </a:cubicBezTo>
                  <a:cubicBezTo>
                    <a:pt x="1179" y="540"/>
                    <a:pt x="1210" y="463"/>
                    <a:pt x="1210" y="366"/>
                  </a:cubicBezTo>
                  <a:cubicBezTo>
                    <a:pt x="1210" y="288"/>
                    <a:pt x="1188" y="221"/>
                    <a:pt x="1146" y="166"/>
                  </a:cubicBezTo>
                  <a:cubicBezTo>
                    <a:pt x="1103" y="111"/>
                    <a:pt x="1044" y="69"/>
                    <a:pt x="969" y="42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7"/>
                    <a:pt x="668" y="809"/>
                  </a:cubicBezTo>
                  <a:cubicBezTo>
                    <a:pt x="699" y="822"/>
                    <a:pt x="721" y="841"/>
                    <a:pt x="736" y="866"/>
                  </a:cubicBezTo>
                  <a:cubicBezTo>
                    <a:pt x="750" y="890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7"/>
                    <a:pt x="796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1"/>
                  </a:moveTo>
                  <a:lnTo>
                    <a:pt x="458" y="611"/>
                  </a:lnTo>
                  <a:lnTo>
                    <a:pt x="458" y="447"/>
                  </a:lnTo>
                  <a:lnTo>
                    <a:pt x="671" y="447"/>
                  </a:lnTo>
                  <a:cubicBezTo>
                    <a:pt x="713" y="447"/>
                    <a:pt x="743" y="454"/>
                    <a:pt x="761" y="466"/>
                  </a:cubicBezTo>
                  <a:cubicBezTo>
                    <a:pt x="779" y="479"/>
                    <a:pt x="788" y="500"/>
                    <a:pt x="788" y="528"/>
                  </a:cubicBezTo>
                  <a:cubicBezTo>
                    <a:pt x="788" y="555"/>
                    <a:pt x="779" y="575"/>
                    <a:pt x="761" y="589"/>
                  </a:cubicBezTo>
                  <a:cubicBezTo>
                    <a:pt x="743" y="604"/>
                    <a:pt x="714" y="611"/>
                    <a:pt x="674" y="6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0CB3BBB1-5E32-4BF5-BE57-0CDEBD23EB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305175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E1E39ED0-F134-4E5B-979B-976EC3B73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759200" y="6110288"/>
              <a:ext cx="542925" cy="438150"/>
            </a:xfrm>
            <a:custGeom>
              <a:avLst/>
              <a:gdLst>
                <a:gd name="T0" fmla="*/ 0 w 1504"/>
                <a:gd name="T1" fmla="*/ 0 h 1207"/>
                <a:gd name="T2" fmla="*/ 382 w 1504"/>
                <a:gd name="T3" fmla="*/ 1207 h 1207"/>
                <a:gd name="T4" fmla="*/ 1123 w 1504"/>
                <a:gd name="T5" fmla="*/ 1207 h 1207"/>
                <a:gd name="T6" fmla="*/ 1504 w 1504"/>
                <a:gd name="T7" fmla="*/ 0 h 1207"/>
                <a:gd name="T8" fmla="*/ 1011 w 1504"/>
                <a:gd name="T9" fmla="*/ 0 h 1207"/>
                <a:gd name="T10" fmla="*/ 874 w 1504"/>
                <a:gd name="T11" fmla="*/ 497 h 1207"/>
                <a:gd name="T12" fmla="*/ 759 w 1504"/>
                <a:gd name="T13" fmla="*/ 1051 h 1207"/>
                <a:gd name="T14" fmla="*/ 748 w 1504"/>
                <a:gd name="T15" fmla="*/ 1051 h 1207"/>
                <a:gd name="T16" fmla="*/ 638 w 1504"/>
                <a:gd name="T17" fmla="*/ 501 h 1207"/>
                <a:gd name="T18" fmla="*/ 503 w 1504"/>
                <a:gd name="T19" fmla="*/ 0 h 1207"/>
                <a:gd name="T20" fmla="*/ 0 w 1504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4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4" y="0"/>
                  </a:lnTo>
                  <a:lnTo>
                    <a:pt x="1011" y="0"/>
                  </a:lnTo>
                  <a:cubicBezTo>
                    <a:pt x="960" y="158"/>
                    <a:pt x="914" y="324"/>
                    <a:pt x="874" y="497"/>
                  </a:cubicBezTo>
                  <a:cubicBezTo>
                    <a:pt x="833" y="670"/>
                    <a:pt x="795" y="855"/>
                    <a:pt x="759" y="1051"/>
                  </a:cubicBezTo>
                  <a:lnTo>
                    <a:pt x="748" y="1051"/>
                  </a:lnTo>
                  <a:cubicBezTo>
                    <a:pt x="715" y="859"/>
                    <a:pt x="678" y="676"/>
                    <a:pt x="638" y="501"/>
                  </a:cubicBezTo>
                  <a:cubicBezTo>
                    <a:pt x="599" y="326"/>
                    <a:pt x="554" y="159"/>
                    <a:pt x="50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2FB25D96-FF55-4DC6-8508-DB71FBD48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4222750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D06E446B-BD0E-465B-9E28-40109C15A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4881563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2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7 h 1207"/>
                <a:gd name="T14" fmla="*/ 479 w 1451"/>
                <a:gd name="T15" fmla="*/ 663 h 1207"/>
                <a:gd name="T16" fmla="*/ 464 w 1451"/>
                <a:gd name="T17" fmla="*/ 663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4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2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59"/>
                    <a:pt x="566" y="416"/>
                    <a:pt x="543" y="467"/>
                  </a:cubicBezTo>
                  <a:cubicBezTo>
                    <a:pt x="520" y="519"/>
                    <a:pt x="499" y="584"/>
                    <a:pt x="479" y="663"/>
                  </a:cubicBezTo>
                  <a:lnTo>
                    <a:pt x="464" y="663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4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AB669F7B-15C3-4E8E-BC14-CD4C4AA89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432425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7 w 1065"/>
                <a:gd name="T7" fmla="*/ 777 h 1207"/>
                <a:gd name="T8" fmla="*/ 457 w 1065"/>
                <a:gd name="T9" fmla="*/ 685 h 1207"/>
                <a:gd name="T10" fmla="*/ 977 w 1065"/>
                <a:gd name="T11" fmla="*/ 687 h 1207"/>
                <a:gd name="T12" fmla="*/ 977 w 1065"/>
                <a:gd name="T13" fmla="*/ 528 h 1207"/>
                <a:gd name="T14" fmla="*/ 457 w 1065"/>
                <a:gd name="T15" fmla="*/ 528 h 1207"/>
                <a:gd name="T16" fmla="*/ 457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7" y="777"/>
                  </a:lnTo>
                  <a:lnTo>
                    <a:pt x="457" y="685"/>
                  </a:lnTo>
                  <a:lnTo>
                    <a:pt x="977" y="687"/>
                  </a:lnTo>
                  <a:lnTo>
                    <a:pt x="977" y="528"/>
                  </a:lnTo>
                  <a:lnTo>
                    <a:pt x="457" y="528"/>
                  </a:lnTo>
                  <a:lnTo>
                    <a:pt x="457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C9C45770-B785-47C2-8BBF-33213CDC5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861050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8 h 1207"/>
                <a:gd name="T6" fmla="*/ 1165 w 1244"/>
                <a:gd name="T7" fmla="*/ 897 h 1207"/>
                <a:gd name="T8" fmla="*/ 1112 w 1244"/>
                <a:gd name="T9" fmla="*/ 787 h 1207"/>
                <a:gd name="T10" fmla="*/ 1002 w 1244"/>
                <a:gd name="T11" fmla="*/ 725 h 1207"/>
                <a:gd name="T12" fmla="*/ 820 w 1244"/>
                <a:gd name="T13" fmla="*/ 700 h 1207"/>
                <a:gd name="T14" fmla="*/ 819 w 1244"/>
                <a:gd name="T15" fmla="*/ 696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5 h 1207"/>
                <a:gd name="T22" fmla="*/ 969 w 1244"/>
                <a:gd name="T23" fmla="*/ 41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5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5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0 h 1207"/>
                <a:gd name="T50" fmla="*/ 458 w 1244"/>
                <a:gd name="T51" fmla="*/ 610 h 1207"/>
                <a:gd name="T52" fmla="*/ 458 w 1244"/>
                <a:gd name="T53" fmla="*/ 446 h 1207"/>
                <a:gd name="T54" fmla="*/ 671 w 1244"/>
                <a:gd name="T55" fmla="*/ 446 h 1207"/>
                <a:gd name="T56" fmla="*/ 761 w 1244"/>
                <a:gd name="T57" fmla="*/ 466 h 1207"/>
                <a:gd name="T58" fmla="*/ 788 w 1244"/>
                <a:gd name="T59" fmla="*/ 527 h 1207"/>
                <a:gd name="T60" fmla="*/ 761 w 1244"/>
                <a:gd name="T61" fmla="*/ 589 h 1207"/>
                <a:gd name="T62" fmla="*/ 674 w 1244"/>
                <a:gd name="T63" fmla="*/ 61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1"/>
                    <a:pt x="1195" y="1068"/>
                    <a:pt x="1180" y="988"/>
                  </a:cubicBezTo>
                  <a:lnTo>
                    <a:pt x="1165" y="897"/>
                  </a:lnTo>
                  <a:cubicBezTo>
                    <a:pt x="1156" y="851"/>
                    <a:pt x="1138" y="814"/>
                    <a:pt x="1112" y="787"/>
                  </a:cubicBezTo>
                  <a:cubicBezTo>
                    <a:pt x="1085" y="759"/>
                    <a:pt x="1049" y="739"/>
                    <a:pt x="1002" y="725"/>
                  </a:cubicBezTo>
                  <a:cubicBezTo>
                    <a:pt x="955" y="712"/>
                    <a:pt x="894" y="704"/>
                    <a:pt x="820" y="700"/>
                  </a:cubicBezTo>
                  <a:lnTo>
                    <a:pt x="819" y="696"/>
                  </a:lnTo>
                  <a:cubicBezTo>
                    <a:pt x="957" y="685"/>
                    <a:pt x="1057" y="652"/>
                    <a:pt x="1118" y="596"/>
                  </a:cubicBezTo>
                  <a:cubicBezTo>
                    <a:pt x="1179" y="539"/>
                    <a:pt x="1210" y="463"/>
                    <a:pt x="1210" y="366"/>
                  </a:cubicBezTo>
                  <a:cubicBezTo>
                    <a:pt x="1210" y="287"/>
                    <a:pt x="1188" y="220"/>
                    <a:pt x="1146" y="165"/>
                  </a:cubicBezTo>
                  <a:cubicBezTo>
                    <a:pt x="1103" y="110"/>
                    <a:pt x="1044" y="69"/>
                    <a:pt x="969" y="41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6"/>
                    <a:pt x="668" y="809"/>
                  </a:cubicBezTo>
                  <a:cubicBezTo>
                    <a:pt x="699" y="822"/>
                    <a:pt x="721" y="840"/>
                    <a:pt x="736" y="865"/>
                  </a:cubicBezTo>
                  <a:cubicBezTo>
                    <a:pt x="750" y="889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6"/>
                    <a:pt x="795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0"/>
                  </a:moveTo>
                  <a:lnTo>
                    <a:pt x="458" y="610"/>
                  </a:lnTo>
                  <a:lnTo>
                    <a:pt x="458" y="446"/>
                  </a:lnTo>
                  <a:lnTo>
                    <a:pt x="671" y="446"/>
                  </a:lnTo>
                  <a:cubicBezTo>
                    <a:pt x="713" y="446"/>
                    <a:pt x="743" y="453"/>
                    <a:pt x="761" y="466"/>
                  </a:cubicBezTo>
                  <a:cubicBezTo>
                    <a:pt x="779" y="479"/>
                    <a:pt x="788" y="499"/>
                    <a:pt x="788" y="527"/>
                  </a:cubicBezTo>
                  <a:cubicBezTo>
                    <a:pt x="788" y="554"/>
                    <a:pt x="779" y="575"/>
                    <a:pt x="761" y="589"/>
                  </a:cubicBezTo>
                  <a:cubicBezTo>
                    <a:pt x="743" y="603"/>
                    <a:pt x="714" y="610"/>
                    <a:pt x="674" y="6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4A00A4D3-DB03-4C36-BD27-5B70A16BF3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303963" y="6110288"/>
              <a:ext cx="541337" cy="438150"/>
            </a:xfrm>
            <a:custGeom>
              <a:avLst/>
              <a:gdLst>
                <a:gd name="T0" fmla="*/ 0 w 1505"/>
                <a:gd name="T1" fmla="*/ 0 h 1207"/>
                <a:gd name="T2" fmla="*/ 382 w 1505"/>
                <a:gd name="T3" fmla="*/ 1207 h 1207"/>
                <a:gd name="T4" fmla="*/ 1123 w 1505"/>
                <a:gd name="T5" fmla="*/ 1207 h 1207"/>
                <a:gd name="T6" fmla="*/ 1505 w 1505"/>
                <a:gd name="T7" fmla="*/ 0 h 1207"/>
                <a:gd name="T8" fmla="*/ 1012 w 1505"/>
                <a:gd name="T9" fmla="*/ 0 h 1207"/>
                <a:gd name="T10" fmla="*/ 874 w 1505"/>
                <a:gd name="T11" fmla="*/ 496 h 1207"/>
                <a:gd name="T12" fmla="*/ 760 w 1505"/>
                <a:gd name="T13" fmla="*/ 1051 h 1207"/>
                <a:gd name="T14" fmla="*/ 749 w 1505"/>
                <a:gd name="T15" fmla="*/ 1051 h 1207"/>
                <a:gd name="T16" fmla="*/ 639 w 1505"/>
                <a:gd name="T17" fmla="*/ 500 h 1207"/>
                <a:gd name="T18" fmla="*/ 504 w 1505"/>
                <a:gd name="T19" fmla="*/ 0 h 1207"/>
                <a:gd name="T20" fmla="*/ 0 w 1505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5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5" y="0"/>
                  </a:lnTo>
                  <a:lnTo>
                    <a:pt x="1012" y="0"/>
                  </a:lnTo>
                  <a:cubicBezTo>
                    <a:pt x="960" y="158"/>
                    <a:pt x="914" y="323"/>
                    <a:pt x="874" y="496"/>
                  </a:cubicBezTo>
                  <a:cubicBezTo>
                    <a:pt x="834" y="669"/>
                    <a:pt x="796" y="854"/>
                    <a:pt x="760" y="1051"/>
                  </a:cubicBezTo>
                  <a:lnTo>
                    <a:pt x="749" y="1051"/>
                  </a:lnTo>
                  <a:cubicBezTo>
                    <a:pt x="715" y="859"/>
                    <a:pt x="678" y="675"/>
                    <a:pt x="639" y="500"/>
                  </a:cubicBezTo>
                  <a:cubicBezTo>
                    <a:pt x="599" y="326"/>
                    <a:pt x="554" y="159"/>
                    <a:pt x="504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34A0E4EC-E80B-42B8-9B73-14E832ABCB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821488" y="6097588"/>
              <a:ext cx="485775" cy="463550"/>
            </a:xfrm>
            <a:custGeom>
              <a:avLst/>
              <a:gdLst>
                <a:gd name="T0" fmla="*/ 676 w 1349"/>
                <a:gd name="T1" fmla="*/ 1273 h 1273"/>
                <a:gd name="T2" fmla="*/ 1181 w 1349"/>
                <a:gd name="T3" fmla="*/ 1107 h 1273"/>
                <a:gd name="T4" fmla="*/ 1349 w 1349"/>
                <a:gd name="T5" fmla="*/ 637 h 1273"/>
                <a:gd name="T6" fmla="*/ 1181 w 1349"/>
                <a:gd name="T7" fmla="*/ 166 h 1273"/>
                <a:gd name="T8" fmla="*/ 676 w 1349"/>
                <a:gd name="T9" fmla="*/ 0 h 1273"/>
                <a:gd name="T10" fmla="*/ 168 w 1349"/>
                <a:gd name="T11" fmla="*/ 166 h 1273"/>
                <a:gd name="T12" fmla="*/ 0 w 1349"/>
                <a:gd name="T13" fmla="*/ 638 h 1273"/>
                <a:gd name="T14" fmla="*/ 168 w 1349"/>
                <a:gd name="T15" fmla="*/ 1108 h 1273"/>
                <a:gd name="T16" fmla="*/ 676 w 1349"/>
                <a:gd name="T17" fmla="*/ 1273 h 1273"/>
                <a:gd name="T18" fmla="*/ 673 w 1349"/>
                <a:gd name="T19" fmla="*/ 826 h 1273"/>
                <a:gd name="T20" fmla="*/ 489 w 1349"/>
                <a:gd name="T21" fmla="*/ 781 h 1273"/>
                <a:gd name="T22" fmla="*/ 430 w 1349"/>
                <a:gd name="T23" fmla="*/ 638 h 1273"/>
                <a:gd name="T24" fmla="*/ 489 w 1349"/>
                <a:gd name="T25" fmla="*/ 493 h 1273"/>
                <a:gd name="T26" fmla="*/ 674 w 1349"/>
                <a:gd name="T27" fmla="*/ 447 h 1273"/>
                <a:gd name="T28" fmla="*/ 860 w 1349"/>
                <a:gd name="T29" fmla="*/ 493 h 1273"/>
                <a:gd name="T30" fmla="*/ 920 w 1349"/>
                <a:gd name="T31" fmla="*/ 638 h 1273"/>
                <a:gd name="T32" fmla="*/ 860 w 1349"/>
                <a:gd name="T33" fmla="*/ 781 h 1273"/>
                <a:gd name="T34" fmla="*/ 673 w 1349"/>
                <a:gd name="T35" fmla="*/ 826 h 1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49" h="1273">
                  <a:moveTo>
                    <a:pt x="676" y="1273"/>
                  </a:moveTo>
                  <a:cubicBezTo>
                    <a:pt x="900" y="1273"/>
                    <a:pt x="1069" y="1218"/>
                    <a:pt x="1181" y="1107"/>
                  </a:cubicBezTo>
                  <a:cubicBezTo>
                    <a:pt x="1293" y="997"/>
                    <a:pt x="1349" y="840"/>
                    <a:pt x="1349" y="637"/>
                  </a:cubicBezTo>
                  <a:cubicBezTo>
                    <a:pt x="1349" y="434"/>
                    <a:pt x="1293" y="277"/>
                    <a:pt x="1181" y="166"/>
                  </a:cubicBezTo>
                  <a:cubicBezTo>
                    <a:pt x="1069" y="55"/>
                    <a:pt x="900" y="0"/>
                    <a:pt x="676" y="0"/>
                  </a:cubicBezTo>
                  <a:cubicBezTo>
                    <a:pt x="450" y="0"/>
                    <a:pt x="281" y="55"/>
                    <a:pt x="168" y="166"/>
                  </a:cubicBezTo>
                  <a:cubicBezTo>
                    <a:pt x="56" y="277"/>
                    <a:pt x="0" y="434"/>
                    <a:pt x="0" y="638"/>
                  </a:cubicBezTo>
                  <a:cubicBezTo>
                    <a:pt x="0" y="841"/>
                    <a:pt x="56" y="997"/>
                    <a:pt x="168" y="1108"/>
                  </a:cubicBezTo>
                  <a:cubicBezTo>
                    <a:pt x="281" y="1218"/>
                    <a:pt x="450" y="1273"/>
                    <a:pt x="676" y="1273"/>
                  </a:cubicBezTo>
                  <a:close/>
                  <a:moveTo>
                    <a:pt x="673" y="826"/>
                  </a:moveTo>
                  <a:cubicBezTo>
                    <a:pt x="590" y="826"/>
                    <a:pt x="529" y="811"/>
                    <a:pt x="489" y="781"/>
                  </a:cubicBezTo>
                  <a:cubicBezTo>
                    <a:pt x="449" y="751"/>
                    <a:pt x="430" y="703"/>
                    <a:pt x="430" y="638"/>
                  </a:cubicBezTo>
                  <a:cubicBezTo>
                    <a:pt x="430" y="572"/>
                    <a:pt x="449" y="523"/>
                    <a:pt x="489" y="493"/>
                  </a:cubicBezTo>
                  <a:cubicBezTo>
                    <a:pt x="529" y="462"/>
                    <a:pt x="590" y="447"/>
                    <a:pt x="674" y="447"/>
                  </a:cubicBezTo>
                  <a:cubicBezTo>
                    <a:pt x="758" y="447"/>
                    <a:pt x="820" y="462"/>
                    <a:pt x="860" y="493"/>
                  </a:cubicBezTo>
                  <a:cubicBezTo>
                    <a:pt x="900" y="523"/>
                    <a:pt x="920" y="572"/>
                    <a:pt x="920" y="638"/>
                  </a:cubicBezTo>
                  <a:cubicBezTo>
                    <a:pt x="920" y="703"/>
                    <a:pt x="900" y="751"/>
                    <a:pt x="860" y="781"/>
                  </a:cubicBezTo>
                  <a:cubicBezTo>
                    <a:pt x="820" y="811"/>
                    <a:pt x="758" y="826"/>
                    <a:pt x="673" y="8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C7C71141-0615-407B-B0DC-BA9C91FFF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-1605" y="6108710"/>
              <a:ext cx="296122" cy="439727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7 w 1065"/>
                <a:gd name="T7" fmla="*/ 777 h 1207"/>
                <a:gd name="T8" fmla="*/ 457 w 1065"/>
                <a:gd name="T9" fmla="*/ 685 h 1207"/>
                <a:gd name="T10" fmla="*/ 977 w 1065"/>
                <a:gd name="T11" fmla="*/ 687 h 1207"/>
                <a:gd name="T12" fmla="*/ 977 w 1065"/>
                <a:gd name="T13" fmla="*/ 528 h 1207"/>
                <a:gd name="T14" fmla="*/ 457 w 1065"/>
                <a:gd name="T15" fmla="*/ 528 h 1207"/>
                <a:gd name="T16" fmla="*/ 457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  <a:gd name="connsiteX0" fmla="*/ 0 w 10000"/>
                <a:gd name="connsiteY0" fmla="*/ 10036 h 10036"/>
                <a:gd name="connsiteX1" fmla="*/ 10000 w 10000"/>
                <a:gd name="connsiteY1" fmla="*/ 10036 h 10036"/>
                <a:gd name="connsiteX2" fmla="*/ 10000 w 10000"/>
                <a:gd name="connsiteY2" fmla="*/ 6473 h 10036"/>
                <a:gd name="connsiteX3" fmla="*/ 4291 w 10000"/>
                <a:gd name="connsiteY3" fmla="*/ 6473 h 10036"/>
                <a:gd name="connsiteX4" fmla="*/ 4291 w 10000"/>
                <a:gd name="connsiteY4" fmla="*/ 5711 h 10036"/>
                <a:gd name="connsiteX5" fmla="*/ 9174 w 10000"/>
                <a:gd name="connsiteY5" fmla="*/ 5728 h 10036"/>
                <a:gd name="connsiteX6" fmla="*/ 9174 w 10000"/>
                <a:gd name="connsiteY6" fmla="*/ 4410 h 10036"/>
                <a:gd name="connsiteX7" fmla="*/ 4291 w 10000"/>
                <a:gd name="connsiteY7" fmla="*/ 4410 h 10036"/>
                <a:gd name="connsiteX8" fmla="*/ 4291 w 10000"/>
                <a:gd name="connsiteY8" fmla="*/ 3648 h 10036"/>
                <a:gd name="connsiteX9" fmla="*/ 9981 w 10000"/>
                <a:gd name="connsiteY9" fmla="*/ 3648 h 10036"/>
                <a:gd name="connsiteX10" fmla="*/ 9981 w 10000"/>
                <a:gd name="connsiteY10" fmla="*/ 36 h 10036"/>
                <a:gd name="connsiteX11" fmla="*/ 2292 w 10000"/>
                <a:gd name="connsiteY11" fmla="*/ 0 h 10036"/>
                <a:gd name="connsiteX12" fmla="*/ 0 w 10000"/>
                <a:gd name="connsiteY12" fmla="*/ 36 h 10036"/>
                <a:gd name="connsiteX13" fmla="*/ 0 w 10000"/>
                <a:gd name="connsiteY13" fmla="*/ 10036 h 10036"/>
                <a:gd name="connsiteX0" fmla="*/ 0 w 10000"/>
                <a:gd name="connsiteY0" fmla="*/ 10036 h 10036"/>
                <a:gd name="connsiteX1" fmla="*/ 2292 w 10000"/>
                <a:gd name="connsiteY1" fmla="*/ 10000 h 10036"/>
                <a:gd name="connsiteX2" fmla="*/ 10000 w 10000"/>
                <a:gd name="connsiteY2" fmla="*/ 10036 h 10036"/>
                <a:gd name="connsiteX3" fmla="*/ 10000 w 10000"/>
                <a:gd name="connsiteY3" fmla="*/ 6473 h 10036"/>
                <a:gd name="connsiteX4" fmla="*/ 4291 w 10000"/>
                <a:gd name="connsiteY4" fmla="*/ 6473 h 10036"/>
                <a:gd name="connsiteX5" fmla="*/ 4291 w 10000"/>
                <a:gd name="connsiteY5" fmla="*/ 5711 h 10036"/>
                <a:gd name="connsiteX6" fmla="*/ 9174 w 10000"/>
                <a:gd name="connsiteY6" fmla="*/ 5728 h 10036"/>
                <a:gd name="connsiteX7" fmla="*/ 9174 w 10000"/>
                <a:gd name="connsiteY7" fmla="*/ 4410 h 10036"/>
                <a:gd name="connsiteX8" fmla="*/ 4291 w 10000"/>
                <a:gd name="connsiteY8" fmla="*/ 4410 h 10036"/>
                <a:gd name="connsiteX9" fmla="*/ 4291 w 10000"/>
                <a:gd name="connsiteY9" fmla="*/ 3648 h 10036"/>
                <a:gd name="connsiteX10" fmla="*/ 9981 w 10000"/>
                <a:gd name="connsiteY10" fmla="*/ 3648 h 10036"/>
                <a:gd name="connsiteX11" fmla="*/ 9981 w 10000"/>
                <a:gd name="connsiteY11" fmla="*/ 36 h 10036"/>
                <a:gd name="connsiteX12" fmla="*/ 2292 w 10000"/>
                <a:gd name="connsiteY12" fmla="*/ 0 h 10036"/>
                <a:gd name="connsiteX13" fmla="*/ 0 w 10000"/>
                <a:gd name="connsiteY13" fmla="*/ 36 h 10036"/>
                <a:gd name="connsiteX14" fmla="*/ 0 w 10000"/>
                <a:gd name="connsiteY14" fmla="*/ 10036 h 10036"/>
                <a:gd name="connsiteX0" fmla="*/ 0 w 10000"/>
                <a:gd name="connsiteY0" fmla="*/ 10036 h 10036"/>
                <a:gd name="connsiteX1" fmla="*/ 2292 w 10000"/>
                <a:gd name="connsiteY1" fmla="*/ 10000 h 10036"/>
                <a:gd name="connsiteX2" fmla="*/ 10000 w 10000"/>
                <a:gd name="connsiteY2" fmla="*/ 10036 h 10036"/>
                <a:gd name="connsiteX3" fmla="*/ 10000 w 10000"/>
                <a:gd name="connsiteY3" fmla="*/ 6473 h 10036"/>
                <a:gd name="connsiteX4" fmla="*/ 4291 w 10000"/>
                <a:gd name="connsiteY4" fmla="*/ 6473 h 10036"/>
                <a:gd name="connsiteX5" fmla="*/ 4291 w 10000"/>
                <a:gd name="connsiteY5" fmla="*/ 5711 h 10036"/>
                <a:gd name="connsiteX6" fmla="*/ 9174 w 10000"/>
                <a:gd name="connsiteY6" fmla="*/ 5728 h 10036"/>
                <a:gd name="connsiteX7" fmla="*/ 9174 w 10000"/>
                <a:gd name="connsiteY7" fmla="*/ 4410 h 10036"/>
                <a:gd name="connsiteX8" fmla="*/ 4291 w 10000"/>
                <a:gd name="connsiteY8" fmla="*/ 4410 h 10036"/>
                <a:gd name="connsiteX9" fmla="*/ 4291 w 10000"/>
                <a:gd name="connsiteY9" fmla="*/ 3648 h 10036"/>
                <a:gd name="connsiteX10" fmla="*/ 9981 w 10000"/>
                <a:gd name="connsiteY10" fmla="*/ 3648 h 10036"/>
                <a:gd name="connsiteX11" fmla="*/ 9981 w 10000"/>
                <a:gd name="connsiteY11" fmla="*/ 36 h 10036"/>
                <a:gd name="connsiteX12" fmla="*/ 2292 w 10000"/>
                <a:gd name="connsiteY12" fmla="*/ 0 h 10036"/>
                <a:gd name="connsiteX13" fmla="*/ 0 w 10000"/>
                <a:gd name="connsiteY13" fmla="*/ 10036 h 10036"/>
                <a:gd name="connsiteX0" fmla="*/ 0 w 7708"/>
                <a:gd name="connsiteY0" fmla="*/ 0 h 10036"/>
                <a:gd name="connsiteX1" fmla="*/ 0 w 7708"/>
                <a:gd name="connsiteY1" fmla="*/ 10000 h 10036"/>
                <a:gd name="connsiteX2" fmla="*/ 7708 w 7708"/>
                <a:gd name="connsiteY2" fmla="*/ 10036 h 10036"/>
                <a:gd name="connsiteX3" fmla="*/ 7708 w 7708"/>
                <a:gd name="connsiteY3" fmla="*/ 6473 h 10036"/>
                <a:gd name="connsiteX4" fmla="*/ 1999 w 7708"/>
                <a:gd name="connsiteY4" fmla="*/ 6473 h 10036"/>
                <a:gd name="connsiteX5" fmla="*/ 1999 w 7708"/>
                <a:gd name="connsiteY5" fmla="*/ 5711 h 10036"/>
                <a:gd name="connsiteX6" fmla="*/ 6882 w 7708"/>
                <a:gd name="connsiteY6" fmla="*/ 5728 h 10036"/>
                <a:gd name="connsiteX7" fmla="*/ 6882 w 7708"/>
                <a:gd name="connsiteY7" fmla="*/ 4410 h 10036"/>
                <a:gd name="connsiteX8" fmla="*/ 1999 w 7708"/>
                <a:gd name="connsiteY8" fmla="*/ 4410 h 10036"/>
                <a:gd name="connsiteX9" fmla="*/ 1999 w 7708"/>
                <a:gd name="connsiteY9" fmla="*/ 3648 h 10036"/>
                <a:gd name="connsiteX10" fmla="*/ 7689 w 7708"/>
                <a:gd name="connsiteY10" fmla="*/ 3648 h 10036"/>
                <a:gd name="connsiteX11" fmla="*/ 7689 w 7708"/>
                <a:gd name="connsiteY11" fmla="*/ 36 h 10036"/>
                <a:gd name="connsiteX12" fmla="*/ 0 w 7708"/>
                <a:gd name="connsiteY12" fmla="*/ 0 h 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08" h="10036">
                  <a:moveTo>
                    <a:pt x="0" y="0"/>
                  </a:moveTo>
                  <a:lnTo>
                    <a:pt x="0" y="10000"/>
                  </a:lnTo>
                  <a:lnTo>
                    <a:pt x="7708" y="10036"/>
                  </a:lnTo>
                  <a:lnTo>
                    <a:pt x="7708" y="6473"/>
                  </a:lnTo>
                  <a:lnTo>
                    <a:pt x="1999" y="6473"/>
                  </a:lnTo>
                  <a:lnTo>
                    <a:pt x="1999" y="5711"/>
                  </a:lnTo>
                  <a:lnTo>
                    <a:pt x="6882" y="5728"/>
                  </a:lnTo>
                  <a:lnTo>
                    <a:pt x="6882" y="4410"/>
                  </a:lnTo>
                  <a:lnTo>
                    <a:pt x="1999" y="4410"/>
                  </a:lnTo>
                  <a:lnTo>
                    <a:pt x="1999" y="3648"/>
                  </a:lnTo>
                  <a:lnTo>
                    <a:pt x="7689" y="3648"/>
                  </a:lnTo>
                  <a:lnTo>
                    <a:pt x="7689" y="3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064C1D91-ABCE-4F43-9F0C-5CCBD8D0A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38966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8 h 1207"/>
                <a:gd name="T6" fmla="*/ 1165 w 1244"/>
                <a:gd name="T7" fmla="*/ 897 h 1207"/>
                <a:gd name="T8" fmla="*/ 1112 w 1244"/>
                <a:gd name="T9" fmla="*/ 787 h 1207"/>
                <a:gd name="T10" fmla="*/ 1002 w 1244"/>
                <a:gd name="T11" fmla="*/ 725 h 1207"/>
                <a:gd name="T12" fmla="*/ 820 w 1244"/>
                <a:gd name="T13" fmla="*/ 700 h 1207"/>
                <a:gd name="T14" fmla="*/ 819 w 1244"/>
                <a:gd name="T15" fmla="*/ 696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5 h 1207"/>
                <a:gd name="T22" fmla="*/ 969 w 1244"/>
                <a:gd name="T23" fmla="*/ 41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5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5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0 h 1207"/>
                <a:gd name="T50" fmla="*/ 458 w 1244"/>
                <a:gd name="T51" fmla="*/ 610 h 1207"/>
                <a:gd name="T52" fmla="*/ 458 w 1244"/>
                <a:gd name="T53" fmla="*/ 446 h 1207"/>
                <a:gd name="T54" fmla="*/ 671 w 1244"/>
                <a:gd name="T55" fmla="*/ 446 h 1207"/>
                <a:gd name="T56" fmla="*/ 761 w 1244"/>
                <a:gd name="T57" fmla="*/ 466 h 1207"/>
                <a:gd name="T58" fmla="*/ 788 w 1244"/>
                <a:gd name="T59" fmla="*/ 527 h 1207"/>
                <a:gd name="T60" fmla="*/ 761 w 1244"/>
                <a:gd name="T61" fmla="*/ 589 h 1207"/>
                <a:gd name="T62" fmla="*/ 674 w 1244"/>
                <a:gd name="T63" fmla="*/ 61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1"/>
                    <a:pt x="1195" y="1068"/>
                    <a:pt x="1180" y="988"/>
                  </a:cubicBezTo>
                  <a:lnTo>
                    <a:pt x="1165" y="897"/>
                  </a:lnTo>
                  <a:cubicBezTo>
                    <a:pt x="1156" y="851"/>
                    <a:pt x="1138" y="814"/>
                    <a:pt x="1112" y="787"/>
                  </a:cubicBezTo>
                  <a:cubicBezTo>
                    <a:pt x="1085" y="759"/>
                    <a:pt x="1049" y="739"/>
                    <a:pt x="1002" y="725"/>
                  </a:cubicBezTo>
                  <a:cubicBezTo>
                    <a:pt x="955" y="712"/>
                    <a:pt x="894" y="704"/>
                    <a:pt x="820" y="700"/>
                  </a:cubicBezTo>
                  <a:lnTo>
                    <a:pt x="819" y="696"/>
                  </a:lnTo>
                  <a:cubicBezTo>
                    <a:pt x="957" y="685"/>
                    <a:pt x="1057" y="652"/>
                    <a:pt x="1118" y="596"/>
                  </a:cubicBezTo>
                  <a:cubicBezTo>
                    <a:pt x="1179" y="539"/>
                    <a:pt x="1210" y="463"/>
                    <a:pt x="1210" y="366"/>
                  </a:cubicBezTo>
                  <a:cubicBezTo>
                    <a:pt x="1210" y="287"/>
                    <a:pt x="1188" y="220"/>
                    <a:pt x="1146" y="165"/>
                  </a:cubicBezTo>
                  <a:cubicBezTo>
                    <a:pt x="1103" y="110"/>
                    <a:pt x="1044" y="69"/>
                    <a:pt x="969" y="41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6"/>
                    <a:pt x="668" y="809"/>
                  </a:cubicBezTo>
                  <a:cubicBezTo>
                    <a:pt x="699" y="822"/>
                    <a:pt x="721" y="840"/>
                    <a:pt x="736" y="865"/>
                  </a:cubicBezTo>
                  <a:cubicBezTo>
                    <a:pt x="750" y="889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6"/>
                    <a:pt x="795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0"/>
                  </a:moveTo>
                  <a:lnTo>
                    <a:pt x="458" y="610"/>
                  </a:lnTo>
                  <a:lnTo>
                    <a:pt x="458" y="446"/>
                  </a:lnTo>
                  <a:lnTo>
                    <a:pt x="671" y="446"/>
                  </a:lnTo>
                  <a:cubicBezTo>
                    <a:pt x="713" y="446"/>
                    <a:pt x="743" y="453"/>
                    <a:pt x="761" y="466"/>
                  </a:cubicBezTo>
                  <a:cubicBezTo>
                    <a:pt x="779" y="479"/>
                    <a:pt x="788" y="499"/>
                    <a:pt x="788" y="527"/>
                  </a:cubicBezTo>
                  <a:cubicBezTo>
                    <a:pt x="788" y="554"/>
                    <a:pt x="779" y="575"/>
                    <a:pt x="761" y="589"/>
                  </a:cubicBezTo>
                  <a:cubicBezTo>
                    <a:pt x="743" y="603"/>
                    <a:pt x="714" y="610"/>
                    <a:pt x="674" y="6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52D45B94-B685-4330-975D-A80C4D8B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81879" y="6110288"/>
              <a:ext cx="541337" cy="438150"/>
            </a:xfrm>
            <a:custGeom>
              <a:avLst/>
              <a:gdLst>
                <a:gd name="T0" fmla="*/ 0 w 1505"/>
                <a:gd name="T1" fmla="*/ 0 h 1207"/>
                <a:gd name="T2" fmla="*/ 382 w 1505"/>
                <a:gd name="T3" fmla="*/ 1207 h 1207"/>
                <a:gd name="T4" fmla="*/ 1123 w 1505"/>
                <a:gd name="T5" fmla="*/ 1207 h 1207"/>
                <a:gd name="T6" fmla="*/ 1505 w 1505"/>
                <a:gd name="T7" fmla="*/ 0 h 1207"/>
                <a:gd name="T8" fmla="*/ 1012 w 1505"/>
                <a:gd name="T9" fmla="*/ 0 h 1207"/>
                <a:gd name="T10" fmla="*/ 874 w 1505"/>
                <a:gd name="T11" fmla="*/ 496 h 1207"/>
                <a:gd name="T12" fmla="*/ 760 w 1505"/>
                <a:gd name="T13" fmla="*/ 1051 h 1207"/>
                <a:gd name="T14" fmla="*/ 749 w 1505"/>
                <a:gd name="T15" fmla="*/ 1051 h 1207"/>
                <a:gd name="T16" fmla="*/ 639 w 1505"/>
                <a:gd name="T17" fmla="*/ 500 h 1207"/>
                <a:gd name="T18" fmla="*/ 504 w 1505"/>
                <a:gd name="T19" fmla="*/ 0 h 1207"/>
                <a:gd name="T20" fmla="*/ 0 w 1505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5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5" y="0"/>
                  </a:lnTo>
                  <a:lnTo>
                    <a:pt x="1012" y="0"/>
                  </a:lnTo>
                  <a:cubicBezTo>
                    <a:pt x="960" y="158"/>
                    <a:pt x="914" y="323"/>
                    <a:pt x="874" y="496"/>
                  </a:cubicBezTo>
                  <a:cubicBezTo>
                    <a:pt x="834" y="669"/>
                    <a:pt x="796" y="854"/>
                    <a:pt x="760" y="1051"/>
                  </a:cubicBezTo>
                  <a:lnTo>
                    <a:pt x="749" y="1051"/>
                  </a:lnTo>
                  <a:cubicBezTo>
                    <a:pt x="715" y="859"/>
                    <a:pt x="678" y="675"/>
                    <a:pt x="639" y="500"/>
                  </a:cubicBezTo>
                  <a:cubicBezTo>
                    <a:pt x="599" y="326"/>
                    <a:pt x="554" y="159"/>
                    <a:pt x="504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3D5DAECB-5858-49A4-9C3B-B4754CCED2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299404" y="6097588"/>
              <a:ext cx="485775" cy="463550"/>
            </a:xfrm>
            <a:custGeom>
              <a:avLst/>
              <a:gdLst>
                <a:gd name="T0" fmla="*/ 676 w 1349"/>
                <a:gd name="T1" fmla="*/ 1273 h 1273"/>
                <a:gd name="T2" fmla="*/ 1181 w 1349"/>
                <a:gd name="T3" fmla="*/ 1107 h 1273"/>
                <a:gd name="T4" fmla="*/ 1349 w 1349"/>
                <a:gd name="T5" fmla="*/ 637 h 1273"/>
                <a:gd name="T6" fmla="*/ 1181 w 1349"/>
                <a:gd name="T7" fmla="*/ 166 h 1273"/>
                <a:gd name="T8" fmla="*/ 676 w 1349"/>
                <a:gd name="T9" fmla="*/ 0 h 1273"/>
                <a:gd name="T10" fmla="*/ 168 w 1349"/>
                <a:gd name="T11" fmla="*/ 166 h 1273"/>
                <a:gd name="T12" fmla="*/ 0 w 1349"/>
                <a:gd name="T13" fmla="*/ 638 h 1273"/>
                <a:gd name="T14" fmla="*/ 168 w 1349"/>
                <a:gd name="T15" fmla="*/ 1108 h 1273"/>
                <a:gd name="T16" fmla="*/ 676 w 1349"/>
                <a:gd name="T17" fmla="*/ 1273 h 1273"/>
                <a:gd name="T18" fmla="*/ 673 w 1349"/>
                <a:gd name="T19" fmla="*/ 826 h 1273"/>
                <a:gd name="T20" fmla="*/ 489 w 1349"/>
                <a:gd name="T21" fmla="*/ 781 h 1273"/>
                <a:gd name="T22" fmla="*/ 430 w 1349"/>
                <a:gd name="T23" fmla="*/ 638 h 1273"/>
                <a:gd name="T24" fmla="*/ 489 w 1349"/>
                <a:gd name="T25" fmla="*/ 493 h 1273"/>
                <a:gd name="T26" fmla="*/ 674 w 1349"/>
                <a:gd name="T27" fmla="*/ 447 h 1273"/>
                <a:gd name="T28" fmla="*/ 860 w 1349"/>
                <a:gd name="T29" fmla="*/ 493 h 1273"/>
                <a:gd name="T30" fmla="*/ 920 w 1349"/>
                <a:gd name="T31" fmla="*/ 638 h 1273"/>
                <a:gd name="T32" fmla="*/ 860 w 1349"/>
                <a:gd name="T33" fmla="*/ 781 h 1273"/>
                <a:gd name="T34" fmla="*/ 673 w 1349"/>
                <a:gd name="T35" fmla="*/ 826 h 1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49" h="1273">
                  <a:moveTo>
                    <a:pt x="676" y="1273"/>
                  </a:moveTo>
                  <a:cubicBezTo>
                    <a:pt x="900" y="1273"/>
                    <a:pt x="1069" y="1218"/>
                    <a:pt x="1181" y="1107"/>
                  </a:cubicBezTo>
                  <a:cubicBezTo>
                    <a:pt x="1293" y="997"/>
                    <a:pt x="1349" y="840"/>
                    <a:pt x="1349" y="637"/>
                  </a:cubicBezTo>
                  <a:cubicBezTo>
                    <a:pt x="1349" y="434"/>
                    <a:pt x="1293" y="277"/>
                    <a:pt x="1181" y="166"/>
                  </a:cubicBezTo>
                  <a:cubicBezTo>
                    <a:pt x="1069" y="55"/>
                    <a:pt x="900" y="0"/>
                    <a:pt x="676" y="0"/>
                  </a:cubicBezTo>
                  <a:cubicBezTo>
                    <a:pt x="450" y="0"/>
                    <a:pt x="281" y="55"/>
                    <a:pt x="168" y="166"/>
                  </a:cubicBezTo>
                  <a:cubicBezTo>
                    <a:pt x="56" y="277"/>
                    <a:pt x="0" y="434"/>
                    <a:pt x="0" y="638"/>
                  </a:cubicBezTo>
                  <a:cubicBezTo>
                    <a:pt x="0" y="841"/>
                    <a:pt x="56" y="997"/>
                    <a:pt x="168" y="1108"/>
                  </a:cubicBezTo>
                  <a:cubicBezTo>
                    <a:pt x="281" y="1218"/>
                    <a:pt x="450" y="1273"/>
                    <a:pt x="676" y="1273"/>
                  </a:cubicBezTo>
                  <a:close/>
                  <a:moveTo>
                    <a:pt x="673" y="826"/>
                  </a:moveTo>
                  <a:cubicBezTo>
                    <a:pt x="590" y="826"/>
                    <a:pt x="529" y="811"/>
                    <a:pt x="489" y="781"/>
                  </a:cubicBezTo>
                  <a:cubicBezTo>
                    <a:pt x="449" y="751"/>
                    <a:pt x="430" y="703"/>
                    <a:pt x="430" y="638"/>
                  </a:cubicBezTo>
                  <a:cubicBezTo>
                    <a:pt x="430" y="572"/>
                    <a:pt x="449" y="523"/>
                    <a:pt x="489" y="493"/>
                  </a:cubicBezTo>
                  <a:cubicBezTo>
                    <a:pt x="529" y="462"/>
                    <a:pt x="590" y="447"/>
                    <a:pt x="674" y="447"/>
                  </a:cubicBezTo>
                  <a:cubicBezTo>
                    <a:pt x="758" y="447"/>
                    <a:pt x="820" y="462"/>
                    <a:pt x="860" y="493"/>
                  </a:cubicBezTo>
                  <a:cubicBezTo>
                    <a:pt x="900" y="523"/>
                    <a:pt x="920" y="572"/>
                    <a:pt x="920" y="638"/>
                  </a:cubicBezTo>
                  <a:cubicBezTo>
                    <a:pt x="920" y="703"/>
                    <a:pt x="900" y="751"/>
                    <a:pt x="860" y="781"/>
                  </a:cubicBezTo>
                  <a:cubicBezTo>
                    <a:pt x="820" y="811"/>
                    <a:pt x="758" y="826"/>
                    <a:pt x="673" y="8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7" name="Freeform 5">
              <a:extLst>
                <a:ext uri="{FF2B5EF4-FFF2-40B4-BE49-F238E27FC236}">
                  <a16:creationId xmlns:a16="http://schemas.microsoft.com/office/drawing/2014/main" id="{102202DB-8341-4BB7-B21E-0BC4E1A587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435401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3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8 h 1207"/>
                <a:gd name="T14" fmla="*/ 479 w 1451"/>
                <a:gd name="T15" fmla="*/ 664 h 1207"/>
                <a:gd name="T16" fmla="*/ 464 w 1451"/>
                <a:gd name="T17" fmla="*/ 664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5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3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60"/>
                    <a:pt x="566" y="416"/>
                    <a:pt x="543" y="468"/>
                  </a:cubicBezTo>
                  <a:cubicBezTo>
                    <a:pt x="521" y="519"/>
                    <a:pt x="499" y="584"/>
                    <a:pt x="479" y="664"/>
                  </a:cubicBezTo>
                  <a:lnTo>
                    <a:pt x="464" y="664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5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8" name="Freeform 6">
              <a:extLst>
                <a:ext uri="{FF2B5EF4-FFF2-40B4-BE49-F238E27FC236}">
                  <a16:creationId xmlns:a16="http://schemas.microsoft.com/office/drawing/2014/main" id="{FDE60255-7DD4-4A09-8CFD-D25411763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986264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8 w 1065"/>
                <a:gd name="T7" fmla="*/ 777 h 1207"/>
                <a:gd name="T8" fmla="*/ 458 w 1065"/>
                <a:gd name="T9" fmla="*/ 686 h 1207"/>
                <a:gd name="T10" fmla="*/ 977 w 1065"/>
                <a:gd name="T11" fmla="*/ 687 h 1207"/>
                <a:gd name="T12" fmla="*/ 977 w 1065"/>
                <a:gd name="T13" fmla="*/ 529 h 1207"/>
                <a:gd name="T14" fmla="*/ 458 w 1065"/>
                <a:gd name="T15" fmla="*/ 529 h 1207"/>
                <a:gd name="T16" fmla="*/ 458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8" y="777"/>
                  </a:lnTo>
                  <a:lnTo>
                    <a:pt x="458" y="686"/>
                  </a:lnTo>
                  <a:lnTo>
                    <a:pt x="977" y="687"/>
                  </a:lnTo>
                  <a:lnTo>
                    <a:pt x="977" y="529"/>
                  </a:lnTo>
                  <a:lnTo>
                    <a:pt x="458" y="529"/>
                  </a:lnTo>
                  <a:lnTo>
                    <a:pt x="458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9" name="Freeform 7">
              <a:extLst>
                <a:ext uri="{FF2B5EF4-FFF2-40B4-BE49-F238E27FC236}">
                  <a16:creationId xmlns:a16="http://schemas.microsoft.com/office/drawing/2014/main" id="{B7BA3EB7-00AE-4574-B90D-08EA064D1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414889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9 h 1207"/>
                <a:gd name="T6" fmla="*/ 1165 w 1244"/>
                <a:gd name="T7" fmla="*/ 898 h 1207"/>
                <a:gd name="T8" fmla="*/ 1112 w 1244"/>
                <a:gd name="T9" fmla="*/ 788 h 1207"/>
                <a:gd name="T10" fmla="*/ 1002 w 1244"/>
                <a:gd name="T11" fmla="*/ 726 h 1207"/>
                <a:gd name="T12" fmla="*/ 820 w 1244"/>
                <a:gd name="T13" fmla="*/ 701 h 1207"/>
                <a:gd name="T14" fmla="*/ 820 w 1244"/>
                <a:gd name="T15" fmla="*/ 697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6 h 1207"/>
                <a:gd name="T22" fmla="*/ 969 w 1244"/>
                <a:gd name="T23" fmla="*/ 42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6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6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1 h 1207"/>
                <a:gd name="T50" fmla="*/ 458 w 1244"/>
                <a:gd name="T51" fmla="*/ 611 h 1207"/>
                <a:gd name="T52" fmla="*/ 458 w 1244"/>
                <a:gd name="T53" fmla="*/ 447 h 1207"/>
                <a:gd name="T54" fmla="*/ 671 w 1244"/>
                <a:gd name="T55" fmla="*/ 447 h 1207"/>
                <a:gd name="T56" fmla="*/ 761 w 1244"/>
                <a:gd name="T57" fmla="*/ 466 h 1207"/>
                <a:gd name="T58" fmla="*/ 788 w 1244"/>
                <a:gd name="T59" fmla="*/ 528 h 1207"/>
                <a:gd name="T60" fmla="*/ 761 w 1244"/>
                <a:gd name="T61" fmla="*/ 589 h 1207"/>
                <a:gd name="T62" fmla="*/ 674 w 1244"/>
                <a:gd name="T63" fmla="*/ 611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2"/>
                    <a:pt x="1195" y="1069"/>
                    <a:pt x="1180" y="989"/>
                  </a:cubicBezTo>
                  <a:lnTo>
                    <a:pt x="1165" y="898"/>
                  </a:lnTo>
                  <a:cubicBezTo>
                    <a:pt x="1156" y="852"/>
                    <a:pt x="1138" y="815"/>
                    <a:pt x="1112" y="788"/>
                  </a:cubicBezTo>
                  <a:cubicBezTo>
                    <a:pt x="1086" y="760"/>
                    <a:pt x="1049" y="740"/>
                    <a:pt x="1002" y="726"/>
                  </a:cubicBezTo>
                  <a:cubicBezTo>
                    <a:pt x="955" y="713"/>
                    <a:pt x="895" y="704"/>
                    <a:pt x="820" y="701"/>
                  </a:cubicBezTo>
                  <a:lnTo>
                    <a:pt x="820" y="697"/>
                  </a:lnTo>
                  <a:cubicBezTo>
                    <a:pt x="957" y="686"/>
                    <a:pt x="1057" y="652"/>
                    <a:pt x="1118" y="596"/>
                  </a:cubicBezTo>
                  <a:cubicBezTo>
                    <a:pt x="1179" y="540"/>
                    <a:pt x="1210" y="463"/>
                    <a:pt x="1210" y="366"/>
                  </a:cubicBezTo>
                  <a:cubicBezTo>
                    <a:pt x="1210" y="288"/>
                    <a:pt x="1188" y="221"/>
                    <a:pt x="1146" y="166"/>
                  </a:cubicBezTo>
                  <a:cubicBezTo>
                    <a:pt x="1103" y="111"/>
                    <a:pt x="1044" y="69"/>
                    <a:pt x="969" y="42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7"/>
                    <a:pt x="668" y="809"/>
                  </a:cubicBezTo>
                  <a:cubicBezTo>
                    <a:pt x="699" y="822"/>
                    <a:pt x="721" y="841"/>
                    <a:pt x="736" y="866"/>
                  </a:cubicBezTo>
                  <a:cubicBezTo>
                    <a:pt x="750" y="890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7"/>
                    <a:pt x="796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1"/>
                  </a:moveTo>
                  <a:lnTo>
                    <a:pt x="458" y="611"/>
                  </a:lnTo>
                  <a:lnTo>
                    <a:pt x="458" y="447"/>
                  </a:lnTo>
                  <a:lnTo>
                    <a:pt x="671" y="447"/>
                  </a:lnTo>
                  <a:cubicBezTo>
                    <a:pt x="713" y="447"/>
                    <a:pt x="743" y="454"/>
                    <a:pt x="761" y="466"/>
                  </a:cubicBezTo>
                  <a:cubicBezTo>
                    <a:pt x="779" y="479"/>
                    <a:pt x="788" y="500"/>
                    <a:pt x="788" y="528"/>
                  </a:cubicBezTo>
                  <a:cubicBezTo>
                    <a:pt x="788" y="555"/>
                    <a:pt x="779" y="575"/>
                    <a:pt x="761" y="589"/>
                  </a:cubicBezTo>
                  <a:cubicBezTo>
                    <a:pt x="743" y="604"/>
                    <a:pt x="714" y="611"/>
                    <a:pt x="674" y="6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0" name="Freeform 8">
              <a:extLst>
                <a:ext uri="{FF2B5EF4-FFF2-40B4-BE49-F238E27FC236}">
                  <a16:creationId xmlns:a16="http://schemas.microsoft.com/office/drawing/2014/main" id="{54F5F890-AD4E-416D-B1BB-9269486BF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845101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1" name="Freeform 9">
              <a:extLst>
                <a:ext uri="{FF2B5EF4-FFF2-40B4-BE49-F238E27FC236}">
                  <a16:creationId xmlns:a16="http://schemas.microsoft.com/office/drawing/2014/main" id="{C4D25CD5-CADF-4608-9265-3DFB8A046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9299126" y="6110288"/>
              <a:ext cx="542925" cy="438150"/>
            </a:xfrm>
            <a:custGeom>
              <a:avLst/>
              <a:gdLst>
                <a:gd name="T0" fmla="*/ 0 w 1504"/>
                <a:gd name="T1" fmla="*/ 0 h 1207"/>
                <a:gd name="T2" fmla="*/ 382 w 1504"/>
                <a:gd name="T3" fmla="*/ 1207 h 1207"/>
                <a:gd name="T4" fmla="*/ 1123 w 1504"/>
                <a:gd name="T5" fmla="*/ 1207 h 1207"/>
                <a:gd name="T6" fmla="*/ 1504 w 1504"/>
                <a:gd name="T7" fmla="*/ 0 h 1207"/>
                <a:gd name="T8" fmla="*/ 1011 w 1504"/>
                <a:gd name="T9" fmla="*/ 0 h 1207"/>
                <a:gd name="T10" fmla="*/ 874 w 1504"/>
                <a:gd name="T11" fmla="*/ 497 h 1207"/>
                <a:gd name="T12" fmla="*/ 759 w 1504"/>
                <a:gd name="T13" fmla="*/ 1051 h 1207"/>
                <a:gd name="T14" fmla="*/ 748 w 1504"/>
                <a:gd name="T15" fmla="*/ 1051 h 1207"/>
                <a:gd name="T16" fmla="*/ 638 w 1504"/>
                <a:gd name="T17" fmla="*/ 501 h 1207"/>
                <a:gd name="T18" fmla="*/ 503 w 1504"/>
                <a:gd name="T19" fmla="*/ 0 h 1207"/>
                <a:gd name="T20" fmla="*/ 0 w 1504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4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4" y="0"/>
                  </a:lnTo>
                  <a:lnTo>
                    <a:pt x="1011" y="0"/>
                  </a:lnTo>
                  <a:cubicBezTo>
                    <a:pt x="960" y="158"/>
                    <a:pt x="914" y="324"/>
                    <a:pt x="874" y="497"/>
                  </a:cubicBezTo>
                  <a:cubicBezTo>
                    <a:pt x="833" y="670"/>
                    <a:pt x="795" y="855"/>
                    <a:pt x="759" y="1051"/>
                  </a:cubicBezTo>
                  <a:lnTo>
                    <a:pt x="748" y="1051"/>
                  </a:lnTo>
                  <a:cubicBezTo>
                    <a:pt x="715" y="859"/>
                    <a:pt x="678" y="676"/>
                    <a:pt x="638" y="501"/>
                  </a:cubicBezTo>
                  <a:cubicBezTo>
                    <a:pt x="599" y="326"/>
                    <a:pt x="554" y="159"/>
                    <a:pt x="50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2" name="Freeform 10">
              <a:extLst>
                <a:ext uri="{FF2B5EF4-FFF2-40B4-BE49-F238E27FC236}">
                  <a16:creationId xmlns:a16="http://schemas.microsoft.com/office/drawing/2014/main" id="{EC5821B5-8C19-4FDB-A211-01E071A85E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762676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3" name="Freeform 11">
              <a:extLst>
                <a:ext uri="{FF2B5EF4-FFF2-40B4-BE49-F238E27FC236}">
                  <a16:creationId xmlns:a16="http://schemas.microsoft.com/office/drawing/2014/main" id="{C6223BED-5E5F-4E0C-AE0A-30B13D32E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417028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2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7 h 1207"/>
                <a:gd name="T14" fmla="*/ 479 w 1451"/>
                <a:gd name="T15" fmla="*/ 663 h 1207"/>
                <a:gd name="T16" fmla="*/ 464 w 1451"/>
                <a:gd name="T17" fmla="*/ 663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4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2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59"/>
                    <a:pt x="566" y="416"/>
                    <a:pt x="543" y="467"/>
                  </a:cubicBezTo>
                  <a:cubicBezTo>
                    <a:pt x="520" y="519"/>
                    <a:pt x="499" y="584"/>
                    <a:pt x="479" y="663"/>
                  </a:cubicBezTo>
                  <a:lnTo>
                    <a:pt x="464" y="663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4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4" name="Freeform 12">
              <a:extLst>
                <a:ext uri="{FF2B5EF4-FFF2-40B4-BE49-F238E27FC236}">
                  <a16:creationId xmlns:a16="http://schemas.microsoft.com/office/drawing/2014/main" id="{B4CD24AC-6A96-47D0-A8B2-1ADB3AE315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967890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7 w 1065"/>
                <a:gd name="T7" fmla="*/ 777 h 1207"/>
                <a:gd name="T8" fmla="*/ 457 w 1065"/>
                <a:gd name="T9" fmla="*/ 685 h 1207"/>
                <a:gd name="T10" fmla="*/ 977 w 1065"/>
                <a:gd name="T11" fmla="*/ 687 h 1207"/>
                <a:gd name="T12" fmla="*/ 977 w 1065"/>
                <a:gd name="T13" fmla="*/ 528 h 1207"/>
                <a:gd name="T14" fmla="*/ 457 w 1065"/>
                <a:gd name="T15" fmla="*/ 528 h 1207"/>
                <a:gd name="T16" fmla="*/ 457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7" y="777"/>
                  </a:lnTo>
                  <a:lnTo>
                    <a:pt x="457" y="685"/>
                  </a:lnTo>
                  <a:lnTo>
                    <a:pt x="977" y="687"/>
                  </a:lnTo>
                  <a:lnTo>
                    <a:pt x="977" y="528"/>
                  </a:lnTo>
                  <a:lnTo>
                    <a:pt x="457" y="528"/>
                  </a:lnTo>
                  <a:lnTo>
                    <a:pt x="457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5" name="Freeform 13">
              <a:extLst>
                <a:ext uri="{FF2B5EF4-FFF2-40B4-BE49-F238E27FC236}">
                  <a16:creationId xmlns:a16="http://schemas.microsoft.com/office/drawing/2014/main" id="{0A5546A3-9694-454A-A3A0-8B5D0DBED5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1396515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8 h 1207"/>
                <a:gd name="T6" fmla="*/ 1165 w 1244"/>
                <a:gd name="T7" fmla="*/ 897 h 1207"/>
                <a:gd name="T8" fmla="*/ 1112 w 1244"/>
                <a:gd name="T9" fmla="*/ 787 h 1207"/>
                <a:gd name="T10" fmla="*/ 1002 w 1244"/>
                <a:gd name="T11" fmla="*/ 725 h 1207"/>
                <a:gd name="T12" fmla="*/ 820 w 1244"/>
                <a:gd name="T13" fmla="*/ 700 h 1207"/>
                <a:gd name="T14" fmla="*/ 819 w 1244"/>
                <a:gd name="T15" fmla="*/ 696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5 h 1207"/>
                <a:gd name="T22" fmla="*/ 969 w 1244"/>
                <a:gd name="T23" fmla="*/ 41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5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5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0 h 1207"/>
                <a:gd name="T50" fmla="*/ 458 w 1244"/>
                <a:gd name="T51" fmla="*/ 610 h 1207"/>
                <a:gd name="T52" fmla="*/ 458 w 1244"/>
                <a:gd name="T53" fmla="*/ 446 h 1207"/>
                <a:gd name="T54" fmla="*/ 671 w 1244"/>
                <a:gd name="T55" fmla="*/ 446 h 1207"/>
                <a:gd name="T56" fmla="*/ 761 w 1244"/>
                <a:gd name="T57" fmla="*/ 466 h 1207"/>
                <a:gd name="T58" fmla="*/ 788 w 1244"/>
                <a:gd name="T59" fmla="*/ 527 h 1207"/>
                <a:gd name="T60" fmla="*/ 761 w 1244"/>
                <a:gd name="T61" fmla="*/ 589 h 1207"/>
                <a:gd name="T62" fmla="*/ 674 w 1244"/>
                <a:gd name="T63" fmla="*/ 61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1"/>
                    <a:pt x="1195" y="1068"/>
                    <a:pt x="1180" y="988"/>
                  </a:cubicBezTo>
                  <a:lnTo>
                    <a:pt x="1165" y="897"/>
                  </a:lnTo>
                  <a:cubicBezTo>
                    <a:pt x="1156" y="851"/>
                    <a:pt x="1138" y="814"/>
                    <a:pt x="1112" y="787"/>
                  </a:cubicBezTo>
                  <a:cubicBezTo>
                    <a:pt x="1085" y="759"/>
                    <a:pt x="1049" y="739"/>
                    <a:pt x="1002" y="725"/>
                  </a:cubicBezTo>
                  <a:cubicBezTo>
                    <a:pt x="955" y="712"/>
                    <a:pt x="894" y="704"/>
                    <a:pt x="820" y="700"/>
                  </a:cubicBezTo>
                  <a:lnTo>
                    <a:pt x="819" y="696"/>
                  </a:lnTo>
                  <a:cubicBezTo>
                    <a:pt x="957" y="685"/>
                    <a:pt x="1057" y="652"/>
                    <a:pt x="1118" y="596"/>
                  </a:cubicBezTo>
                  <a:cubicBezTo>
                    <a:pt x="1179" y="539"/>
                    <a:pt x="1210" y="463"/>
                    <a:pt x="1210" y="366"/>
                  </a:cubicBezTo>
                  <a:cubicBezTo>
                    <a:pt x="1210" y="287"/>
                    <a:pt x="1188" y="220"/>
                    <a:pt x="1146" y="165"/>
                  </a:cubicBezTo>
                  <a:cubicBezTo>
                    <a:pt x="1103" y="110"/>
                    <a:pt x="1044" y="69"/>
                    <a:pt x="969" y="41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6"/>
                    <a:pt x="668" y="809"/>
                  </a:cubicBezTo>
                  <a:cubicBezTo>
                    <a:pt x="699" y="822"/>
                    <a:pt x="721" y="840"/>
                    <a:pt x="736" y="865"/>
                  </a:cubicBezTo>
                  <a:cubicBezTo>
                    <a:pt x="750" y="889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6"/>
                    <a:pt x="795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0"/>
                  </a:moveTo>
                  <a:lnTo>
                    <a:pt x="458" y="610"/>
                  </a:lnTo>
                  <a:lnTo>
                    <a:pt x="458" y="446"/>
                  </a:lnTo>
                  <a:lnTo>
                    <a:pt x="671" y="446"/>
                  </a:lnTo>
                  <a:cubicBezTo>
                    <a:pt x="713" y="446"/>
                    <a:pt x="743" y="453"/>
                    <a:pt x="761" y="466"/>
                  </a:cubicBezTo>
                  <a:cubicBezTo>
                    <a:pt x="779" y="479"/>
                    <a:pt x="788" y="499"/>
                    <a:pt x="788" y="527"/>
                  </a:cubicBezTo>
                  <a:cubicBezTo>
                    <a:pt x="788" y="554"/>
                    <a:pt x="779" y="575"/>
                    <a:pt x="761" y="589"/>
                  </a:cubicBezTo>
                  <a:cubicBezTo>
                    <a:pt x="743" y="603"/>
                    <a:pt x="714" y="610"/>
                    <a:pt x="674" y="6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6" name="Freeform 14">
              <a:extLst>
                <a:ext uri="{FF2B5EF4-FFF2-40B4-BE49-F238E27FC236}">
                  <a16:creationId xmlns:a16="http://schemas.microsoft.com/office/drawing/2014/main" id="{6F2362BD-80B3-42B5-A06B-11E418F6A6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839428" y="6110288"/>
              <a:ext cx="352566" cy="438150"/>
            </a:xfrm>
            <a:custGeom>
              <a:avLst/>
              <a:gdLst>
                <a:gd name="T0" fmla="*/ 0 w 1505"/>
                <a:gd name="T1" fmla="*/ 0 h 1207"/>
                <a:gd name="T2" fmla="*/ 382 w 1505"/>
                <a:gd name="T3" fmla="*/ 1207 h 1207"/>
                <a:gd name="T4" fmla="*/ 1123 w 1505"/>
                <a:gd name="T5" fmla="*/ 1207 h 1207"/>
                <a:gd name="T6" fmla="*/ 1505 w 1505"/>
                <a:gd name="T7" fmla="*/ 0 h 1207"/>
                <a:gd name="T8" fmla="*/ 1012 w 1505"/>
                <a:gd name="T9" fmla="*/ 0 h 1207"/>
                <a:gd name="T10" fmla="*/ 874 w 1505"/>
                <a:gd name="T11" fmla="*/ 496 h 1207"/>
                <a:gd name="T12" fmla="*/ 760 w 1505"/>
                <a:gd name="T13" fmla="*/ 1051 h 1207"/>
                <a:gd name="T14" fmla="*/ 749 w 1505"/>
                <a:gd name="T15" fmla="*/ 1051 h 1207"/>
                <a:gd name="T16" fmla="*/ 639 w 1505"/>
                <a:gd name="T17" fmla="*/ 500 h 1207"/>
                <a:gd name="T18" fmla="*/ 504 w 1505"/>
                <a:gd name="T19" fmla="*/ 0 h 1207"/>
                <a:gd name="T20" fmla="*/ 0 w 1505"/>
                <a:gd name="T21" fmla="*/ 0 h 1207"/>
                <a:gd name="connsiteX0" fmla="*/ 0 w 10000"/>
                <a:gd name="connsiteY0" fmla="*/ 0 h 10000"/>
                <a:gd name="connsiteX1" fmla="*/ 2538 w 10000"/>
                <a:gd name="connsiteY1" fmla="*/ 10000 h 10000"/>
                <a:gd name="connsiteX2" fmla="*/ 7462 w 10000"/>
                <a:gd name="connsiteY2" fmla="*/ 10000 h 10000"/>
                <a:gd name="connsiteX3" fmla="*/ 10000 w 10000"/>
                <a:gd name="connsiteY3" fmla="*/ 0 h 10000"/>
                <a:gd name="connsiteX4" fmla="*/ 6724 w 10000"/>
                <a:gd name="connsiteY4" fmla="*/ 0 h 10000"/>
                <a:gd name="connsiteX5" fmla="*/ 6513 w 10000"/>
                <a:gd name="connsiteY5" fmla="*/ 761 h 10000"/>
                <a:gd name="connsiteX6" fmla="*/ 5807 w 10000"/>
                <a:gd name="connsiteY6" fmla="*/ 4109 h 10000"/>
                <a:gd name="connsiteX7" fmla="*/ 5050 w 10000"/>
                <a:gd name="connsiteY7" fmla="*/ 8708 h 10000"/>
                <a:gd name="connsiteX8" fmla="*/ 4977 w 10000"/>
                <a:gd name="connsiteY8" fmla="*/ 8708 h 10000"/>
                <a:gd name="connsiteX9" fmla="*/ 4246 w 10000"/>
                <a:gd name="connsiteY9" fmla="*/ 4143 h 10000"/>
                <a:gd name="connsiteX10" fmla="*/ 3349 w 10000"/>
                <a:gd name="connsiteY10" fmla="*/ 0 h 10000"/>
                <a:gd name="connsiteX11" fmla="*/ 0 w 10000"/>
                <a:gd name="connsiteY11" fmla="*/ 0 h 10000"/>
                <a:gd name="connsiteX0" fmla="*/ 0 w 10000"/>
                <a:gd name="connsiteY0" fmla="*/ 0 h 10000"/>
                <a:gd name="connsiteX1" fmla="*/ 2538 w 10000"/>
                <a:gd name="connsiteY1" fmla="*/ 10000 h 10000"/>
                <a:gd name="connsiteX2" fmla="*/ 6484 w 10000"/>
                <a:gd name="connsiteY2" fmla="*/ 10000 h 10000"/>
                <a:gd name="connsiteX3" fmla="*/ 7462 w 10000"/>
                <a:gd name="connsiteY3" fmla="*/ 10000 h 10000"/>
                <a:gd name="connsiteX4" fmla="*/ 10000 w 10000"/>
                <a:gd name="connsiteY4" fmla="*/ 0 h 10000"/>
                <a:gd name="connsiteX5" fmla="*/ 6724 w 10000"/>
                <a:gd name="connsiteY5" fmla="*/ 0 h 10000"/>
                <a:gd name="connsiteX6" fmla="*/ 6513 w 10000"/>
                <a:gd name="connsiteY6" fmla="*/ 761 h 10000"/>
                <a:gd name="connsiteX7" fmla="*/ 5807 w 10000"/>
                <a:gd name="connsiteY7" fmla="*/ 4109 h 10000"/>
                <a:gd name="connsiteX8" fmla="*/ 5050 w 10000"/>
                <a:gd name="connsiteY8" fmla="*/ 8708 h 10000"/>
                <a:gd name="connsiteX9" fmla="*/ 4977 w 10000"/>
                <a:gd name="connsiteY9" fmla="*/ 8708 h 10000"/>
                <a:gd name="connsiteX10" fmla="*/ 4246 w 10000"/>
                <a:gd name="connsiteY10" fmla="*/ 4143 h 10000"/>
                <a:gd name="connsiteX11" fmla="*/ 3349 w 10000"/>
                <a:gd name="connsiteY11" fmla="*/ 0 h 10000"/>
                <a:gd name="connsiteX12" fmla="*/ 0 w 10000"/>
                <a:gd name="connsiteY12" fmla="*/ 0 h 10000"/>
                <a:gd name="connsiteX0" fmla="*/ 0 w 10000"/>
                <a:gd name="connsiteY0" fmla="*/ 0 h 10000"/>
                <a:gd name="connsiteX1" fmla="*/ 2538 w 10000"/>
                <a:gd name="connsiteY1" fmla="*/ 10000 h 10000"/>
                <a:gd name="connsiteX2" fmla="*/ 6484 w 10000"/>
                <a:gd name="connsiteY2" fmla="*/ 10000 h 10000"/>
                <a:gd name="connsiteX3" fmla="*/ 10000 w 10000"/>
                <a:gd name="connsiteY3" fmla="*/ 0 h 10000"/>
                <a:gd name="connsiteX4" fmla="*/ 6724 w 10000"/>
                <a:gd name="connsiteY4" fmla="*/ 0 h 10000"/>
                <a:gd name="connsiteX5" fmla="*/ 6513 w 10000"/>
                <a:gd name="connsiteY5" fmla="*/ 761 h 10000"/>
                <a:gd name="connsiteX6" fmla="*/ 5807 w 10000"/>
                <a:gd name="connsiteY6" fmla="*/ 4109 h 10000"/>
                <a:gd name="connsiteX7" fmla="*/ 5050 w 10000"/>
                <a:gd name="connsiteY7" fmla="*/ 8708 h 10000"/>
                <a:gd name="connsiteX8" fmla="*/ 4977 w 10000"/>
                <a:gd name="connsiteY8" fmla="*/ 8708 h 10000"/>
                <a:gd name="connsiteX9" fmla="*/ 4246 w 10000"/>
                <a:gd name="connsiteY9" fmla="*/ 4143 h 10000"/>
                <a:gd name="connsiteX10" fmla="*/ 3349 w 10000"/>
                <a:gd name="connsiteY10" fmla="*/ 0 h 10000"/>
                <a:gd name="connsiteX11" fmla="*/ 0 w 10000"/>
                <a:gd name="connsiteY11" fmla="*/ 0 h 10000"/>
                <a:gd name="connsiteX0" fmla="*/ 0 w 6724"/>
                <a:gd name="connsiteY0" fmla="*/ 0 h 10000"/>
                <a:gd name="connsiteX1" fmla="*/ 2538 w 6724"/>
                <a:gd name="connsiteY1" fmla="*/ 10000 h 10000"/>
                <a:gd name="connsiteX2" fmla="*/ 6484 w 6724"/>
                <a:gd name="connsiteY2" fmla="*/ 10000 h 10000"/>
                <a:gd name="connsiteX3" fmla="*/ 6724 w 6724"/>
                <a:gd name="connsiteY3" fmla="*/ 0 h 10000"/>
                <a:gd name="connsiteX4" fmla="*/ 6513 w 6724"/>
                <a:gd name="connsiteY4" fmla="*/ 761 h 10000"/>
                <a:gd name="connsiteX5" fmla="*/ 5807 w 6724"/>
                <a:gd name="connsiteY5" fmla="*/ 4109 h 10000"/>
                <a:gd name="connsiteX6" fmla="*/ 5050 w 6724"/>
                <a:gd name="connsiteY6" fmla="*/ 8708 h 10000"/>
                <a:gd name="connsiteX7" fmla="*/ 4977 w 6724"/>
                <a:gd name="connsiteY7" fmla="*/ 8708 h 10000"/>
                <a:gd name="connsiteX8" fmla="*/ 4246 w 6724"/>
                <a:gd name="connsiteY8" fmla="*/ 4143 h 10000"/>
                <a:gd name="connsiteX9" fmla="*/ 3349 w 6724"/>
                <a:gd name="connsiteY9" fmla="*/ 0 h 10000"/>
                <a:gd name="connsiteX10" fmla="*/ 0 w 6724"/>
                <a:gd name="connsiteY10" fmla="*/ 0 h 10000"/>
                <a:gd name="connsiteX0" fmla="*/ 0 w 9686"/>
                <a:gd name="connsiteY0" fmla="*/ 0 h 10000"/>
                <a:gd name="connsiteX1" fmla="*/ 3775 w 9686"/>
                <a:gd name="connsiteY1" fmla="*/ 10000 h 10000"/>
                <a:gd name="connsiteX2" fmla="*/ 9643 w 9686"/>
                <a:gd name="connsiteY2" fmla="*/ 10000 h 10000"/>
                <a:gd name="connsiteX3" fmla="*/ 9686 w 9686"/>
                <a:gd name="connsiteY3" fmla="*/ 761 h 10000"/>
                <a:gd name="connsiteX4" fmla="*/ 8636 w 9686"/>
                <a:gd name="connsiteY4" fmla="*/ 4109 h 10000"/>
                <a:gd name="connsiteX5" fmla="*/ 7510 w 9686"/>
                <a:gd name="connsiteY5" fmla="*/ 8708 h 10000"/>
                <a:gd name="connsiteX6" fmla="*/ 7402 w 9686"/>
                <a:gd name="connsiteY6" fmla="*/ 8708 h 10000"/>
                <a:gd name="connsiteX7" fmla="*/ 6315 w 9686"/>
                <a:gd name="connsiteY7" fmla="*/ 4143 h 10000"/>
                <a:gd name="connsiteX8" fmla="*/ 4981 w 9686"/>
                <a:gd name="connsiteY8" fmla="*/ 0 h 10000"/>
                <a:gd name="connsiteX9" fmla="*/ 0 w 9686"/>
                <a:gd name="connsiteY9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86" h="10000">
                  <a:moveTo>
                    <a:pt x="0" y="0"/>
                  </a:moveTo>
                  <a:lnTo>
                    <a:pt x="3775" y="10000"/>
                  </a:lnTo>
                  <a:lnTo>
                    <a:pt x="9643" y="10000"/>
                  </a:lnTo>
                  <a:cubicBezTo>
                    <a:pt x="9657" y="6920"/>
                    <a:pt x="9672" y="3841"/>
                    <a:pt x="9686" y="761"/>
                  </a:cubicBezTo>
                  <a:cubicBezTo>
                    <a:pt x="9459" y="1446"/>
                    <a:pt x="8999" y="2785"/>
                    <a:pt x="8636" y="4109"/>
                  </a:cubicBezTo>
                  <a:cubicBezTo>
                    <a:pt x="8242" y="5543"/>
                    <a:pt x="7866" y="7075"/>
                    <a:pt x="7510" y="8708"/>
                  </a:cubicBezTo>
                  <a:lnTo>
                    <a:pt x="7402" y="8708"/>
                  </a:lnTo>
                  <a:cubicBezTo>
                    <a:pt x="7066" y="7117"/>
                    <a:pt x="6700" y="5592"/>
                    <a:pt x="6315" y="4143"/>
                  </a:cubicBezTo>
                  <a:cubicBezTo>
                    <a:pt x="5919" y="2701"/>
                    <a:pt x="5474" y="1317"/>
                    <a:pt x="498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8364723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/nosto 4">
    <p:bg>
      <p:bgPr>
        <a:solidFill>
          <a:srgbClr val="FFF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396" y="767906"/>
            <a:ext cx="10428732" cy="4343590"/>
          </a:xfrm>
        </p:spPr>
        <p:txBody>
          <a:bodyPr anchor="t" anchorCtr="0">
            <a:normAutofit/>
          </a:bodyPr>
          <a:lstStyle>
            <a:lvl1pPr>
              <a:lnSpc>
                <a:spcPct val="95000"/>
              </a:lnSpc>
              <a:defRPr sz="5600">
                <a:solidFill>
                  <a:srgbClr val="831C00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grpSp>
        <p:nvGrpSpPr>
          <p:cNvPr id="41" name="Ryhmä 40">
            <a:extLst>
              <a:ext uri="{FF2B5EF4-FFF2-40B4-BE49-F238E27FC236}">
                <a16:creationId xmlns:a16="http://schemas.microsoft.com/office/drawing/2014/main" id="{DA224BA3-BDBC-4CAC-A309-8F877F688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605" y="6097588"/>
            <a:ext cx="12193599" cy="463550"/>
            <a:chOff x="-1605" y="6097588"/>
            <a:chExt cx="12193599" cy="463550"/>
          </a:xfrm>
          <a:solidFill>
            <a:srgbClr val="831C00"/>
          </a:solidFill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CA94FE0E-2E15-4512-81D9-506DA38852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895475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3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8 h 1207"/>
                <a:gd name="T14" fmla="*/ 479 w 1451"/>
                <a:gd name="T15" fmla="*/ 664 h 1207"/>
                <a:gd name="T16" fmla="*/ 464 w 1451"/>
                <a:gd name="T17" fmla="*/ 664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5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3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60"/>
                    <a:pt x="566" y="416"/>
                    <a:pt x="543" y="468"/>
                  </a:cubicBezTo>
                  <a:cubicBezTo>
                    <a:pt x="521" y="519"/>
                    <a:pt x="499" y="584"/>
                    <a:pt x="479" y="664"/>
                  </a:cubicBezTo>
                  <a:lnTo>
                    <a:pt x="464" y="664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5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5275A122-59A9-46AE-A71E-A8459242C3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2446338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8 w 1065"/>
                <a:gd name="T7" fmla="*/ 777 h 1207"/>
                <a:gd name="T8" fmla="*/ 458 w 1065"/>
                <a:gd name="T9" fmla="*/ 686 h 1207"/>
                <a:gd name="T10" fmla="*/ 977 w 1065"/>
                <a:gd name="T11" fmla="*/ 687 h 1207"/>
                <a:gd name="T12" fmla="*/ 977 w 1065"/>
                <a:gd name="T13" fmla="*/ 529 h 1207"/>
                <a:gd name="T14" fmla="*/ 458 w 1065"/>
                <a:gd name="T15" fmla="*/ 529 h 1207"/>
                <a:gd name="T16" fmla="*/ 458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8" y="777"/>
                  </a:lnTo>
                  <a:lnTo>
                    <a:pt x="458" y="686"/>
                  </a:lnTo>
                  <a:lnTo>
                    <a:pt x="977" y="687"/>
                  </a:lnTo>
                  <a:lnTo>
                    <a:pt x="977" y="529"/>
                  </a:lnTo>
                  <a:lnTo>
                    <a:pt x="458" y="529"/>
                  </a:lnTo>
                  <a:lnTo>
                    <a:pt x="458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B5620078-7301-4FCD-B6B8-AEB10A6A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2874963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9 h 1207"/>
                <a:gd name="T6" fmla="*/ 1165 w 1244"/>
                <a:gd name="T7" fmla="*/ 898 h 1207"/>
                <a:gd name="T8" fmla="*/ 1112 w 1244"/>
                <a:gd name="T9" fmla="*/ 788 h 1207"/>
                <a:gd name="T10" fmla="*/ 1002 w 1244"/>
                <a:gd name="T11" fmla="*/ 726 h 1207"/>
                <a:gd name="T12" fmla="*/ 820 w 1244"/>
                <a:gd name="T13" fmla="*/ 701 h 1207"/>
                <a:gd name="T14" fmla="*/ 820 w 1244"/>
                <a:gd name="T15" fmla="*/ 697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6 h 1207"/>
                <a:gd name="T22" fmla="*/ 969 w 1244"/>
                <a:gd name="T23" fmla="*/ 42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6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6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1 h 1207"/>
                <a:gd name="T50" fmla="*/ 458 w 1244"/>
                <a:gd name="T51" fmla="*/ 611 h 1207"/>
                <a:gd name="T52" fmla="*/ 458 w 1244"/>
                <a:gd name="T53" fmla="*/ 447 h 1207"/>
                <a:gd name="T54" fmla="*/ 671 w 1244"/>
                <a:gd name="T55" fmla="*/ 447 h 1207"/>
                <a:gd name="T56" fmla="*/ 761 w 1244"/>
                <a:gd name="T57" fmla="*/ 466 h 1207"/>
                <a:gd name="T58" fmla="*/ 788 w 1244"/>
                <a:gd name="T59" fmla="*/ 528 h 1207"/>
                <a:gd name="T60" fmla="*/ 761 w 1244"/>
                <a:gd name="T61" fmla="*/ 589 h 1207"/>
                <a:gd name="T62" fmla="*/ 674 w 1244"/>
                <a:gd name="T63" fmla="*/ 611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2"/>
                    <a:pt x="1195" y="1069"/>
                    <a:pt x="1180" y="989"/>
                  </a:cubicBezTo>
                  <a:lnTo>
                    <a:pt x="1165" y="898"/>
                  </a:lnTo>
                  <a:cubicBezTo>
                    <a:pt x="1156" y="852"/>
                    <a:pt x="1138" y="815"/>
                    <a:pt x="1112" y="788"/>
                  </a:cubicBezTo>
                  <a:cubicBezTo>
                    <a:pt x="1086" y="760"/>
                    <a:pt x="1049" y="740"/>
                    <a:pt x="1002" y="726"/>
                  </a:cubicBezTo>
                  <a:cubicBezTo>
                    <a:pt x="955" y="713"/>
                    <a:pt x="895" y="704"/>
                    <a:pt x="820" y="701"/>
                  </a:cubicBezTo>
                  <a:lnTo>
                    <a:pt x="820" y="697"/>
                  </a:lnTo>
                  <a:cubicBezTo>
                    <a:pt x="957" y="686"/>
                    <a:pt x="1057" y="652"/>
                    <a:pt x="1118" y="596"/>
                  </a:cubicBezTo>
                  <a:cubicBezTo>
                    <a:pt x="1179" y="540"/>
                    <a:pt x="1210" y="463"/>
                    <a:pt x="1210" y="366"/>
                  </a:cubicBezTo>
                  <a:cubicBezTo>
                    <a:pt x="1210" y="288"/>
                    <a:pt x="1188" y="221"/>
                    <a:pt x="1146" y="166"/>
                  </a:cubicBezTo>
                  <a:cubicBezTo>
                    <a:pt x="1103" y="111"/>
                    <a:pt x="1044" y="69"/>
                    <a:pt x="969" y="42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7"/>
                    <a:pt x="668" y="809"/>
                  </a:cubicBezTo>
                  <a:cubicBezTo>
                    <a:pt x="699" y="822"/>
                    <a:pt x="721" y="841"/>
                    <a:pt x="736" y="866"/>
                  </a:cubicBezTo>
                  <a:cubicBezTo>
                    <a:pt x="750" y="890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7"/>
                    <a:pt x="796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1"/>
                  </a:moveTo>
                  <a:lnTo>
                    <a:pt x="458" y="611"/>
                  </a:lnTo>
                  <a:lnTo>
                    <a:pt x="458" y="447"/>
                  </a:lnTo>
                  <a:lnTo>
                    <a:pt x="671" y="447"/>
                  </a:lnTo>
                  <a:cubicBezTo>
                    <a:pt x="713" y="447"/>
                    <a:pt x="743" y="454"/>
                    <a:pt x="761" y="466"/>
                  </a:cubicBezTo>
                  <a:cubicBezTo>
                    <a:pt x="779" y="479"/>
                    <a:pt x="788" y="500"/>
                    <a:pt x="788" y="528"/>
                  </a:cubicBezTo>
                  <a:cubicBezTo>
                    <a:pt x="788" y="555"/>
                    <a:pt x="779" y="575"/>
                    <a:pt x="761" y="589"/>
                  </a:cubicBezTo>
                  <a:cubicBezTo>
                    <a:pt x="743" y="604"/>
                    <a:pt x="714" y="611"/>
                    <a:pt x="674" y="6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4ECB447F-D1AB-4B91-9960-F0C64BDE42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305175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6A85B493-54D5-4C0F-B404-42FF01DA39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759200" y="6110288"/>
              <a:ext cx="542925" cy="438150"/>
            </a:xfrm>
            <a:custGeom>
              <a:avLst/>
              <a:gdLst>
                <a:gd name="T0" fmla="*/ 0 w 1504"/>
                <a:gd name="T1" fmla="*/ 0 h 1207"/>
                <a:gd name="T2" fmla="*/ 382 w 1504"/>
                <a:gd name="T3" fmla="*/ 1207 h 1207"/>
                <a:gd name="T4" fmla="*/ 1123 w 1504"/>
                <a:gd name="T5" fmla="*/ 1207 h 1207"/>
                <a:gd name="T6" fmla="*/ 1504 w 1504"/>
                <a:gd name="T7" fmla="*/ 0 h 1207"/>
                <a:gd name="T8" fmla="*/ 1011 w 1504"/>
                <a:gd name="T9" fmla="*/ 0 h 1207"/>
                <a:gd name="T10" fmla="*/ 874 w 1504"/>
                <a:gd name="T11" fmla="*/ 497 h 1207"/>
                <a:gd name="T12" fmla="*/ 759 w 1504"/>
                <a:gd name="T13" fmla="*/ 1051 h 1207"/>
                <a:gd name="T14" fmla="*/ 748 w 1504"/>
                <a:gd name="T15" fmla="*/ 1051 h 1207"/>
                <a:gd name="T16" fmla="*/ 638 w 1504"/>
                <a:gd name="T17" fmla="*/ 501 h 1207"/>
                <a:gd name="T18" fmla="*/ 503 w 1504"/>
                <a:gd name="T19" fmla="*/ 0 h 1207"/>
                <a:gd name="T20" fmla="*/ 0 w 1504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4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4" y="0"/>
                  </a:lnTo>
                  <a:lnTo>
                    <a:pt x="1011" y="0"/>
                  </a:lnTo>
                  <a:cubicBezTo>
                    <a:pt x="960" y="158"/>
                    <a:pt x="914" y="324"/>
                    <a:pt x="874" y="497"/>
                  </a:cubicBezTo>
                  <a:cubicBezTo>
                    <a:pt x="833" y="670"/>
                    <a:pt x="795" y="855"/>
                    <a:pt x="759" y="1051"/>
                  </a:cubicBezTo>
                  <a:lnTo>
                    <a:pt x="748" y="1051"/>
                  </a:lnTo>
                  <a:cubicBezTo>
                    <a:pt x="715" y="859"/>
                    <a:pt x="678" y="676"/>
                    <a:pt x="638" y="501"/>
                  </a:cubicBezTo>
                  <a:cubicBezTo>
                    <a:pt x="599" y="326"/>
                    <a:pt x="554" y="159"/>
                    <a:pt x="50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B8FE51DD-5EB7-40C3-8C55-955CACADD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4222750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6A6D47AD-753F-4757-BC7F-5E4D6BC32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4881563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2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7 h 1207"/>
                <a:gd name="T14" fmla="*/ 479 w 1451"/>
                <a:gd name="T15" fmla="*/ 663 h 1207"/>
                <a:gd name="T16" fmla="*/ 464 w 1451"/>
                <a:gd name="T17" fmla="*/ 663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4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2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59"/>
                    <a:pt x="566" y="416"/>
                    <a:pt x="543" y="467"/>
                  </a:cubicBezTo>
                  <a:cubicBezTo>
                    <a:pt x="520" y="519"/>
                    <a:pt x="499" y="584"/>
                    <a:pt x="479" y="663"/>
                  </a:cubicBezTo>
                  <a:lnTo>
                    <a:pt x="464" y="663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4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8F96BAD1-A23A-4CDC-B645-82E67553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432425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7 w 1065"/>
                <a:gd name="T7" fmla="*/ 777 h 1207"/>
                <a:gd name="T8" fmla="*/ 457 w 1065"/>
                <a:gd name="T9" fmla="*/ 685 h 1207"/>
                <a:gd name="T10" fmla="*/ 977 w 1065"/>
                <a:gd name="T11" fmla="*/ 687 h 1207"/>
                <a:gd name="T12" fmla="*/ 977 w 1065"/>
                <a:gd name="T13" fmla="*/ 528 h 1207"/>
                <a:gd name="T14" fmla="*/ 457 w 1065"/>
                <a:gd name="T15" fmla="*/ 528 h 1207"/>
                <a:gd name="T16" fmla="*/ 457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7" y="777"/>
                  </a:lnTo>
                  <a:lnTo>
                    <a:pt x="457" y="685"/>
                  </a:lnTo>
                  <a:lnTo>
                    <a:pt x="977" y="687"/>
                  </a:lnTo>
                  <a:lnTo>
                    <a:pt x="977" y="528"/>
                  </a:lnTo>
                  <a:lnTo>
                    <a:pt x="457" y="528"/>
                  </a:lnTo>
                  <a:lnTo>
                    <a:pt x="457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68DF79E2-951F-4771-BA0A-FE92FA806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861050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8 h 1207"/>
                <a:gd name="T6" fmla="*/ 1165 w 1244"/>
                <a:gd name="T7" fmla="*/ 897 h 1207"/>
                <a:gd name="T8" fmla="*/ 1112 w 1244"/>
                <a:gd name="T9" fmla="*/ 787 h 1207"/>
                <a:gd name="T10" fmla="*/ 1002 w 1244"/>
                <a:gd name="T11" fmla="*/ 725 h 1207"/>
                <a:gd name="T12" fmla="*/ 820 w 1244"/>
                <a:gd name="T13" fmla="*/ 700 h 1207"/>
                <a:gd name="T14" fmla="*/ 819 w 1244"/>
                <a:gd name="T15" fmla="*/ 696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5 h 1207"/>
                <a:gd name="T22" fmla="*/ 969 w 1244"/>
                <a:gd name="T23" fmla="*/ 41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5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5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0 h 1207"/>
                <a:gd name="T50" fmla="*/ 458 w 1244"/>
                <a:gd name="T51" fmla="*/ 610 h 1207"/>
                <a:gd name="T52" fmla="*/ 458 w 1244"/>
                <a:gd name="T53" fmla="*/ 446 h 1207"/>
                <a:gd name="T54" fmla="*/ 671 w 1244"/>
                <a:gd name="T55" fmla="*/ 446 h 1207"/>
                <a:gd name="T56" fmla="*/ 761 w 1244"/>
                <a:gd name="T57" fmla="*/ 466 h 1207"/>
                <a:gd name="T58" fmla="*/ 788 w 1244"/>
                <a:gd name="T59" fmla="*/ 527 h 1207"/>
                <a:gd name="T60" fmla="*/ 761 w 1244"/>
                <a:gd name="T61" fmla="*/ 589 h 1207"/>
                <a:gd name="T62" fmla="*/ 674 w 1244"/>
                <a:gd name="T63" fmla="*/ 61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1"/>
                    <a:pt x="1195" y="1068"/>
                    <a:pt x="1180" y="988"/>
                  </a:cubicBezTo>
                  <a:lnTo>
                    <a:pt x="1165" y="897"/>
                  </a:lnTo>
                  <a:cubicBezTo>
                    <a:pt x="1156" y="851"/>
                    <a:pt x="1138" y="814"/>
                    <a:pt x="1112" y="787"/>
                  </a:cubicBezTo>
                  <a:cubicBezTo>
                    <a:pt x="1085" y="759"/>
                    <a:pt x="1049" y="739"/>
                    <a:pt x="1002" y="725"/>
                  </a:cubicBezTo>
                  <a:cubicBezTo>
                    <a:pt x="955" y="712"/>
                    <a:pt x="894" y="704"/>
                    <a:pt x="820" y="700"/>
                  </a:cubicBezTo>
                  <a:lnTo>
                    <a:pt x="819" y="696"/>
                  </a:lnTo>
                  <a:cubicBezTo>
                    <a:pt x="957" y="685"/>
                    <a:pt x="1057" y="652"/>
                    <a:pt x="1118" y="596"/>
                  </a:cubicBezTo>
                  <a:cubicBezTo>
                    <a:pt x="1179" y="539"/>
                    <a:pt x="1210" y="463"/>
                    <a:pt x="1210" y="366"/>
                  </a:cubicBezTo>
                  <a:cubicBezTo>
                    <a:pt x="1210" y="287"/>
                    <a:pt x="1188" y="220"/>
                    <a:pt x="1146" y="165"/>
                  </a:cubicBezTo>
                  <a:cubicBezTo>
                    <a:pt x="1103" y="110"/>
                    <a:pt x="1044" y="69"/>
                    <a:pt x="969" y="41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6"/>
                    <a:pt x="668" y="809"/>
                  </a:cubicBezTo>
                  <a:cubicBezTo>
                    <a:pt x="699" y="822"/>
                    <a:pt x="721" y="840"/>
                    <a:pt x="736" y="865"/>
                  </a:cubicBezTo>
                  <a:cubicBezTo>
                    <a:pt x="750" y="889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6"/>
                    <a:pt x="795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0"/>
                  </a:moveTo>
                  <a:lnTo>
                    <a:pt x="458" y="610"/>
                  </a:lnTo>
                  <a:lnTo>
                    <a:pt x="458" y="446"/>
                  </a:lnTo>
                  <a:lnTo>
                    <a:pt x="671" y="446"/>
                  </a:lnTo>
                  <a:cubicBezTo>
                    <a:pt x="713" y="446"/>
                    <a:pt x="743" y="453"/>
                    <a:pt x="761" y="466"/>
                  </a:cubicBezTo>
                  <a:cubicBezTo>
                    <a:pt x="779" y="479"/>
                    <a:pt x="788" y="499"/>
                    <a:pt x="788" y="527"/>
                  </a:cubicBezTo>
                  <a:cubicBezTo>
                    <a:pt x="788" y="554"/>
                    <a:pt x="779" y="575"/>
                    <a:pt x="761" y="589"/>
                  </a:cubicBezTo>
                  <a:cubicBezTo>
                    <a:pt x="743" y="603"/>
                    <a:pt x="714" y="610"/>
                    <a:pt x="674" y="6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910E54AA-A213-4B29-8052-99641A32E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303963" y="6110288"/>
              <a:ext cx="541337" cy="438150"/>
            </a:xfrm>
            <a:custGeom>
              <a:avLst/>
              <a:gdLst>
                <a:gd name="T0" fmla="*/ 0 w 1505"/>
                <a:gd name="T1" fmla="*/ 0 h 1207"/>
                <a:gd name="T2" fmla="*/ 382 w 1505"/>
                <a:gd name="T3" fmla="*/ 1207 h 1207"/>
                <a:gd name="T4" fmla="*/ 1123 w 1505"/>
                <a:gd name="T5" fmla="*/ 1207 h 1207"/>
                <a:gd name="T6" fmla="*/ 1505 w 1505"/>
                <a:gd name="T7" fmla="*/ 0 h 1207"/>
                <a:gd name="T8" fmla="*/ 1012 w 1505"/>
                <a:gd name="T9" fmla="*/ 0 h 1207"/>
                <a:gd name="T10" fmla="*/ 874 w 1505"/>
                <a:gd name="T11" fmla="*/ 496 h 1207"/>
                <a:gd name="T12" fmla="*/ 760 w 1505"/>
                <a:gd name="T13" fmla="*/ 1051 h 1207"/>
                <a:gd name="T14" fmla="*/ 749 w 1505"/>
                <a:gd name="T15" fmla="*/ 1051 h 1207"/>
                <a:gd name="T16" fmla="*/ 639 w 1505"/>
                <a:gd name="T17" fmla="*/ 500 h 1207"/>
                <a:gd name="T18" fmla="*/ 504 w 1505"/>
                <a:gd name="T19" fmla="*/ 0 h 1207"/>
                <a:gd name="T20" fmla="*/ 0 w 1505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5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5" y="0"/>
                  </a:lnTo>
                  <a:lnTo>
                    <a:pt x="1012" y="0"/>
                  </a:lnTo>
                  <a:cubicBezTo>
                    <a:pt x="960" y="158"/>
                    <a:pt x="914" y="323"/>
                    <a:pt x="874" y="496"/>
                  </a:cubicBezTo>
                  <a:cubicBezTo>
                    <a:pt x="834" y="669"/>
                    <a:pt x="796" y="854"/>
                    <a:pt x="760" y="1051"/>
                  </a:cubicBezTo>
                  <a:lnTo>
                    <a:pt x="749" y="1051"/>
                  </a:lnTo>
                  <a:cubicBezTo>
                    <a:pt x="715" y="859"/>
                    <a:pt x="678" y="675"/>
                    <a:pt x="639" y="500"/>
                  </a:cubicBezTo>
                  <a:cubicBezTo>
                    <a:pt x="599" y="326"/>
                    <a:pt x="554" y="159"/>
                    <a:pt x="504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B8B066E7-D206-452B-B064-501DD5551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821488" y="6097588"/>
              <a:ext cx="485775" cy="463550"/>
            </a:xfrm>
            <a:custGeom>
              <a:avLst/>
              <a:gdLst>
                <a:gd name="T0" fmla="*/ 676 w 1349"/>
                <a:gd name="T1" fmla="*/ 1273 h 1273"/>
                <a:gd name="T2" fmla="*/ 1181 w 1349"/>
                <a:gd name="T3" fmla="*/ 1107 h 1273"/>
                <a:gd name="T4" fmla="*/ 1349 w 1349"/>
                <a:gd name="T5" fmla="*/ 637 h 1273"/>
                <a:gd name="T6" fmla="*/ 1181 w 1349"/>
                <a:gd name="T7" fmla="*/ 166 h 1273"/>
                <a:gd name="T8" fmla="*/ 676 w 1349"/>
                <a:gd name="T9" fmla="*/ 0 h 1273"/>
                <a:gd name="T10" fmla="*/ 168 w 1349"/>
                <a:gd name="T11" fmla="*/ 166 h 1273"/>
                <a:gd name="T12" fmla="*/ 0 w 1349"/>
                <a:gd name="T13" fmla="*/ 638 h 1273"/>
                <a:gd name="T14" fmla="*/ 168 w 1349"/>
                <a:gd name="T15" fmla="*/ 1108 h 1273"/>
                <a:gd name="T16" fmla="*/ 676 w 1349"/>
                <a:gd name="T17" fmla="*/ 1273 h 1273"/>
                <a:gd name="T18" fmla="*/ 673 w 1349"/>
                <a:gd name="T19" fmla="*/ 826 h 1273"/>
                <a:gd name="T20" fmla="*/ 489 w 1349"/>
                <a:gd name="T21" fmla="*/ 781 h 1273"/>
                <a:gd name="T22" fmla="*/ 430 w 1349"/>
                <a:gd name="T23" fmla="*/ 638 h 1273"/>
                <a:gd name="T24" fmla="*/ 489 w 1349"/>
                <a:gd name="T25" fmla="*/ 493 h 1273"/>
                <a:gd name="T26" fmla="*/ 674 w 1349"/>
                <a:gd name="T27" fmla="*/ 447 h 1273"/>
                <a:gd name="T28" fmla="*/ 860 w 1349"/>
                <a:gd name="T29" fmla="*/ 493 h 1273"/>
                <a:gd name="T30" fmla="*/ 920 w 1349"/>
                <a:gd name="T31" fmla="*/ 638 h 1273"/>
                <a:gd name="T32" fmla="*/ 860 w 1349"/>
                <a:gd name="T33" fmla="*/ 781 h 1273"/>
                <a:gd name="T34" fmla="*/ 673 w 1349"/>
                <a:gd name="T35" fmla="*/ 826 h 1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49" h="1273">
                  <a:moveTo>
                    <a:pt x="676" y="1273"/>
                  </a:moveTo>
                  <a:cubicBezTo>
                    <a:pt x="900" y="1273"/>
                    <a:pt x="1069" y="1218"/>
                    <a:pt x="1181" y="1107"/>
                  </a:cubicBezTo>
                  <a:cubicBezTo>
                    <a:pt x="1293" y="997"/>
                    <a:pt x="1349" y="840"/>
                    <a:pt x="1349" y="637"/>
                  </a:cubicBezTo>
                  <a:cubicBezTo>
                    <a:pt x="1349" y="434"/>
                    <a:pt x="1293" y="277"/>
                    <a:pt x="1181" y="166"/>
                  </a:cubicBezTo>
                  <a:cubicBezTo>
                    <a:pt x="1069" y="55"/>
                    <a:pt x="900" y="0"/>
                    <a:pt x="676" y="0"/>
                  </a:cubicBezTo>
                  <a:cubicBezTo>
                    <a:pt x="450" y="0"/>
                    <a:pt x="281" y="55"/>
                    <a:pt x="168" y="166"/>
                  </a:cubicBezTo>
                  <a:cubicBezTo>
                    <a:pt x="56" y="277"/>
                    <a:pt x="0" y="434"/>
                    <a:pt x="0" y="638"/>
                  </a:cubicBezTo>
                  <a:cubicBezTo>
                    <a:pt x="0" y="841"/>
                    <a:pt x="56" y="997"/>
                    <a:pt x="168" y="1108"/>
                  </a:cubicBezTo>
                  <a:cubicBezTo>
                    <a:pt x="281" y="1218"/>
                    <a:pt x="450" y="1273"/>
                    <a:pt x="676" y="1273"/>
                  </a:cubicBezTo>
                  <a:close/>
                  <a:moveTo>
                    <a:pt x="673" y="826"/>
                  </a:moveTo>
                  <a:cubicBezTo>
                    <a:pt x="590" y="826"/>
                    <a:pt x="529" y="811"/>
                    <a:pt x="489" y="781"/>
                  </a:cubicBezTo>
                  <a:cubicBezTo>
                    <a:pt x="449" y="751"/>
                    <a:pt x="430" y="703"/>
                    <a:pt x="430" y="638"/>
                  </a:cubicBezTo>
                  <a:cubicBezTo>
                    <a:pt x="430" y="572"/>
                    <a:pt x="449" y="523"/>
                    <a:pt x="489" y="493"/>
                  </a:cubicBezTo>
                  <a:cubicBezTo>
                    <a:pt x="529" y="462"/>
                    <a:pt x="590" y="447"/>
                    <a:pt x="674" y="447"/>
                  </a:cubicBezTo>
                  <a:cubicBezTo>
                    <a:pt x="758" y="447"/>
                    <a:pt x="820" y="462"/>
                    <a:pt x="860" y="493"/>
                  </a:cubicBezTo>
                  <a:cubicBezTo>
                    <a:pt x="900" y="523"/>
                    <a:pt x="920" y="572"/>
                    <a:pt x="920" y="638"/>
                  </a:cubicBezTo>
                  <a:cubicBezTo>
                    <a:pt x="920" y="703"/>
                    <a:pt x="900" y="751"/>
                    <a:pt x="860" y="781"/>
                  </a:cubicBezTo>
                  <a:cubicBezTo>
                    <a:pt x="820" y="811"/>
                    <a:pt x="758" y="826"/>
                    <a:pt x="673" y="8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B00F9F47-88E4-4921-906A-5E0893C8C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-1605" y="6108710"/>
              <a:ext cx="296122" cy="439727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7 w 1065"/>
                <a:gd name="T7" fmla="*/ 777 h 1207"/>
                <a:gd name="T8" fmla="*/ 457 w 1065"/>
                <a:gd name="T9" fmla="*/ 685 h 1207"/>
                <a:gd name="T10" fmla="*/ 977 w 1065"/>
                <a:gd name="T11" fmla="*/ 687 h 1207"/>
                <a:gd name="T12" fmla="*/ 977 w 1065"/>
                <a:gd name="T13" fmla="*/ 528 h 1207"/>
                <a:gd name="T14" fmla="*/ 457 w 1065"/>
                <a:gd name="T15" fmla="*/ 528 h 1207"/>
                <a:gd name="T16" fmla="*/ 457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  <a:gd name="connsiteX0" fmla="*/ 0 w 10000"/>
                <a:gd name="connsiteY0" fmla="*/ 10036 h 10036"/>
                <a:gd name="connsiteX1" fmla="*/ 10000 w 10000"/>
                <a:gd name="connsiteY1" fmla="*/ 10036 h 10036"/>
                <a:gd name="connsiteX2" fmla="*/ 10000 w 10000"/>
                <a:gd name="connsiteY2" fmla="*/ 6473 h 10036"/>
                <a:gd name="connsiteX3" fmla="*/ 4291 w 10000"/>
                <a:gd name="connsiteY3" fmla="*/ 6473 h 10036"/>
                <a:gd name="connsiteX4" fmla="*/ 4291 w 10000"/>
                <a:gd name="connsiteY4" fmla="*/ 5711 h 10036"/>
                <a:gd name="connsiteX5" fmla="*/ 9174 w 10000"/>
                <a:gd name="connsiteY5" fmla="*/ 5728 h 10036"/>
                <a:gd name="connsiteX6" fmla="*/ 9174 w 10000"/>
                <a:gd name="connsiteY6" fmla="*/ 4410 h 10036"/>
                <a:gd name="connsiteX7" fmla="*/ 4291 w 10000"/>
                <a:gd name="connsiteY7" fmla="*/ 4410 h 10036"/>
                <a:gd name="connsiteX8" fmla="*/ 4291 w 10000"/>
                <a:gd name="connsiteY8" fmla="*/ 3648 h 10036"/>
                <a:gd name="connsiteX9" fmla="*/ 9981 w 10000"/>
                <a:gd name="connsiteY9" fmla="*/ 3648 h 10036"/>
                <a:gd name="connsiteX10" fmla="*/ 9981 w 10000"/>
                <a:gd name="connsiteY10" fmla="*/ 36 h 10036"/>
                <a:gd name="connsiteX11" fmla="*/ 2292 w 10000"/>
                <a:gd name="connsiteY11" fmla="*/ 0 h 10036"/>
                <a:gd name="connsiteX12" fmla="*/ 0 w 10000"/>
                <a:gd name="connsiteY12" fmla="*/ 36 h 10036"/>
                <a:gd name="connsiteX13" fmla="*/ 0 w 10000"/>
                <a:gd name="connsiteY13" fmla="*/ 10036 h 10036"/>
                <a:gd name="connsiteX0" fmla="*/ 0 w 10000"/>
                <a:gd name="connsiteY0" fmla="*/ 10036 h 10036"/>
                <a:gd name="connsiteX1" fmla="*/ 2292 w 10000"/>
                <a:gd name="connsiteY1" fmla="*/ 10000 h 10036"/>
                <a:gd name="connsiteX2" fmla="*/ 10000 w 10000"/>
                <a:gd name="connsiteY2" fmla="*/ 10036 h 10036"/>
                <a:gd name="connsiteX3" fmla="*/ 10000 w 10000"/>
                <a:gd name="connsiteY3" fmla="*/ 6473 h 10036"/>
                <a:gd name="connsiteX4" fmla="*/ 4291 w 10000"/>
                <a:gd name="connsiteY4" fmla="*/ 6473 h 10036"/>
                <a:gd name="connsiteX5" fmla="*/ 4291 w 10000"/>
                <a:gd name="connsiteY5" fmla="*/ 5711 h 10036"/>
                <a:gd name="connsiteX6" fmla="*/ 9174 w 10000"/>
                <a:gd name="connsiteY6" fmla="*/ 5728 h 10036"/>
                <a:gd name="connsiteX7" fmla="*/ 9174 w 10000"/>
                <a:gd name="connsiteY7" fmla="*/ 4410 h 10036"/>
                <a:gd name="connsiteX8" fmla="*/ 4291 w 10000"/>
                <a:gd name="connsiteY8" fmla="*/ 4410 h 10036"/>
                <a:gd name="connsiteX9" fmla="*/ 4291 w 10000"/>
                <a:gd name="connsiteY9" fmla="*/ 3648 h 10036"/>
                <a:gd name="connsiteX10" fmla="*/ 9981 w 10000"/>
                <a:gd name="connsiteY10" fmla="*/ 3648 h 10036"/>
                <a:gd name="connsiteX11" fmla="*/ 9981 w 10000"/>
                <a:gd name="connsiteY11" fmla="*/ 36 h 10036"/>
                <a:gd name="connsiteX12" fmla="*/ 2292 w 10000"/>
                <a:gd name="connsiteY12" fmla="*/ 0 h 10036"/>
                <a:gd name="connsiteX13" fmla="*/ 0 w 10000"/>
                <a:gd name="connsiteY13" fmla="*/ 36 h 10036"/>
                <a:gd name="connsiteX14" fmla="*/ 0 w 10000"/>
                <a:gd name="connsiteY14" fmla="*/ 10036 h 10036"/>
                <a:gd name="connsiteX0" fmla="*/ 0 w 10000"/>
                <a:gd name="connsiteY0" fmla="*/ 10036 h 10036"/>
                <a:gd name="connsiteX1" fmla="*/ 2292 w 10000"/>
                <a:gd name="connsiteY1" fmla="*/ 10000 h 10036"/>
                <a:gd name="connsiteX2" fmla="*/ 10000 w 10000"/>
                <a:gd name="connsiteY2" fmla="*/ 10036 h 10036"/>
                <a:gd name="connsiteX3" fmla="*/ 10000 w 10000"/>
                <a:gd name="connsiteY3" fmla="*/ 6473 h 10036"/>
                <a:gd name="connsiteX4" fmla="*/ 4291 w 10000"/>
                <a:gd name="connsiteY4" fmla="*/ 6473 h 10036"/>
                <a:gd name="connsiteX5" fmla="*/ 4291 w 10000"/>
                <a:gd name="connsiteY5" fmla="*/ 5711 h 10036"/>
                <a:gd name="connsiteX6" fmla="*/ 9174 w 10000"/>
                <a:gd name="connsiteY6" fmla="*/ 5728 h 10036"/>
                <a:gd name="connsiteX7" fmla="*/ 9174 w 10000"/>
                <a:gd name="connsiteY7" fmla="*/ 4410 h 10036"/>
                <a:gd name="connsiteX8" fmla="*/ 4291 w 10000"/>
                <a:gd name="connsiteY8" fmla="*/ 4410 h 10036"/>
                <a:gd name="connsiteX9" fmla="*/ 4291 w 10000"/>
                <a:gd name="connsiteY9" fmla="*/ 3648 h 10036"/>
                <a:gd name="connsiteX10" fmla="*/ 9981 w 10000"/>
                <a:gd name="connsiteY10" fmla="*/ 3648 h 10036"/>
                <a:gd name="connsiteX11" fmla="*/ 9981 w 10000"/>
                <a:gd name="connsiteY11" fmla="*/ 36 h 10036"/>
                <a:gd name="connsiteX12" fmla="*/ 2292 w 10000"/>
                <a:gd name="connsiteY12" fmla="*/ 0 h 10036"/>
                <a:gd name="connsiteX13" fmla="*/ 0 w 10000"/>
                <a:gd name="connsiteY13" fmla="*/ 10036 h 10036"/>
                <a:gd name="connsiteX0" fmla="*/ 0 w 7708"/>
                <a:gd name="connsiteY0" fmla="*/ 0 h 10036"/>
                <a:gd name="connsiteX1" fmla="*/ 0 w 7708"/>
                <a:gd name="connsiteY1" fmla="*/ 10000 h 10036"/>
                <a:gd name="connsiteX2" fmla="*/ 7708 w 7708"/>
                <a:gd name="connsiteY2" fmla="*/ 10036 h 10036"/>
                <a:gd name="connsiteX3" fmla="*/ 7708 w 7708"/>
                <a:gd name="connsiteY3" fmla="*/ 6473 h 10036"/>
                <a:gd name="connsiteX4" fmla="*/ 1999 w 7708"/>
                <a:gd name="connsiteY4" fmla="*/ 6473 h 10036"/>
                <a:gd name="connsiteX5" fmla="*/ 1999 w 7708"/>
                <a:gd name="connsiteY5" fmla="*/ 5711 h 10036"/>
                <a:gd name="connsiteX6" fmla="*/ 6882 w 7708"/>
                <a:gd name="connsiteY6" fmla="*/ 5728 h 10036"/>
                <a:gd name="connsiteX7" fmla="*/ 6882 w 7708"/>
                <a:gd name="connsiteY7" fmla="*/ 4410 h 10036"/>
                <a:gd name="connsiteX8" fmla="*/ 1999 w 7708"/>
                <a:gd name="connsiteY8" fmla="*/ 4410 h 10036"/>
                <a:gd name="connsiteX9" fmla="*/ 1999 w 7708"/>
                <a:gd name="connsiteY9" fmla="*/ 3648 h 10036"/>
                <a:gd name="connsiteX10" fmla="*/ 7689 w 7708"/>
                <a:gd name="connsiteY10" fmla="*/ 3648 h 10036"/>
                <a:gd name="connsiteX11" fmla="*/ 7689 w 7708"/>
                <a:gd name="connsiteY11" fmla="*/ 36 h 10036"/>
                <a:gd name="connsiteX12" fmla="*/ 0 w 7708"/>
                <a:gd name="connsiteY12" fmla="*/ 0 h 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08" h="10036">
                  <a:moveTo>
                    <a:pt x="0" y="0"/>
                  </a:moveTo>
                  <a:lnTo>
                    <a:pt x="0" y="10000"/>
                  </a:lnTo>
                  <a:lnTo>
                    <a:pt x="7708" y="10036"/>
                  </a:lnTo>
                  <a:lnTo>
                    <a:pt x="7708" y="6473"/>
                  </a:lnTo>
                  <a:lnTo>
                    <a:pt x="1999" y="6473"/>
                  </a:lnTo>
                  <a:lnTo>
                    <a:pt x="1999" y="5711"/>
                  </a:lnTo>
                  <a:lnTo>
                    <a:pt x="6882" y="5728"/>
                  </a:lnTo>
                  <a:lnTo>
                    <a:pt x="6882" y="4410"/>
                  </a:lnTo>
                  <a:lnTo>
                    <a:pt x="1999" y="4410"/>
                  </a:lnTo>
                  <a:lnTo>
                    <a:pt x="1999" y="3648"/>
                  </a:lnTo>
                  <a:lnTo>
                    <a:pt x="7689" y="3648"/>
                  </a:lnTo>
                  <a:lnTo>
                    <a:pt x="7689" y="3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3C895BD2-EDAC-4A6B-AD1F-34D506E2B9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38966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8 h 1207"/>
                <a:gd name="T6" fmla="*/ 1165 w 1244"/>
                <a:gd name="T7" fmla="*/ 897 h 1207"/>
                <a:gd name="T8" fmla="*/ 1112 w 1244"/>
                <a:gd name="T9" fmla="*/ 787 h 1207"/>
                <a:gd name="T10" fmla="*/ 1002 w 1244"/>
                <a:gd name="T11" fmla="*/ 725 h 1207"/>
                <a:gd name="T12" fmla="*/ 820 w 1244"/>
                <a:gd name="T13" fmla="*/ 700 h 1207"/>
                <a:gd name="T14" fmla="*/ 819 w 1244"/>
                <a:gd name="T15" fmla="*/ 696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5 h 1207"/>
                <a:gd name="T22" fmla="*/ 969 w 1244"/>
                <a:gd name="T23" fmla="*/ 41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5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5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0 h 1207"/>
                <a:gd name="T50" fmla="*/ 458 w 1244"/>
                <a:gd name="T51" fmla="*/ 610 h 1207"/>
                <a:gd name="T52" fmla="*/ 458 w 1244"/>
                <a:gd name="T53" fmla="*/ 446 h 1207"/>
                <a:gd name="T54" fmla="*/ 671 w 1244"/>
                <a:gd name="T55" fmla="*/ 446 h 1207"/>
                <a:gd name="T56" fmla="*/ 761 w 1244"/>
                <a:gd name="T57" fmla="*/ 466 h 1207"/>
                <a:gd name="T58" fmla="*/ 788 w 1244"/>
                <a:gd name="T59" fmla="*/ 527 h 1207"/>
                <a:gd name="T60" fmla="*/ 761 w 1244"/>
                <a:gd name="T61" fmla="*/ 589 h 1207"/>
                <a:gd name="T62" fmla="*/ 674 w 1244"/>
                <a:gd name="T63" fmla="*/ 61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1"/>
                    <a:pt x="1195" y="1068"/>
                    <a:pt x="1180" y="988"/>
                  </a:cubicBezTo>
                  <a:lnTo>
                    <a:pt x="1165" y="897"/>
                  </a:lnTo>
                  <a:cubicBezTo>
                    <a:pt x="1156" y="851"/>
                    <a:pt x="1138" y="814"/>
                    <a:pt x="1112" y="787"/>
                  </a:cubicBezTo>
                  <a:cubicBezTo>
                    <a:pt x="1085" y="759"/>
                    <a:pt x="1049" y="739"/>
                    <a:pt x="1002" y="725"/>
                  </a:cubicBezTo>
                  <a:cubicBezTo>
                    <a:pt x="955" y="712"/>
                    <a:pt x="894" y="704"/>
                    <a:pt x="820" y="700"/>
                  </a:cubicBezTo>
                  <a:lnTo>
                    <a:pt x="819" y="696"/>
                  </a:lnTo>
                  <a:cubicBezTo>
                    <a:pt x="957" y="685"/>
                    <a:pt x="1057" y="652"/>
                    <a:pt x="1118" y="596"/>
                  </a:cubicBezTo>
                  <a:cubicBezTo>
                    <a:pt x="1179" y="539"/>
                    <a:pt x="1210" y="463"/>
                    <a:pt x="1210" y="366"/>
                  </a:cubicBezTo>
                  <a:cubicBezTo>
                    <a:pt x="1210" y="287"/>
                    <a:pt x="1188" y="220"/>
                    <a:pt x="1146" y="165"/>
                  </a:cubicBezTo>
                  <a:cubicBezTo>
                    <a:pt x="1103" y="110"/>
                    <a:pt x="1044" y="69"/>
                    <a:pt x="969" y="41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6"/>
                    <a:pt x="668" y="809"/>
                  </a:cubicBezTo>
                  <a:cubicBezTo>
                    <a:pt x="699" y="822"/>
                    <a:pt x="721" y="840"/>
                    <a:pt x="736" y="865"/>
                  </a:cubicBezTo>
                  <a:cubicBezTo>
                    <a:pt x="750" y="889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6"/>
                    <a:pt x="795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0"/>
                  </a:moveTo>
                  <a:lnTo>
                    <a:pt x="458" y="610"/>
                  </a:lnTo>
                  <a:lnTo>
                    <a:pt x="458" y="446"/>
                  </a:lnTo>
                  <a:lnTo>
                    <a:pt x="671" y="446"/>
                  </a:lnTo>
                  <a:cubicBezTo>
                    <a:pt x="713" y="446"/>
                    <a:pt x="743" y="453"/>
                    <a:pt x="761" y="466"/>
                  </a:cubicBezTo>
                  <a:cubicBezTo>
                    <a:pt x="779" y="479"/>
                    <a:pt x="788" y="499"/>
                    <a:pt x="788" y="527"/>
                  </a:cubicBezTo>
                  <a:cubicBezTo>
                    <a:pt x="788" y="554"/>
                    <a:pt x="779" y="575"/>
                    <a:pt x="761" y="589"/>
                  </a:cubicBezTo>
                  <a:cubicBezTo>
                    <a:pt x="743" y="603"/>
                    <a:pt x="714" y="610"/>
                    <a:pt x="674" y="6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63E3D008-BBA1-414E-9938-1D652E9B4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81879" y="6110288"/>
              <a:ext cx="541337" cy="438150"/>
            </a:xfrm>
            <a:custGeom>
              <a:avLst/>
              <a:gdLst>
                <a:gd name="T0" fmla="*/ 0 w 1505"/>
                <a:gd name="T1" fmla="*/ 0 h 1207"/>
                <a:gd name="T2" fmla="*/ 382 w 1505"/>
                <a:gd name="T3" fmla="*/ 1207 h 1207"/>
                <a:gd name="T4" fmla="*/ 1123 w 1505"/>
                <a:gd name="T5" fmla="*/ 1207 h 1207"/>
                <a:gd name="T6" fmla="*/ 1505 w 1505"/>
                <a:gd name="T7" fmla="*/ 0 h 1207"/>
                <a:gd name="T8" fmla="*/ 1012 w 1505"/>
                <a:gd name="T9" fmla="*/ 0 h 1207"/>
                <a:gd name="T10" fmla="*/ 874 w 1505"/>
                <a:gd name="T11" fmla="*/ 496 h 1207"/>
                <a:gd name="T12" fmla="*/ 760 w 1505"/>
                <a:gd name="T13" fmla="*/ 1051 h 1207"/>
                <a:gd name="T14" fmla="*/ 749 w 1505"/>
                <a:gd name="T15" fmla="*/ 1051 h 1207"/>
                <a:gd name="T16" fmla="*/ 639 w 1505"/>
                <a:gd name="T17" fmla="*/ 500 h 1207"/>
                <a:gd name="T18" fmla="*/ 504 w 1505"/>
                <a:gd name="T19" fmla="*/ 0 h 1207"/>
                <a:gd name="T20" fmla="*/ 0 w 1505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5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5" y="0"/>
                  </a:lnTo>
                  <a:lnTo>
                    <a:pt x="1012" y="0"/>
                  </a:lnTo>
                  <a:cubicBezTo>
                    <a:pt x="960" y="158"/>
                    <a:pt x="914" y="323"/>
                    <a:pt x="874" y="496"/>
                  </a:cubicBezTo>
                  <a:cubicBezTo>
                    <a:pt x="834" y="669"/>
                    <a:pt x="796" y="854"/>
                    <a:pt x="760" y="1051"/>
                  </a:cubicBezTo>
                  <a:lnTo>
                    <a:pt x="749" y="1051"/>
                  </a:lnTo>
                  <a:cubicBezTo>
                    <a:pt x="715" y="859"/>
                    <a:pt x="678" y="675"/>
                    <a:pt x="639" y="500"/>
                  </a:cubicBezTo>
                  <a:cubicBezTo>
                    <a:pt x="599" y="326"/>
                    <a:pt x="554" y="159"/>
                    <a:pt x="504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ECC9848A-602F-46FF-890F-FD18FDA5B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299404" y="6097588"/>
              <a:ext cx="485775" cy="463550"/>
            </a:xfrm>
            <a:custGeom>
              <a:avLst/>
              <a:gdLst>
                <a:gd name="T0" fmla="*/ 676 w 1349"/>
                <a:gd name="T1" fmla="*/ 1273 h 1273"/>
                <a:gd name="T2" fmla="*/ 1181 w 1349"/>
                <a:gd name="T3" fmla="*/ 1107 h 1273"/>
                <a:gd name="T4" fmla="*/ 1349 w 1349"/>
                <a:gd name="T5" fmla="*/ 637 h 1273"/>
                <a:gd name="T6" fmla="*/ 1181 w 1349"/>
                <a:gd name="T7" fmla="*/ 166 h 1273"/>
                <a:gd name="T8" fmla="*/ 676 w 1349"/>
                <a:gd name="T9" fmla="*/ 0 h 1273"/>
                <a:gd name="T10" fmla="*/ 168 w 1349"/>
                <a:gd name="T11" fmla="*/ 166 h 1273"/>
                <a:gd name="T12" fmla="*/ 0 w 1349"/>
                <a:gd name="T13" fmla="*/ 638 h 1273"/>
                <a:gd name="T14" fmla="*/ 168 w 1349"/>
                <a:gd name="T15" fmla="*/ 1108 h 1273"/>
                <a:gd name="T16" fmla="*/ 676 w 1349"/>
                <a:gd name="T17" fmla="*/ 1273 h 1273"/>
                <a:gd name="T18" fmla="*/ 673 w 1349"/>
                <a:gd name="T19" fmla="*/ 826 h 1273"/>
                <a:gd name="T20" fmla="*/ 489 w 1349"/>
                <a:gd name="T21" fmla="*/ 781 h 1273"/>
                <a:gd name="T22" fmla="*/ 430 w 1349"/>
                <a:gd name="T23" fmla="*/ 638 h 1273"/>
                <a:gd name="T24" fmla="*/ 489 w 1349"/>
                <a:gd name="T25" fmla="*/ 493 h 1273"/>
                <a:gd name="T26" fmla="*/ 674 w 1349"/>
                <a:gd name="T27" fmla="*/ 447 h 1273"/>
                <a:gd name="T28" fmla="*/ 860 w 1349"/>
                <a:gd name="T29" fmla="*/ 493 h 1273"/>
                <a:gd name="T30" fmla="*/ 920 w 1349"/>
                <a:gd name="T31" fmla="*/ 638 h 1273"/>
                <a:gd name="T32" fmla="*/ 860 w 1349"/>
                <a:gd name="T33" fmla="*/ 781 h 1273"/>
                <a:gd name="T34" fmla="*/ 673 w 1349"/>
                <a:gd name="T35" fmla="*/ 826 h 1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49" h="1273">
                  <a:moveTo>
                    <a:pt x="676" y="1273"/>
                  </a:moveTo>
                  <a:cubicBezTo>
                    <a:pt x="900" y="1273"/>
                    <a:pt x="1069" y="1218"/>
                    <a:pt x="1181" y="1107"/>
                  </a:cubicBezTo>
                  <a:cubicBezTo>
                    <a:pt x="1293" y="997"/>
                    <a:pt x="1349" y="840"/>
                    <a:pt x="1349" y="637"/>
                  </a:cubicBezTo>
                  <a:cubicBezTo>
                    <a:pt x="1349" y="434"/>
                    <a:pt x="1293" y="277"/>
                    <a:pt x="1181" y="166"/>
                  </a:cubicBezTo>
                  <a:cubicBezTo>
                    <a:pt x="1069" y="55"/>
                    <a:pt x="900" y="0"/>
                    <a:pt x="676" y="0"/>
                  </a:cubicBezTo>
                  <a:cubicBezTo>
                    <a:pt x="450" y="0"/>
                    <a:pt x="281" y="55"/>
                    <a:pt x="168" y="166"/>
                  </a:cubicBezTo>
                  <a:cubicBezTo>
                    <a:pt x="56" y="277"/>
                    <a:pt x="0" y="434"/>
                    <a:pt x="0" y="638"/>
                  </a:cubicBezTo>
                  <a:cubicBezTo>
                    <a:pt x="0" y="841"/>
                    <a:pt x="56" y="997"/>
                    <a:pt x="168" y="1108"/>
                  </a:cubicBezTo>
                  <a:cubicBezTo>
                    <a:pt x="281" y="1218"/>
                    <a:pt x="450" y="1273"/>
                    <a:pt x="676" y="1273"/>
                  </a:cubicBezTo>
                  <a:close/>
                  <a:moveTo>
                    <a:pt x="673" y="826"/>
                  </a:moveTo>
                  <a:cubicBezTo>
                    <a:pt x="590" y="826"/>
                    <a:pt x="529" y="811"/>
                    <a:pt x="489" y="781"/>
                  </a:cubicBezTo>
                  <a:cubicBezTo>
                    <a:pt x="449" y="751"/>
                    <a:pt x="430" y="703"/>
                    <a:pt x="430" y="638"/>
                  </a:cubicBezTo>
                  <a:cubicBezTo>
                    <a:pt x="430" y="572"/>
                    <a:pt x="449" y="523"/>
                    <a:pt x="489" y="493"/>
                  </a:cubicBezTo>
                  <a:cubicBezTo>
                    <a:pt x="529" y="462"/>
                    <a:pt x="590" y="447"/>
                    <a:pt x="674" y="447"/>
                  </a:cubicBezTo>
                  <a:cubicBezTo>
                    <a:pt x="758" y="447"/>
                    <a:pt x="820" y="462"/>
                    <a:pt x="860" y="493"/>
                  </a:cubicBezTo>
                  <a:cubicBezTo>
                    <a:pt x="900" y="523"/>
                    <a:pt x="920" y="572"/>
                    <a:pt x="920" y="638"/>
                  </a:cubicBezTo>
                  <a:cubicBezTo>
                    <a:pt x="920" y="703"/>
                    <a:pt x="900" y="751"/>
                    <a:pt x="860" y="781"/>
                  </a:cubicBezTo>
                  <a:cubicBezTo>
                    <a:pt x="820" y="811"/>
                    <a:pt x="758" y="826"/>
                    <a:pt x="673" y="8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7" name="Freeform 5">
              <a:extLst>
                <a:ext uri="{FF2B5EF4-FFF2-40B4-BE49-F238E27FC236}">
                  <a16:creationId xmlns:a16="http://schemas.microsoft.com/office/drawing/2014/main" id="{E2534E48-539E-4C32-BD51-07577F3B83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435401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3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8 h 1207"/>
                <a:gd name="T14" fmla="*/ 479 w 1451"/>
                <a:gd name="T15" fmla="*/ 664 h 1207"/>
                <a:gd name="T16" fmla="*/ 464 w 1451"/>
                <a:gd name="T17" fmla="*/ 664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5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3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60"/>
                    <a:pt x="566" y="416"/>
                    <a:pt x="543" y="468"/>
                  </a:cubicBezTo>
                  <a:cubicBezTo>
                    <a:pt x="521" y="519"/>
                    <a:pt x="499" y="584"/>
                    <a:pt x="479" y="664"/>
                  </a:cubicBezTo>
                  <a:lnTo>
                    <a:pt x="464" y="664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5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8" name="Freeform 6">
              <a:extLst>
                <a:ext uri="{FF2B5EF4-FFF2-40B4-BE49-F238E27FC236}">
                  <a16:creationId xmlns:a16="http://schemas.microsoft.com/office/drawing/2014/main" id="{D8882723-3F41-4621-A5F5-037040301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986264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8 w 1065"/>
                <a:gd name="T7" fmla="*/ 777 h 1207"/>
                <a:gd name="T8" fmla="*/ 458 w 1065"/>
                <a:gd name="T9" fmla="*/ 686 h 1207"/>
                <a:gd name="T10" fmla="*/ 977 w 1065"/>
                <a:gd name="T11" fmla="*/ 687 h 1207"/>
                <a:gd name="T12" fmla="*/ 977 w 1065"/>
                <a:gd name="T13" fmla="*/ 529 h 1207"/>
                <a:gd name="T14" fmla="*/ 458 w 1065"/>
                <a:gd name="T15" fmla="*/ 529 h 1207"/>
                <a:gd name="T16" fmla="*/ 458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8" y="777"/>
                  </a:lnTo>
                  <a:lnTo>
                    <a:pt x="458" y="686"/>
                  </a:lnTo>
                  <a:lnTo>
                    <a:pt x="977" y="687"/>
                  </a:lnTo>
                  <a:lnTo>
                    <a:pt x="977" y="529"/>
                  </a:lnTo>
                  <a:lnTo>
                    <a:pt x="458" y="529"/>
                  </a:lnTo>
                  <a:lnTo>
                    <a:pt x="458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9" name="Freeform 7">
              <a:extLst>
                <a:ext uri="{FF2B5EF4-FFF2-40B4-BE49-F238E27FC236}">
                  <a16:creationId xmlns:a16="http://schemas.microsoft.com/office/drawing/2014/main" id="{C72A38AC-3D10-491E-A935-BCDB8E07BA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414889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9 h 1207"/>
                <a:gd name="T6" fmla="*/ 1165 w 1244"/>
                <a:gd name="T7" fmla="*/ 898 h 1207"/>
                <a:gd name="T8" fmla="*/ 1112 w 1244"/>
                <a:gd name="T9" fmla="*/ 788 h 1207"/>
                <a:gd name="T10" fmla="*/ 1002 w 1244"/>
                <a:gd name="T11" fmla="*/ 726 h 1207"/>
                <a:gd name="T12" fmla="*/ 820 w 1244"/>
                <a:gd name="T13" fmla="*/ 701 h 1207"/>
                <a:gd name="T14" fmla="*/ 820 w 1244"/>
                <a:gd name="T15" fmla="*/ 697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6 h 1207"/>
                <a:gd name="T22" fmla="*/ 969 w 1244"/>
                <a:gd name="T23" fmla="*/ 42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6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6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1 h 1207"/>
                <a:gd name="T50" fmla="*/ 458 w 1244"/>
                <a:gd name="T51" fmla="*/ 611 h 1207"/>
                <a:gd name="T52" fmla="*/ 458 w 1244"/>
                <a:gd name="T53" fmla="*/ 447 h 1207"/>
                <a:gd name="T54" fmla="*/ 671 w 1244"/>
                <a:gd name="T55" fmla="*/ 447 h 1207"/>
                <a:gd name="T56" fmla="*/ 761 w 1244"/>
                <a:gd name="T57" fmla="*/ 466 h 1207"/>
                <a:gd name="T58" fmla="*/ 788 w 1244"/>
                <a:gd name="T59" fmla="*/ 528 h 1207"/>
                <a:gd name="T60" fmla="*/ 761 w 1244"/>
                <a:gd name="T61" fmla="*/ 589 h 1207"/>
                <a:gd name="T62" fmla="*/ 674 w 1244"/>
                <a:gd name="T63" fmla="*/ 611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2"/>
                    <a:pt x="1195" y="1069"/>
                    <a:pt x="1180" y="989"/>
                  </a:cubicBezTo>
                  <a:lnTo>
                    <a:pt x="1165" y="898"/>
                  </a:lnTo>
                  <a:cubicBezTo>
                    <a:pt x="1156" y="852"/>
                    <a:pt x="1138" y="815"/>
                    <a:pt x="1112" y="788"/>
                  </a:cubicBezTo>
                  <a:cubicBezTo>
                    <a:pt x="1086" y="760"/>
                    <a:pt x="1049" y="740"/>
                    <a:pt x="1002" y="726"/>
                  </a:cubicBezTo>
                  <a:cubicBezTo>
                    <a:pt x="955" y="713"/>
                    <a:pt x="895" y="704"/>
                    <a:pt x="820" y="701"/>
                  </a:cubicBezTo>
                  <a:lnTo>
                    <a:pt x="820" y="697"/>
                  </a:lnTo>
                  <a:cubicBezTo>
                    <a:pt x="957" y="686"/>
                    <a:pt x="1057" y="652"/>
                    <a:pt x="1118" y="596"/>
                  </a:cubicBezTo>
                  <a:cubicBezTo>
                    <a:pt x="1179" y="540"/>
                    <a:pt x="1210" y="463"/>
                    <a:pt x="1210" y="366"/>
                  </a:cubicBezTo>
                  <a:cubicBezTo>
                    <a:pt x="1210" y="288"/>
                    <a:pt x="1188" y="221"/>
                    <a:pt x="1146" y="166"/>
                  </a:cubicBezTo>
                  <a:cubicBezTo>
                    <a:pt x="1103" y="111"/>
                    <a:pt x="1044" y="69"/>
                    <a:pt x="969" y="42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7"/>
                    <a:pt x="668" y="809"/>
                  </a:cubicBezTo>
                  <a:cubicBezTo>
                    <a:pt x="699" y="822"/>
                    <a:pt x="721" y="841"/>
                    <a:pt x="736" y="866"/>
                  </a:cubicBezTo>
                  <a:cubicBezTo>
                    <a:pt x="750" y="890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7"/>
                    <a:pt x="796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1"/>
                  </a:moveTo>
                  <a:lnTo>
                    <a:pt x="458" y="611"/>
                  </a:lnTo>
                  <a:lnTo>
                    <a:pt x="458" y="447"/>
                  </a:lnTo>
                  <a:lnTo>
                    <a:pt x="671" y="447"/>
                  </a:lnTo>
                  <a:cubicBezTo>
                    <a:pt x="713" y="447"/>
                    <a:pt x="743" y="454"/>
                    <a:pt x="761" y="466"/>
                  </a:cubicBezTo>
                  <a:cubicBezTo>
                    <a:pt x="779" y="479"/>
                    <a:pt x="788" y="500"/>
                    <a:pt x="788" y="528"/>
                  </a:cubicBezTo>
                  <a:cubicBezTo>
                    <a:pt x="788" y="555"/>
                    <a:pt x="779" y="575"/>
                    <a:pt x="761" y="589"/>
                  </a:cubicBezTo>
                  <a:cubicBezTo>
                    <a:pt x="743" y="604"/>
                    <a:pt x="714" y="611"/>
                    <a:pt x="674" y="6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0" name="Freeform 8">
              <a:extLst>
                <a:ext uri="{FF2B5EF4-FFF2-40B4-BE49-F238E27FC236}">
                  <a16:creationId xmlns:a16="http://schemas.microsoft.com/office/drawing/2014/main" id="{30CAAEF1-14F7-415F-AC9C-6061020F4F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845101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1" name="Freeform 9">
              <a:extLst>
                <a:ext uri="{FF2B5EF4-FFF2-40B4-BE49-F238E27FC236}">
                  <a16:creationId xmlns:a16="http://schemas.microsoft.com/office/drawing/2014/main" id="{A64B7C9F-7085-4378-999C-5E17F5AFCE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9299126" y="6110288"/>
              <a:ext cx="542925" cy="438150"/>
            </a:xfrm>
            <a:custGeom>
              <a:avLst/>
              <a:gdLst>
                <a:gd name="T0" fmla="*/ 0 w 1504"/>
                <a:gd name="T1" fmla="*/ 0 h 1207"/>
                <a:gd name="T2" fmla="*/ 382 w 1504"/>
                <a:gd name="T3" fmla="*/ 1207 h 1207"/>
                <a:gd name="T4" fmla="*/ 1123 w 1504"/>
                <a:gd name="T5" fmla="*/ 1207 h 1207"/>
                <a:gd name="T6" fmla="*/ 1504 w 1504"/>
                <a:gd name="T7" fmla="*/ 0 h 1207"/>
                <a:gd name="T8" fmla="*/ 1011 w 1504"/>
                <a:gd name="T9" fmla="*/ 0 h 1207"/>
                <a:gd name="T10" fmla="*/ 874 w 1504"/>
                <a:gd name="T11" fmla="*/ 497 h 1207"/>
                <a:gd name="T12" fmla="*/ 759 w 1504"/>
                <a:gd name="T13" fmla="*/ 1051 h 1207"/>
                <a:gd name="T14" fmla="*/ 748 w 1504"/>
                <a:gd name="T15" fmla="*/ 1051 h 1207"/>
                <a:gd name="T16" fmla="*/ 638 w 1504"/>
                <a:gd name="T17" fmla="*/ 501 h 1207"/>
                <a:gd name="T18" fmla="*/ 503 w 1504"/>
                <a:gd name="T19" fmla="*/ 0 h 1207"/>
                <a:gd name="T20" fmla="*/ 0 w 1504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4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4" y="0"/>
                  </a:lnTo>
                  <a:lnTo>
                    <a:pt x="1011" y="0"/>
                  </a:lnTo>
                  <a:cubicBezTo>
                    <a:pt x="960" y="158"/>
                    <a:pt x="914" y="324"/>
                    <a:pt x="874" y="497"/>
                  </a:cubicBezTo>
                  <a:cubicBezTo>
                    <a:pt x="833" y="670"/>
                    <a:pt x="795" y="855"/>
                    <a:pt x="759" y="1051"/>
                  </a:cubicBezTo>
                  <a:lnTo>
                    <a:pt x="748" y="1051"/>
                  </a:lnTo>
                  <a:cubicBezTo>
                    <a:pt x="715" y="859"/>
                    <a:pt x="678" y="676"/>
                    <a:pt x="638" y="501"/>
                  </a:cubicBezTo>
                  <a:cubicBezTo>
                    <a:pt x="599" y="326"/>
                    <a:pt x="554" y="159"/>
                    <a:pt x="50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2" name="Freeform 10">
              <a:extLst>
                <a:ext uri="{FF2B5EF4-FFF2-40B4-BE49-F238E27FC236}">
                  <a16:creationId xmlns:a16="http://schemas.microsoft.com/office/drawing/2014/main" id="{822140AD-1ECA-45BB-A8E6-FE45C96E99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762676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3" name="Freeform 11">
              <a:extLst>
                <a:ext uri="{FF2B5EF4-FFF2-40B4-BE49-F238E27FC236}">
                  <a16:creationId xmlns:a16="http://schemas.microsoft.com/office/drawing/2014/main" id="{2634625E-35C7-423F-8C0F-3FBBED2C36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417028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2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7 h 1207"/>
                <a:gd name="T14" fmla="*/ 479 w 1451"/>
                <a:gd name="T15" fmla="*/ 663 h 1207"/>
                <a:gd name="T16" fmla="*/ 464 w 1451"/>
                <a:gd name="T17" fmla="*/ 663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4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2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59"/>
                    <a:pt x="566" y="416"/>
                    <a:pt x="543" y="467"/>
                  </a:cubicBezTo>
                  <a:cubicBezTo>
                    <a:pt x="520" y="519"/>
                    <a:pt x="499" y="584"/>
                    <a:pt x="479" y="663"/>
                  </a:cubicBezTo>
                  <a:lnTo>
                    <a:pt x="464" y="663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4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4" name="Freeform 12">
              <a:extLst>
                <a:ext uri="{FF2B5EF4-FFF2-40B4-BE49-F238E27FC236}">
                  <a16:creationId xmlns:a16="http://schemas.microsoft.com/office/drawing/2014/main" id="{1CBC38B7-B272-4078-AFD9-2FE1F5C9C5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967890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7 w 1065"/>
                <a:gd name="T7" fmla="*/ 777 h 1207"/>
                <a:gd name="T8" fmla="*/ 457 w 1065"/>
                <a:gd name="T9" fmla="*/ 685 h 1207"/>
                <a:gd name="T10" fmla="*/ 977 w 1065"/>
                <a:gd name="T11" fmla="*/ 687 h 1207"/>
                <a:gd name="T12" fmla="*/ 977 w 1065"/>
                <a:gd name="T13" fmla="*/ 528 h 1207"/>
                <a:gd name="T14" fmla="*/ 457 w 1065"/>
                <a:gd name="T15" fmla="*/ 528 h 1207"/>
                <a:gd name="T16" fmla="*/ 457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7" y="777"/>
                  </a:lnTo>
                  <a:lnTo>
                    <a:pt x="457" y="685"/>
                  </a:lnTo>
                  <a:lnTo>
                    <a:pt x="977" y="687"/>
                  </a:lnTo>
                  <a:lnTo>
                    <a:pt x="977" y="528"/>
                  </a:lnTo>
                  <a:lnTo>
                    <a:pt x="457" y="528"/>
                  </a:lnTo>
                  <a:lnTo>
                    <a:pt x="457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5" name="Freeform 13">
              <a:extLst>
                <a:ext uri="{FF2B5EF4-FFF2-40B4-BE49-F238E27FC236}">
                  <a16:creationId xmlns:a16="http://schemas.microsoft.com/office/drawing/2014/main" id="{6A781201-3B33-45D7-B5D5-1F3F444B0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1396515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8 h 1207"/>
                <a:gd name="T6" fmla="*/ 1165 w 1244"/>
                <a:gd name="T7" fmla="*/ 897 h 1207"/>
                <a:gd name="T8" fmla="*/ 1112 w 1244"/>
                <a:gd name="T9" fmla="*/ 787 h 1207"/>
                <a:gd name="T10" fmla="*/ 1002 w 1244"/>
                <a:gd name="T11" fmla="*/ 725 h 1207"/>
                <a:gd name="T12" fmla="*/ 820 w 1244"/>
                <a:gd name="T13" fmla="*/ 700 h 1207"/>
                <a:gd name="T14" fmla="*/ 819 w 1244"/>
                <a:gd name="T15" fmla="*/ 696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5 h 1207"/>
                <a:gd name="T22" fmla="*/ 969 w 1244"/>
                <a:gd name="T23" fmla="*/ 41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5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5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0 h 1207"/>
                <a:gd name="T50" fmla="*/ 458 w 1244"/>
                <a:gd name="T51" fmla="*/ 610 h 1207"/>
                <a:gd name="T52" fmla="*/ 458 w 1244"/>
                <a:gd name="T53" fmla="*/ 446 h 1207"/>
                <a:gd name="T54" fmla="*/ 671 w 1244"/>
                <a:gd name="T55" fmla="*/ 446 h 1207"/>
                <a:gd name="T56" fmla="*/ 761 w 1244"/>
                <a:gd name="T57" fmla="*/ 466 h 1207"/>
                <a:gd name="T58" fmla="*/ 788 w 1244"/>
                <a:gd name="T59" fmla="*/ 527 h 1207"/>
                <a:gd name="T60" fmla="*/ 761 w 1244"/>
                <a:gd name="T61" fmla="*/ 589 h 1207"/>
                <a:gd name="T62" fmla="*/ 674 w 1244"/>
                <a:gd name="T63" fmla="*/ 61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1"/>
                    <a:pt x="1195" y="1068"/>
                    <a:pt x="1180" y="988"/>
                  </a:cubicBezTo>
                  <a:lnTo>
                    <a:pt x="1165" y="897"/>
                  </a:lnTo>
                  <a:cubicBezTo>
                    <a:pt x="1156" y="851"/>
                    <a:pt x="1138" y="814"/>
                    <a:pt x="1112" y="787"/>
                  </a:cubicBezTo>
                  <a:cubicBezTo>
                    <a:pt x="1085" y="759"/>
                    <a:pt x="1049" y="739"/>
                    <a:pt x="1002" y="725"/>
                  </a:cubicBezTo>
                  <a:cubicBezTo>
                    <a:pt x="955" y="712"/>
                    <a:pt x="894" y="704"/>
                    <a:pt x="820" y="700"/>
                  </a:cubicBezTo>
                  <a:lnTo>
                    <a:pt x="819" y="696"/>
                  </a:lnTo>
                  <a:cubicBezTo>
                    <a:pt x="957" y="685"/>
                    <a:pt x="1057" y="652"/>
                    <a:pt x="1118" y="596"/>
                  </a:cubicBezTo>
                  <a:cubicBezTo>
                    <a:pt x="1179" y="539"/>
                    <a:pt x="1210" y="463"/>
                    <a:pt x="1210" y="366"/>
                  </a:cubicBezTo>
                  <a:cubicBezTo>
                    <a:pt x="1210" y="287"/>
                    <a:pt x="1188" y="220"/>
                    <a:pt x="1146" y="165"/>
                  </a:cubicBezTo>
                  <a:cubicBezTo>
                    <a:pt x="1103" y="110"/>
                    <a:pt x="1044" y="69"/>
                    <a:pt x="969" y="41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6"/>
                    <a:pt x="668" y="809"/>
                  </a:cubicBezTo>
                  <a:cubicBezTo>
                    <a:pt x="699" y="822"/>
                    <a:pt x="721" y="840"/>
                    <a:pt x="736" y="865"/>
                  </a:cubicBezTo>
                  <a:cubicBezTo>
                    <a:pt x="750" y="889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6"/>
                    <a:pt x="795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0"/>
                  </a:moveTo>
                  <a:lnTo>
                    <a:pt x="458" y="610"/>
                  </a:lnTo>
                  <a:lnTo>
                    <a:pt x="458" y="446"/>
                  </a:lnTo>
                  <a:lnTo>
                    <a:pt x="671" y="446"/>
                  </a:lnTo>
                  <a:cubicBezTo>
                    <a:pt x="713" y="446"/>
                    <a:pt x="743" y="453"/>
                    <a:pt x="761" y="466"/>
                  </a:cubicBezTo>
                  <a:cubicBezTo>
                    <a:pt x="779" y="479"/>
                    <a:pt x="788" y="499"/>
                    <a:pt x="788" y="527"/>
                  </a:cubicBezTo>
                  <a:cubicBezTo>
                    <a:pt x="788" y="554"/>
                    <a:pt x="779" y="575"/>
                    <a:pt x="761" y="589"/>
                  </a:cubicBezTo>
                  <a:cubicBezTo>
                    <a:pt x="743" y="603"/>
                    <a:pt x="714" y="610"/>
                    <a:pt x="674" y="6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6" name="Freeform 14">
              <a:extLst>
                <a:ext uri="{FF2B5EF4-FFF2-40B4-BE49-F238E27FC236}">
                  <a16:creationId xmlns:a16="http://schemas.microsoft.com/office/drawing/2014/main" id="{3CA4C65B-D72D-4794-8520-B1333DFDA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839428" y="6110288"/>
              <a:ext cx="352566" cy="438150"/>
            </a:xfrm>
            <a:custGeom>
              <a:avLst/>
              <a:gdLst>
                <a:gd name="T0" fmla="*/ 0 w 1505"/>
                <a:gd name="T1" fmla="*/ 0 h 1207"/>
                <a:gd name="T2" fmla="*/ 382 w 1505"/>
                <a:gd name="T3" fmla="*/ 1207 h 1207"/>
                <a:gd name="T4" fmla="*/ 1123 w 1505"/>
                <a:gd name="T5" fmla="*/ 1207 h 1207"/>
                <a:gd name="T6" fmla="*/ 1505 w 1505"/>
                <a:gd name="T7" fmla="*/ 0 h 1207"/>
                <a:gd name="T8" fmla="*/ 1012 w 1505"/>
                <a:gd name="T9" fmla="*/ 0 h 1207"/>
                <a:gd name="T10" fmla="*/ 874 w 1505"/>
                <a:gd name="T11" fmla="*/ 496 h 1207"/>
                <a:gd name="T12" fmla="*/ 760 w 1505"/>
                <a:gd name="T13" fmla="*/ 1051 h 1207"/>
                <a:gd name="T14" fmla="*/ 749 w 1505"/>
                <a:gd name="T15" fmla="*/ 1051 h 1207"/>
                <a:gd name="T16" fmla="*/ 639 w 1505"/>
                <a:gd name="T17" fmla="*/ 500 h 1207"/>
                <a:gd name="T18" fmla="*/ 504 w 1505"/>
                <a:gd name="T19" fmla="*/ 0 h 1207"/>
                <a:gd name="T20" fmla="*/ 0 w 1505"/>
                <a:gd name="T21" fmla="*/ 0 h 1207"/>
                <a:gd name="connsiteX0" fmla="*/ 0 w 10000"/>
                <a:gd name="connsiteY0" fmla="*/ 0 h 10000"/>
                <a:gd name="connsiteX1" fmla="*/ 2538 w 10000"/>
                <a:gd name="connsiteY1" fmla="*/ 10000 h 10000"/>
                <a:gd name="connsiteX2" fmla="*/ 7462 w 10000"/>
                <a:gd name="connsiteY2" fmla="*/ 10000 h 10000"/>
                <a:gd name="connsiteX3" fmla="*/ 10000 w 10000"/>
                <a:gd name="connsiteY3" fmla="*/ 0 h 10000"/>
                <a:gd name="connsiteX4" fmla="*/ 6724 w 10000"/>
                <a:gd name="connsiteY4" fmla="*/ 0 h 10000"/>
                <a:gd name="connsiteX5" fmla="*/ 6513 w 10000"/>
                <a:gd name="connsiteY5" fmla="*/ 761 h 10000"/>
                <a:gd name="connsiteX6" fmla="*/ 5807 w 10000"/>
                <a:gd name="connsiteY6" fmla="*/ 4109 h 10000"/>
                <a:gd name="connsiteX7" fmla="*/ 5050 w 10000"/>
                <a:gd name="connsiteY7" fmla="*/ 8708 h 10000"/>
                <a:gd name="connsiteX8" fmla="*/ 4977 w 10000"/>
                <a:gd name="connsiteY8" fmla="*/ 8708 h 10000"/>
                <a:gd name="connsiteX9" fmla="*/ 4246 w 10000"/>
                <a:gd name="connsiteY9" fmla="*/ 4143 h 10000"/>
                <a:gd name="connsiteX10" fmla="*/ 3349 w 10000"/>
                <a:gd name="connsiteY10" fmla="*/ 0 h 10000"/>
                <a:gd name="connsiteX11" fmla="*/ 0 w 10000"/>
                <a:gd name="connsiteY11" fmla="*/ 0 h 10000"/>
                <a:gd name="connsiteX0" fmla="*/ 0 w 10000"/>
                <a:gd name="connsiteY0" fmla="*/ 0 h 10000"/>
                <a:gd name="connsiteX1" fmla="*/ 2538 w 10000"/>
                <a:gd name="connsiteY1" fmla="*/ 10000 h 10000"/>
                <a:gd name="connsiteX2" fmla="*/ 6484 w 10000"/>
                <a:gd name="connsiteY2" fmla="*/ 10000 h 10000"/>
                <a:gd name="connsiteX3" fmla="*/ 7462 w 10000"/>
                <a:gd name="connsiteY3" fmla="*/ 10000 h 10000"/>
                <a:gd name="connsiteX4" fmla="*/ 10000 w 10000"/>
                <a:gd name="connsiteY4" fmla="*/ 0 h 10000"/>
                <a:gd name="connsiteX5" fmla="*/ 6724 w 10000"/>
                <a:gd name="connsiteY5" fmla="*/ 0 h 10000"/>
                <a:gd name="connsiteX6" fmla="*/ 6513 w 10000"/>
                <a:gd name="connsiteY6" fmla="*/ 761 h 10000"/>
                <a:gd name="connsiteX7" fmla="*/ 5807 w 10000"/>
                <a:gd name="connsiteY7" fmla="*/ 4109 h 10000"/>
                <a:gd name="connsiteX8" fmla="*/ 5050 w 10000"/>
                <a:gd name="connsiteY8" fmla="*/ 8708 h 10000"/>
                <a:gd name="connsiteX9" fmla="*/ 4977 w 10000"/>
                <a:gd name="connsiteY9" fmla="*/ 8708 h 10000"/>
                <a:gd name="connsiteX10" fmla="*/ 4246 w 10000"/>
                <a:gd name="connsiteY10" fmla="*/ 4143 h 10000"/>
                <a:gd name="connsiteX11" fmla="*/ 3349 w 10000"/>
                <a:gd name="connsiteY11" fmla="*/ 0 h 10000"/>
                <a:gd name="connsiteX12" fmla="*/ 0 w 10000"/>
                <a:gd name="connsiteY12" fmla="*/ 0 h 10000"/>
                <a:gd name="connsiteX0" fmla="*/ 0 w 10000"/>
                <a:gd name="connsiteY0" fmla="*/ 0 h 10000"/>
                <a:gd name="connsiteX1" fmla="*/ 2538 w 10000"/>
                <a:gd name="connsiteY1" fmla="*/ 10000 h 10000"/>
                <a:gd name="connsiteX2" fmla="*/ 6484 w 10000"/>
                <a:gd name="connsiteY2" fmla="*/ 10000 h 10000"/>
                <a:gd name="connsiteX3" fmla="*/ 10000 w 10000"/>
                <a:gd name="connsiteY3" fmla="*/ 0 h 10000"/>
                <a:gd name="connsiteX4" fmla="*/ 6724 w 10000"/>
                <a:gd name="connsiteY4" fmla="*/ 0 h 10000"/>
                <a:gd name="connsiteX5" fmla="*/ 6513 w 10000"/>
                <a:gd name="connsiteY5" fmla="*/ 761 h 10000"/>
                <a:gd name="connsiteX6" fmla="*/ 5807 w 10000"/>
                <a:gd name="connsiteY6" fmla="*/ 4109 h 10000"/>
                <a:gd name="connsiteX7" fmla="*/ 5050 w 10000"/>
                <a:gd name="connsiteY7" fmla="*/ 8708 h 10000"/>
                <a:gd name="connsiteX8" fmla="*/ 4977 w 10000"/>
                <a:gd name="connsiteY8" fmla="*/ 8708 h 10000"/>
                <a:gd name="connsiteX9" fmla="*/ 4246 w 10000"/>
                <a:gd name="connsiteY9" fmla="*/ 4143 h 10000"/>
                <a:gd name="connsiteX10" fmla="*/ 3349 w 10000"/>
                <a:gd name="connsiteY10" fmla="*/ 0 h 10000"/>
                <a:gd name="connsiteX11" fmla="*/ 0 w 10000"/>
                <a:gd name="connsiteY11" fmla="*/ 0 h 10000"/>
                <a:gd name="connsiteX0" fmla="*/ 0 w 6724"/>
                <a:gd name="connsiteY0" fmla="*/ 0 h 10000"/>
                <a:gd name="connsiteX1" fmla="*/ 2538 w 6724"/>
                <a:gd name="connsiteY1" fmla="*/ 10000 h 10000"/>
                <a:gd name="connsiteX2" fmla="*/ 6484 w 6724"/>
                <a:gd name="connsiteY2" fmla="*/ 10000 h 10000"/>
                <a:gd name="connsiteX3" fmla="*/ 6724 w 6724"/>
                <a:gd name="connsiteY3" fmla="*/ 0 h 10000"/>
                <a:gd name="connsiteX4" fmla="*/ 6513 w 6724"/>
                <a:gd name="connsiteY4" fmla="*/ 761 h 10000"/>
                <a:gd name="connsiteX5" fmla="*/ 5807 w 6724"/>
                <a:gd name="connsiteY5" fmla="*/ 4109 h 10000"/>
                <a:gd name="connsiteX6" fmla="*/ 5050 w 6724"/>
                <a:gd name="connsiteY6" fmla="*/ 8708 h 10000"/>
                <a:gd name="connsiteX7" fmla="*/ 4977 w 6724"/>
                <a:gd name="connsiteY7" fmla="*/ 8708 h 10000"/>
                <a:gd name="connsiteX8" fmla="*/ 4246 w 6724"/>
                <a:gd name="connsiteY8" fmla="*/ 4143 h 10000"/>
                <a:gd name="connsiteX9" fmla="*/ 3349 w 6724"/>
                <a:gd name="connsiteY9" fmla="*/ 0 h 10000"/>
                <a:gd name="connsiteX10" fmla="*/ 0 w 6724"/>
                <a:gd name="connsiteY10" fmla="*/ 0 h 10000"/>
                <a:gd name="connsiteX0" fmla="*/ 0 w 9686"/>
                <a:gd name="connsiteY0" fmla="*/ 0 h 10000"/>
                <a:gd name="connsiteX1" fmla="*/ 3775 w 9686"/>
                <a:gd name="connsiteY1" fmla="*/ 10000 h 10000"/>
                <a:gd name="connsiteX2" fmla="*/ 9643 w 9686"/>
                <a:gd name="connsiteY2" fmla="*/ 10000 h 10000"/>
                <a:gd name="connsiteX3" fmla="*/ 9686 w 9686"/>
                <a:gd name="connsiteY3" fmla="*/ 761 h 10000"/>
                <a:gd name="connsiteX4" fmla="*/ 8636 w 9686"/>
                <a:gd name="connsiteY4" fmla="*/ 4109 h 10000"/>
                <a:gd name="connsiteX5" fmla="*/ 7510 w 9686"/>
                <a:gd name="connsiteY5" fmla="*/ 8708 h 10000"/>
                <a:gd name="connsiteX6" fmla="*/ 7402 w 9686"/>
                <a:gd name="connsiteY6" fmla="*/ 8708 h 10000"/>
                <a:gd name="connsiteX7" fmla="*/ 6315 w 9686"/>
                <a:gd name="connsiteY7" fmla="*/ 4143 h 10000"/>
                <a:gd name="connsiteX8" fmla="*/ 4981 w 9686"/>
                <a:gd name="connsiteY8" fmla="*/ 0 h 10000"/>
                <a:gd name="connsiteX9" fmla="*/ 0 w 9686"/>
                <a:gd name="connsiteY9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86" h="10000">
                  <a:moveTo>
                    <a:pt x="0" y="0"/>
                  </a:moveTo>
                  <a:lnTo>
                    <a:pt x="3775" y="10000"/>
                  </a:lnTo>
                  <a:lnTo>
                    <a:pt x="9643" y="10000"/>
                  </a:lnTo>
                  <a:cubicBezTo>
                    <a:pt x="9657" y="6920"/>
                    <a:pt x="9672" y="3841"/>
                    <a:pt x="9686" y="761"/>
                  </a:cubicBezTo>
                  <a:cubicBezTo>
                    <a:pt x="9459" y="1446"/>
                    <a:pt x="8999" y="2785"/>
                    <a:pt x="8636" y="4109"/>
                  </a:cubicBezTo>
                  <a:cubicBezTo>
                    <a:pt x="8242" y="5543"/>
                    <a:pt x="7866" y="7075"/>
                    <a:pt x="7510" y="8708"/>
                  </a:cubicBezTo>
                  <a:lnTo>
                    <a:pt x="7402" y="8708"/>
                  </a:lnTo>
                  <a:cubicBezTo>
                    <a:pt x="7066" y="7117"/>
                    <a:pt x="6700" y="5592"/>
                    <a:pt x="6315" y="4143"/>
                  </a:cubicBezTo>
                  <a:cubicBezTo>
                    <a:pt x="5919" y="2701"/>
                    <a:pt x="5474" y="1317"/>
                    <a:pt x="498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467382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nsi 3">
    <p:bg>
      <p:bgPr>
        <a:solidFill>
          <a:srgbClr val="FFB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828" y="772669"/>
            <a:ext cx="9758172" cy="2615184"/>
          </a:xfrm>
        </p:spPr>
        <p:txBody>
          <a:bodyPr anchor="t" anchorCtr="0">
            <a:normAutofit/>
          </a:bodyPr>
          <a:lstStyle>
            <a:lvl1pPr algn="l">
              <a:lnSpc>
                <a:spcPct val="95000"/>
              </a:lnSpc>
              <a:defRPr sz="5600">
                <a:solidFill>
                  <a:srgbClr val="78005A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9828" y="3871786"/>
            <a:ext cx="9758172" cy="1655762"/>
          </a:xfrm>
        </p:spPr>
        <p:txBody>
          <a:bodyPr>
            <a:normAutofit/>
          </a:bodyPr>
          <a:lstStyle>
            <a:lvl1pPr marL="0" indent="0" algn="l">
              <a:lnSpc>
                <a:spcPct val="105000"/>
              </a:lnSpc>
              <a:spcBef>
                <a:spcPts val="0"/>
              </a:spcBef>
              <a:buNone/>
              <a:defRPr sz="3200">
                <a:solidFill>
                  <a:srgbClr val="78005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grpSp>
        <p:nvGrpSpPr>
          <p:cNvPr id="66" name="Ryhmä 65">
            <a:extLst>
              <a:ext uri="{FF2B5EF4-FFF2-40B4-BE49-F238E27FC236}">
                <a16:creationId xmlns:a16="http://schemas.microsoft.com/office/drawing/2014/main" id="{A7ED5D15-A961-437B-AE32-93D624F45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605" y="6097588"/>
            <a:ext cx="12193599" cy="463550"/>
            <a:chOff x="-1605" y="6097588"/>
            <a:chExt cx="12193599" cy="463550"/>
          </a:xfrm>
          <a:solidFill>
            <a:srgbClr val="78005A"/>
          </a:solidFill>
        </p:grpSpPr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id="{34F2AB16-FF71-470C-A77C-AE818432F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895475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3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8 h 1207"/>
                <a:gd name="T14" fmla="*/ 479 w 1451"/>
                <a:gd name="T15" fmla="*/ 664 h 1207"/>
                <a:gd name="T16" fmla="*/ 464 w 1451"/>
                <a:gd name="T17" fmla="*/ 664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5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3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60"/>
                    <a:pt x="566" y="416"/>
                    <a:pt x="543" y="468"/>
                  </a:cubicBezTo>
                  <a:cubicBezTo>
                    <a:pt x="521" y="519"/>
                    <a:pt x="499" y="584"/>
                    <a:pt x="479" y="664"/>
                  </a:cubicBezTo>
                  <a:lnTo>
                    <a:pt x="464" y="664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5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8" name="Freeform 6">
              <a:extLst>
                <a:ext uri="{FF2B5EF4-FFF2-40B4-BE49-F238E27FC236}">
                  <a16:creationId xmlns:a16="http://schemas.microsoft.com/office/drawing/2014/main" id="{7C0FEC5D-A258-4E70-B8D5-E026431D4D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2446338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8 w 1065"/>
                <a:gd name="T7" fmla="*/ 777 h 1207"/>
                <a:gd name="T8" fmla="*/ 458 w 1065"/>
                <a:gd name="T9" fmla="*/ 686 h 1207"/>
                <a:gd name="T10" fmla="*/ 977 w 1065"/>
                <a:gd name="T11" fmla="*/ 687 h 1207"/>
                <a:gd name="T12" fmla="*/ 977 w 1065"/>
                <a:gd name="T13" fmla="*/ 529 h 1207"/>
                <a:gd name="T14" fmla="*/ 458 w 1065"/>
                <a:gd name="T15" fmla="*/ 529 h 1207"/>
                <a:gd name="T16" fmla="*/ 458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8" y="777"/>
                  </a:lnTo>
                  <a:lnTo>
                    <a:pt x="458" y="686"/>
                  </a:lnTo>
                  <a:lnTo>
                    <a:pt x="977" y="687"/>
                  </a:lnTo>
                  <a:lnTo>
                    <a:pt x="977" y="529"/>
                  </a:lnTo>
                  <a:lnTo>
                    <a:pt x="458" y="529"/>
                  </a:lnTo>
                  <a:lnTo>
                    <a:pt x="458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9" name="Freeform 7">
              <a:extLst>
                <a:ext uri="{FF2B5EF4-FFF2-40B4-BE49-F238E27FC236}">
                  <a16:creationId xmlns:a16="http://schemas.microsoft.com/office/drawing/2014/main" id="{0AD82024-AF4D-43DC-BBCB-2D484BF5D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2874963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9 h 1207"/>
                <a:gd name="T6" fmla="*/ 1165 w 1244"/>
                <a:gd name="T7" fmla="*/ 898 h 1207"/>
                <a:gd name="T8" fmla="*/ 1112 w 1244"/>
                <a:gd name="T9" fmla="*/ 788 h 1207"/>
                <a:gd name="T10" fmla="*/ 1002 w 1244"/>
                <a:gd name="T11" fmla="*/ 726 h 1207"/>
                <a:gd name="T12" fmla="*/ 820 w 1244"/>
                <a:gd name="T13" fmla="*/ 701 h 1207"/>
                <a:gd name="T14" fmla="*/ 820 w 1244"/>
                <a:gd name="T15" fmla="*/ 697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6 h 1207"/>
                <a:gd name="T22" fmla="*/ 969 w 1244"/>
                <a:gd name="T23" fmla="*/ 42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6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6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1 h 1207"/>
                <a:gd name="T50" fmla="*/ 458 w 1244"/>
                <a:gd name="T51" fmla="*/ 611 h 1207"/>
                <a:gd name="T52" fmla="*/ 458 w 1244"/>
                <a:gd name="T53" fmla="*/ 447 h 1207"/>
                <a:gd name="T54" fmla="*/ 671 w 1244"/>
                <a:gd name="T55" fmla="*/ 447 h 1207"/>
                <a:gd name="T56" fmla="*/ 761 w 1244"/>
                <a:gd name="T57" fmla="*/ 466 h 1207"/>
                <a:gd name="T58" fmla="*/ 788 w 1244"/>
                <a:gd name="T59" fmla="*/ 528 h 1207"/>
                <a:gd name="T60" fmla="*/ 761 w 1244"/>
                <a:gd name="T61" fmla="*/ 589 h 1207"/>
                <a:gd name="T62" fmla="*/ 674 w 1244"/>
                <a:gd name="T63" fmla="*/ 611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2"/>
                    <a:pt x="1195" y="1069"/>
                    <a:pt x="1180" y="989"/>
                  </a:cubicBezTo>
                  <a:lnTo>
                    <a:pt x="1165" y="898"/>
                  </a:lnTo>
                  <a:cubicBezTo>
                    <a:pt x="1156" y="852"/>
                    <a:pt x="1138" y="815"/>
                    <a:pt x="1112" y="788"/>
                  </a:cubicBezTo>
                  <a:cubicBezTo>
                    <a:pt x="1086" y="760"/>
                    <a:pt x="1049" y="740"/>
                    <a:pt x="1002" y="726"/>
                  </a:cubicBezTo>
                  <a:cubicBezTo>
                    <a:pt x="955" y="713"/>
                    <a:pt x="895" y="704"/>
                    <a:pt x="820" y="701"/>
                  </a:cubicBezTo>
                  <a:lnTo>
                    <a:pt x="820" y="697"/>
                  </a:lnTo>
                  <a:cubicBezTo>
                    <a:pt x="957" y="686"/>
                    <a:pt x="1057" y="652"/>
                    <a:pt x="1118" y="596"/>
                  </a:cubicBezTo>
                  <a:cubicBezTo>
                    <a:pt x="1179" y="540"/>
                    <a:pt x="1210" y="463"/>
                    <a:pt x="1210" y="366"/>
                  </a:cubicBezTo>
                  <a:cubicBezTo>
                    <a:pt x="1210" y="288"/>
                    <a:pt x="1188" y="221"/>
                    <a:pt x="1146" y="166"/>
                  </a:cubicBezTo>
                  <a:cubicBezTo>
                    <a:pt x="1103" y="111"/>
                    <a:pt x="1044" y="69"/>
                    <a:pt x="969" y="42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7"/>
                    <a:pt x="668" y="809"/>
                  </a:cubicBezTo>
                  <a:cubicBezTo>
                    <a:pt x="699" y="822"/>
                    <a:pt x="721" y="841"/>
                    <a:pt x="736" y="866"/>
                  </a:cubicBezTo>
                  <a:cubicBezTo>
                    <a:pt x="750" y="890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7"/>
                    <a:pt x="796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1"/>
                  </a:moveTo>
                  <a:lnTo>
                    <a:pt x="458" y="611"/>
                  </a:lnTo>
                  <a:lnTo>
                    <a:pt x="458" y="447"/>
                  </a:lnTo>
                  <a:lnTo>
                    <a:pt x="671" y="447"/>
                  </a:lnTo>
                  <a:cubicBezTo>
                    <a:pt x="713" y="447"/>
                    <a:pt x="743" y="454"/>
                    <a:pt x="761" y="466"/>
                  </a:cubicBezTo>
                  <a:cubicBezTo>
                    <a:pt x="779" y="479"/>
                    <a:pt x="788" y="500"/>
                    <a:pt x="788" y="528"/>
                  </a:cubicBezTo>
                  <a:cubicBezTo>
                    <a:pt x="788" y="555"/>
                    <a:pt x="779" y="575"/>
                    <a:pt x="761" y="589"/>
                  </a:cubicBezTo>
                  <a:cubicBezTo>
                    <a:pt x="743" y="604"/>
                    <a:pt x="714" y="611"/>
                    <a:pt x="674" y="6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0" name="Freeform 8">
              <a:extLst>
                <a:ext uri="{FF2B5EF4-FFF2-40B4-BE49-F238E27FC236}">
                  <a16:creationId xmlns:a16="http://schemas.microsoft.com/office/drawing/2014/main" id="{0862A0C3-2F0C-4CB4-8D81-BB7EB1884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305175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1" name="Freeform 9">
              <a:extLst>
                <a:ext uri="{FF2B5EF4-FFF2-40B4-BE49-F238E27FC236}">
                  <a16:creationId xmlns:a16="http://schemas.microsoft.com/office/drawing/2014/main" id="{B087A45E-1905-47E1-BDBA-660EF4DB2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759200" y="6110288"/>
              <a:ext cx="542925" cy="438150"/>
            </a:xfrm>
            <a:custGeom>
              <a:avLst/>
              <a:gdLst>
                <a:gd name="T0" fmla="*/ 0 w 1504"/>
                <a:gd name="T1" fmla="*/ 0 h 1207"/>
                <a:gd name="T2" fmla="*/ 382 w 1504"/>
                <a:gd name="T3" fmla="*/ 1207 h 1207"/>
                <a:gd name="T4" fmla="*/ 1123 w 1504"/>
                <a:gd name="T5" fmla="*/ 1207 h 1207"/>
                <a:gd name="T6" fmla="*/ 1504 w 1504"/>
                <a:gd name="T7" fmla="*/ 0 h 1207"/>
                <a:gd name="T8" fmla="*/ 1011 w 1504"/>
                <a:gd name="T9" fmla="*/ 0 h 1207"/>
                <a:gd name="T10" fmla="*/ 874 w 1504"/>
                <a:gd name="T11" fmla="*/ 497 h 1207"/>
                <a:gd name="T12" fmla="*/ 759 w 1504"/>
                <a:gd name="T13" fmla="*/ 1051 h 1207"/>
                <a:gd name="T14" fmla="*/ 748 w 1504"/>
                <a:gd name="T15" fmla="*/ 1051 h 1207"/>
                <a:gd name="T16" fmla="*/ 638 w 1504"/>
                <a:gd name="T17" fmla="*/ 501 h 1207"/>
                <a:gd name="T18" fmla="*/ 503 w 1504"/>
                <a:gd name="T19" fmla="*/ 0 h 1207"/>
                <a:gd name="T20" fmla="*/ 0 w 1504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4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4" y="0"/>
                  </a:lnTo>
                  <a:lnTo>
                    <a:pt x="1011" y="0"/>
                  </a:lnTo>
                  <a:cubicBezTo>
                    <a:pt x="960" y="158"/>
                    <a:pt x="914" y="324"/>
                    <a:pt x="874" y="497"/>
                  </a:cubicBezTo>
                  <a:cubicBezTo>
                    <a:pt x="833" y="670"/>
                    <a:pt x="795" y="855"/>
                    <a:pt x="759" y="1051"/>
                  </a:cubicBezTo>
                  <a:lnTo>
                    <a:pt x="748" y="1051"/>
                  </a:lnTo>
                  <a:cubicBezTo>
                    <a:pt x="715" y="859"/>
                    <a:pt x="678" y="676"/>
                    <a:pt x="638" y="501"/>
                  </a:cubicBezTo>
                  <a:cubicBezTo>
                    <a:pt x="599" y="326"/>
                    <a:pt x="554" y="159"/>
                    <a:pt x="50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2" name="Freeform 10">
              <a:extLst>
                <a:ext uri="{FF2B5EF4-FFF2-40B4-BE49-F238E27FC236}">
                  <a16:creationId xmlns:a16="http://schemas.microsoft.com/office/drawing/2014/main" id="{DDA5CD92-3C84-4D0B-B663-6CEDE86C5E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4222750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3" name="Freeform 11">
              <a:extLst>
                <a:ext uri="{FF2B5EF4-FFF2-40B4-BE49-F238E27FC236}">
                  <a16:creationId xmlns:a16="http://schemas.microsoft.com/office/drawing/2014/main" id="{E9AD3D43-CF6B-426C-9065-AA892E7BA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4881563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2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7 h 1207"/>
                <a:gd name="T14" fmla="*/ 479 w 1451"/>
                <a:gd name="T15" fmla="*/ 663 h 1207"/>
                <a:gd name="T16" fmla="*/ 464 w 1451"/>
                <a:gd name="T17" fmla="*/ 663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4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2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59"/>
                    <a:pt x="566" y="416"/>
                    <a:pt x="543" y="467"/>
                  </a:cubicBezTo>
                  <a:cubicBezTo>
                    <a:pt x="520" y="519"/>
                    <a:pt x="499" y="584"/>
                    <a:pt x="479" y="663"/>
                  </a:cubicBezTo>
                  <a:lnTo>
                    <a:pt x="464" y="663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4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4" name="Freeform 12">
              <a:extLst>
                <a:ext uri="{FF2B5EF4-FFF2-40B4-BE49-F238E27FC236}">
                  <a16:creationId xmlns:a16="http://schemas.microsoft.com/office/drawing/2014/main" id="{1C27F34B-1C6A-413D-A53A-FC9CE440A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432425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7 w 1065"/>
                <a:gd name="T7" fmla="*/ 777 h 1207"/>
                <a:gd name="T8" fmla="*/ 457 w 1065"/>
                <a:gd name="T9" fmla="*/ 685 h 1207"/>
                <a:gd name="T10" fmla="*/ 977 w 1065"/>
                <a:gd name="T11" fmla="*/ 687 h 1207"/>
                <a:gd name="T12" fmla="*/ 977 w 1065"/>
                <a:gd name="T13" fmla="*/ 528 h 1207"/>
                <a:gd name="T14" fmla="*/ 457 w 1065"/>
                <a:gd name="T15" fmla="*/ 528 h 1207"/>
                <a:gd name="T16" fmla="*/ 457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7" y="777"/>
                  </a:lnTo>
                  <a:lnTo>
                    <a:pt x="457" y="685"/>
                  </a:lnTo>
                  <a:lnTo>
                    <a:pt x="977" y="687"/>
                  </a:lnTo>
                  <a:lnTo>
                    <a:pt x="977" y="528"/>
                  </a:lnTo>
                  <a:lnTo>
                    <a:pt x="457" y="528"/>
                  </a:lnTo>
                  <a:lnTo>
                    <a:pt x="457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5" name="Freeform 13">
              <a:extLst>
                <a:ext uri="{FF2B5EF4-FFF2-40B4-BE49-F238E27FC236}">
                  <a16:creationId xmlns:a16="http://schemas.microsoft.com/office/drawing/2014/main" id="{A2619E05-11A6-4495-9AF7-5355632309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861050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8 h 1207"/>
                <a:gd name="T6" fmla="*/ 1165 w 1244"/>
                <a:gd name="T7" fmla="*/ 897 h 1207"/>
                <a:gd name="T8" fmla="*/ 1112 w 1244"/>
                <a:gd name="T9" fmla="*/ 787 h 1207"/>
                <a:gd name="T10" fmla="*/ 1002 w 1244"/>
                <a:gd name="T11" fmla="*/ 725 h 1207"/>
                <a:gd name="T12" fmla="*/ 820 w 1244"/>
                <a:gd name="T13" fmla="*/ 700 h 1207"/>
                <a:gd name="T14" fmla="*/ 819 w 1244"/>
                <a:gd name="T15" fmla="*/ 696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5 h 1207"/>
                <a:gd name="T22" fmla="*/ 969 w 1244"/>
                <a:gd name="T23" fmla="*/ 41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5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5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0 h 1207"/>
                <a:gd name="T50" fmla="*/ 458 w 1244"/>
                <a:gd name="T51" fmla="*/ 610 h 1207"/>
                <a:gd name="T52" fmla="*/ 458 w 1244"/>
                <a:gd name="T53" fmla="*/ 446 h 1207"/>
                <a:gd name="T54" fmla="*/ 671 w 1244"/>
                <a:gd name="T55" fmla="*/ 446 h 1207"/>
                <a:gd name="T56" fmla="*/ 761 w 1244"/>
                <a:gd name="T57" fmla="*/ 466 h 1207"/>
                <a:gd name="T58" fmla="*/ 788 w 1244"/>
                <a:gd name="T59" fmla="*/ 527 h 1207"/>
                <a:gd name="T60" fmla="*/ 761 w 1244"/>
                <a:gd name="T61" fmla="*/ 589 h 1207"/>
                <a:gd name="T62" fmla="*/ 674 w 1244"/>
                <a:gd name="T63" fmla="*/ 61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1"/>
                    <a:pt x="1195" y="1068"/>
                    <a:pt x="1180" y="988"/>
                  </a:cubicBezTo>
                  <a:lnTo>
                    <a:pt x="1165" y="897"/>
                  </a:lnTo>
                  <a:cubicBezTo>
                    <a:pt x="1156" y="851"/>
                    <a:pt x="1138" y="814"/>
                    <a:pt x="1112" y="787"/>
                  </a:cubicBezTo>
                  <a:cubicBezTo>
                    <a:pt x="1085" y="759"/>
                    <a:pt x="1049" y="739"/>
                    <a:pt x="1002" y="725"/>
                  </a:cubicBezTo>
                  <a:cubicBezTo>
                    <a:pt x="955" y="712"/>
                    <a:pt x="894" y="704"/>
                    <a:pt x="820" y="700"/>
                  </a:cubicBezTo>
                  <a:lnTo>
                    <a:pt x="819" y="696"/>
                  </a:lnTo>
                  <a:cubicBezTo>
                    <a:pt x="957" y="685"/>
                    <a:pt x="1057" y="652"/>
                    <a:pt x="1118" y="596"/>
                  </a:cubicBezTo>
                  <a:cubicBezTo>
                    <a:pt x="1179" y="539"/>
                    <a:pt x="1210" y="463"/>
                    <a:pt x="1210" y="366"/>
                  </a:cubicBezTo>
                  <a:cubicBezTo>
                    <a:pt x="1210" y="287"/>
                    <a:pt x="1188" y="220"/>
                    <a:pt x="1146" y="165"/>
                  </a:cubicBezTo>
                  <a:cubicBezTo>
                    <a:pt x="1103" y="110"/>
                    <a:pt x="1044" y="69"/>
                    <a:pt x="969" y="41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6"/>
                    <a:pt x="668" y="809"/>
                  </a:cubicBezTo>
                  <a:cubicBezTo>
                    <a:pt x="699" y="822"/>
                    <a:pt x="721" y="840"/>
                    <a:pt x="736" y="865"/>
                  </a:cubicBezTo>
                  <a:cubicBezTo>
                    <a:pt x="750" y="889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6"/>
                    <a:pt x="795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0"/>
                  </a:moveTo>
                  <a:lnTo>
                    <a:pt x="458" y="610"/>
                  </a:lnTo>
                  <a:lnTo>
                    <a:pt x="458" y="446"/>
                  </a:lnTo>
                  <a:lnTo>
                    <a:pt x="671" y="446"/>
                  </a:lnTo>
                  <a:cubicBezTo>
                    <a:pt x="713" y="446"/>
                    <a:pt x="743" y="453"/>
                    <a:pt x="761" y="466"/>
                  </a:cubicBezTo>
                  <a:cubicBezTo>
                    <a:pt x="779" y="479"/>
                    <a:pt x="788" y="499"/>
                    <a:pt x="788" y="527"/>
                  </a:cubicBezTo>
                  <a:cubicBezTo>
                    <a:pt x="788" y="554"/>
                    <a:pt x="779" y="575"/>
                    <a:pt x="761" y="589"/>
                  </a:cubicBezTo>
                  <a:cubicBezTo>
                    <a:pt x="743" y="603"/>
                    <a:pt x="714" y="610"/>
                    <a:pt x="674" y="6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6" name="Freeform 14">
              <a:extLst>
                <a:ext uri="{FF2B5EF4-FFF2-40B4-BE49-F238E27FC236}">
                  <a16:creationId xmlns:a16="http://schemas.microsoft.com/office/drawing/2014/main" id="{95A35889-0468-4451-A0EE-8C61FF9C43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303963" y="6110288"/>
              <a:ext cx="541337" cy="438150"/>
            </a:xfrm>
            <a:custGeom>
              <a:avLst/>
              <a:gdLst>
                <a:gd name="T0" fmla="*/ 0 w 1505"/>
                <a:gd name="T1" fmla="*/ 0 h 1207"/>
                <a:gd name="T2" fmla="*/ 382 w 1505"/>
                <a:gd name="T3" fmla="*/ 1207 h 1207"/>
                <a:gd name="T4" fmla="*/ 1123 w 1505"/>
                <a:gd name="T5" fmla="*/ 1207 h 1207"/>
                <a:gd name="T6" fmla="*/ 1505 w 1505"/>
                <a:gd name="T7" fmla="*/ 0 h 1207"/>
                <a:gd name="T8" fmla="*/ 1012 w 1505"/>
                <a:gd name="T9" fmla="*/ 0 h 1207"/>
                <a:gd name="T10" fmla="*/ 874 w 1505"/>
                <a:gd name="T11" fmla="*/ 496 h 1207"/>
                <a:gd name="T12" fmla="*/ 760 w 1505"/>
                <a:gd name="T13" fmla="*/ 1051 h 1207"/>
                <a:gd name="T14" fmla="*/ 749 w 1505"/>
                <a:gd name="T15" fmla="*/ 1051 h 1207"/>
                <a:gd name="T16" fmla="*/ 639 w 1505"/>
                <a:gd name="T17" fmla="*/ 500 h 1207"/>
                <a:gd name="T18" fmla="*/ 504 w 1505"/>
                <a:gd name="T19" fmla="*/ 0 h 1207"/>
                <a:gd name="T20" fmla="*/ 0 w 1505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5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5" y="0"/>
                  </a:lnTo>
                  <a:lnTo>
                    <a:pt x="1012" y="0"/>
                  </a:lnTo>
                  <a:cubicBezTo>
                    <a:pt x="960" y="158"/>
                    <a:pt x="914" y="323"/>
                    <a:pt x="874" y="496"/>
                  </a:cubicBezTo>
                  <a:cubicBezTo>
                    <a:pt x="834" y="669"/>
                    <a:pt x="796" y="854"/>
                    <a:pt x="760" y="1051"/>
                  </a:cubicBezTo>
                  <a:lnTo>
                    <a:pt x="749" y="1051"/>
                  </a:lnTo>
                  <a:cubicBezTo>
                    <a:pt x="715" y="859"/>
                    <a:pt x="678" y="675"/>
                    <a:pt x="639" y="500"/>
                  </a:cubicBezTo>
                  <a:cubicBezTo>
                    <a:pt x="599" y="326"/>
                    <a:pt x="554" y="159"/>
                    <a:pt x="504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7" name="Freeform 15">
              <a:extLst>
                <a:ext uri="{FF2B5EF4-FFF2-40B4-BE49-F238E27FC236}">
                  <a16:creationId xmlns:a16="http://schemas.microsoft.com/office/drawing/2014/main" id="{16F07905-CA8D-49CD-9083-B4CAF8195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821488" y="6097588"/>
              <a:ext cx="485775" cy="463550"/>
            </a:xfrm>
            <a:custGeom>
              <a:avLst/>
              <a:gdLst>
                <a:gd name="T0" fmla="*/ 676 w 1349"/>
                <a:gd name="T1" fmla="*/ 1273 h 1273"/>
                <a:gd name="T2" fmla="*/ 1181 w 1349"/>
                <a:gd name="T3" fmla="*/ 1107 h 1273"/>
                <a:gd name="T4" fmla="*/ 1349 w 1349"/>
                <a:gd name="T5" fmla="*/ 637 h 1273"/>
                <a:gd name="T6" fmla="*/ 1181 w 1349"/>
                <a:gd name="T7" fmla="*/ 166 h 1273"/>
                <a:gd name="T8" fmla="*/ 676 w 1349"/>
                <a:gd name="T9" fmla="*/ 0 h 1273"/>
                <a:gd name="T10" fmla="*/ 168 w 1349"/>
                <a:gd name="T11" fmla="*/ 166 h 1273"/>
                <a:gd name="T12" fmla="*/ 0 w 1349"/>
                <a:gd name="T13" fmla="*/ 638 h 1273"/>
                <a:gd name="T14" fmla="*/ 168 w 1349"/>
                <a:gd name="T15" fmla="*/ 1108 h 1273"/>
                <a:gd name="T16" fmla="*/ 676 w 1349"/>
                <a:gd name="T17" fmla="*/ 1273 h 1273"/>
                <a:gd name="T18" fmla="*/ 673 w 1349"/>
                <a:gd name="T19" fmla="*/ 826 h 1273"/>
                <a:gd name="T20" fmla="*/ 489 w 1349"/>
                <a:gd name="T21" fmla="*/ 781 h 1273"/>
                <a:gd name="T22" fmla="*/ 430 w 1349"/>
                <a:gd name="T23" fmla="*/ 638 h 1273"/>
                <a:gd name="T24" fmla="*/ 489 w 1349"/>
                <a:gd name="T25" fmla="*/ 493 h 1273"/>
                <a:gd name="T26" fmla="*/ 674 w 1349"/>
                <a:gd name="T27" fmla="*/ 447 h 1273"/>
                <a:gd name="T28" fmla="*/ 860 w 1349"/>
                <a:gd name="T29" fmla="*/ 493 h 1273"/>
                <a:gd name="T30" fmla="*/ 920 w 1349"/>
                <a:gd name="T31" fmla="*/ 638 h 1273"/>
                <a:gd name="T32" fmla="*/ 860 w 1349"/>
                <a:gd name="T33" fmla="*/ 781 h 1273"/>
                <a:gd name="T34" fmla="*/ 673 w 1349"/>
                <a:gd name="T35" fmla="*/ 826 h 1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49" h="1273">
                  <a:moveTo>
                    <a:pt x="676" y="1273"/>
                  </a:moveTo>
                  <a:cubicBezTo>
                    <a:pt x="900" y="1273"/>
                    <a:pt x="1069" y="1218"/>
                    <a:pt x="1181" y="1107"/>
                  </a:cubicBezTo>
                  <a:cubicBezTo>
                    <a:pt x="1293" y="997"/>
                    <a:pt x="1349" y="840"/>
                    <a:pt x="1349" y="637"/>
                  </a:cubicBezTo>
                  <a:cubicBezTo>
                    <a:pt x="1349" y="434"/>
                    <a:pt x="1293" y="277"/>
                    <a:pt x="1181" y="166"/>
                  </a:cubicBezTo>
                  <a:cubicBezTo>
                    <a:pt x="1069" y="55"/>
                    <a:pt x="900" y="0"/>
                    <a:pt x="676" y="0"/>
                  </a:cubicBezTo>
                  <a:cubicBezTo>
                    <a:pt x="450" y="0"/>
                    <a:pt x="281" y="55"/>
                    <a:pt x="168" y="166"/>
                  </a:cubicBezTo>
                  <a:cubicBezTo>
                    <a:pt x="56" y="277"/>
                    <a:pt x="0" y="434"/>
                    <a:pt x="0" y="638"/>
                  </a:cubicBezTo>
                  <a:cubicBezTo>
                    <a:pt x="0" y="841"/>
                    <a:pt x="56" y="997"/>
                    <a:pt x="168" y="1108"/>
                  </a:cubicBezTo>
                  <a:cubicBezTo>
                    <a:pt x="281" y="1218"/>
                    <a:pt x="450" y="1273"/>
                    <a:pt x="676" y="1273"/>
                  </a:cubicBezTo>
                  <a:close/>
                  <a:moveTo>
                    <a:pt x="673" y="826"/>
                  </a:moveTo>
                  <a:cubicBezTo>
                    <a:pt x="590" y="826"/>
                    <a:pt x="529" y="811"/>
                    <a:pt x="489" y="781"/>
                  </a:cubicBezTo>
                  <a:cubicBezTo>
                    <a:pt x="449" y="751"/>
                    <a:pt x="430" y="703"/>
                    <a:pt x="430" y="638"/>
                  </a:cubicBezTo>
                  <a:cubicBezTo>
                    <a:pt x="430" y="572"/>
                    <a:pt x="449" y="523"/>
                    <a:pt x="489" y="493"/>
                  </a:cubicBezTo>
                  <a:cubicBezTo>
                    <a:pt x="529" y="462"/>
                    <a:pt x="590" y="447"/>
                    <a:pt x="674" y="447"/>
                  </a:cubicBezTo>
                  <a:cubicBezTo>
                    <a:pt x="758" y="447"/>
                    <a:pt x="820" y="462"/>
                    <a:pt x="860" y="493"/>
                  </a:cubicBezTo>
                  <a:cubicBezTo>
                    <a:pt x="900" y="523"/>
                    <a:pt x="920" y="572"/>
                    <a:pt x="920" y="638"/>
                  </a:cubicBezTo>
                  <a:cubicBezTo>
                    <a:pt x="920" y="703"/>
                    <a:pt x="900" y="751"/>
                    <a:pt x="860" y="781"/>
                  </a:cubicBezTo>
                  <a:cubicBezTo>
                    <a:pt x="820" y="811"/>
                    <a:pt x="758" y="826"/>
                    <a:pt x="673" y="8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F9AEE5A7-8244-4E7E-A501-8825E52B83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-1605" y="6108710"/>
              <a:ext cx="296122" cy="439727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7 w 1065"/>
                <a:gd name="T7" fmla="*/ 777 h 1207"/>
                <a:gd name="T8" fmla="*/ 457 w 1065"/>
                <a:gd name="T9" fmla="*/ 685 h 1207"/>
                <a:gd name="T10" fmla="*/ 977 w 1065"/>
                <a:gd name="T11" fmla="*/ 687 h 1207"/>
                <a:gd name="T12" fmla="*/ 977 w 1065"/>
                <a:gd name="T13" fmla="*/ 528 h 1207"/>
                <a:gd name="T14" fmla="*/ 457 w 1065"/>
                <a:gd name="T15" fmla="*/ 528 h 1207"/>
                <a:gd name="T16" fmla="*/ 457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  <a:gd name="connsiteX0" fmla="*/ 0 w 10000"/>
                <a:gd name="connsiteY0" fmla="*/ 10036 h 10036"/>
                <a:gd name="connsiteX1" fmla="*/ 10000 w 10000"/>
                <a:gd name="connsiteY1" fmla="*/ 10036 h 10036"/>
                <a:gd name="connsiteX2" fmla="*/ 10000 w 10000"/>
                <a:gd name="connsiteY2" fmla="*/ 6473 h 10036"/>
                <a:gd name="connsiteX3" fmla="*/ 4291 w 10000"/>
                <a:gd name="connsiteY3" fmla="*/ 6473 h 10036"/>
                <a:gd name="connsiteX4" fmla="*/ 4291 w 10000"/>
                <a:gd name="connsiteY4" fmla="*/ 5711 h 10036"/>
                <a:gd name="connsiteX5" fmla="*/ 9174 w 10000"/>
                <a:gd name="connsiteY5" fmla="*/ 5728 h 10036"/>
                <a:gd name="connsiteX6" fmla="*/ 9174 w 10000"/>
                <a:gd name="connsiteY6" fmla="*/ 4410 h 10036"/>
                <a:gd name="connsiteX7" fmla="*/ 4291 w 10000"/>
                <a:gd name="connsiteY7" fmla="*/ 4410 h 10036"/>
                <a:gd name="connsiteX8" fmla="*/ 4291 w 10000"/>
                <a:gd name="connsiteY8" fmla="*/ 3648 h 10036"/>
                <a:gd name="connsiteX9" fmla="*/ 9981 w 10000"/>
                <a:gd name="connsiteY9" fmla="*/ 3648 h 10036"/>
                <a:gd name="connsiteX10" fmla="*/ 9981 w 10000"/>
                <a:gd name="connsiteY10" fmla="*/ 36 h 10036"/>
                <a:gd name="connsiteX11" fmla="*/ 2292 w 10000"/>
                <a:gd name="connsiteY11" fmla="*/ 0 h 10036"/>
                <a:gd name="connsiteX12" fmla="*/ 0 w 10000"/>
                <a:gd name="connsiteY12" fmla="*/ 36 h 10036"/>
                <a:gd name="connsiteX13" fmla="*/ 0 w 10000"/>
                <a:gd name="connsiteY13" fmla="*/ 10036 h 10036"/>
                <a:gd name="connsiteX0" fmla="*/ 0 w 10000"/>
                <a:gd name="connsiteY0" fmla="*/ 10036 h 10036"/>
                <a:gd name="connsiteX1" fmla="*/ 2292 w 10000"/>
                <a:gd name="connsiteY1" fmla="*/ 10000 h 10036"/>
                <a:gd name="connsiteX2" fmla="*/ 10000 w 10000"/>
                <a:gd name="connsiteY2" fmla="*/ 10036 h 10036"/>
                <a:gd name="connsiteX3" fmla="*/ 10000 w 10000"/>
                <a:gd name="connsiteY3" fmla="*/ 6473 h 10036"/>
                <a:gd name="connsiteX4" fmla="*/ 4291 w 10000"/>
                <a:gd name="connsiteY4" fmla="*/ 6473 h 10036"/>
                <a:gd name="connsiteX5" fmla="*/ 4291 w 10000"/>
                <a:gd name="connsiteY5" fmla="*/ 5711 h 10036"/>
                <a:gd name="connsiteX6" fmla="*/ 9174 w 10000"/>
                <a:gd name="connsiteY6" fmla="*/ 5728 h 10036"/>
                <a:gd name="connsiteX7" fmla="*/ 9174 w 10000"/>
                <a:gd name="connsiteY7" fmla="*/ 4410 h 10036"/>
                <a:gd name="connsiteX8" fmla="*/ 4291 w 10000"/>
                <a:gd name="connsiteY8" fmla="*/ 4410 h 10036"/>
                <a:gd name="connsiteX9" fmla="*/ 4291 w 10000"/>
                <a:gd name="connsiteY9" fmla="*/ 3648 h 10036"/>
                <a:gd name="connsiteX10" fmla="*/ 9981 w 10000"/>
                <a:gd name="connsiteY10" fmla="*/ 3648 h 10036"/>
                <a:gd name="connsiteX11" fmla="*/ 9981 w 10000"/>
                <a:gd name="connsiteY11" fmla="*/ 36 h 10036"/>
                <a:gd name="connsiteX12" fmla="*/ 2292 w 10000"/>
                <a:gd name="connsiteY12" fmla="*/ 0 h 10036"/>
                <a:gd name="connsiteX13" fmla="*/ 0 w 10000"/>
                <a:gd name="connsiteY13" fmla="*/ 36 h 10036"/>
                <a:gd name="connsiteX14" fmla="*/ 0 w 10000"/>
                <a:gd name="connsiteY14" fmla="*/ 10036 h 10036"/>
                <a:gd name="connsiteX0" fmla="*/ 0 w 10000"/>
                <a:gd name="connsiteY0" fmla="*/ 10036 h 10036"/>
                <a:gd name="connsiteX1" fmla="*/ 2292 w 10000"/>
                <a:gd name="connsiteY1" fmla="*/ 10000 h 10036"/>
                <a:gd name="connsiteX2" fmla="*/ 10000 w 10000"/>
                <a:gd name="connsiteY2" fmla="*/ 10036 h 10036"/>
                <a:gd name="connsiteX3" fmla="*/ 10000 w 10000"/>
                <a:gd name="connsiteY3" fmla="*/ 6473 h 10036"/>
                <a:gd name="connsiteX4" fmla="*/ 4291 w 10000"/>
                <a:gd name="connsiteY4" fmla="*/ 6473 h 10036"/>
                <a:gd name="connsiteX5" fmla="*/ 4291 w 10000"/>
                <a:gd name="connsiteY5" fmla="*/ 5711 h 10036"/>
                <a:gd name="connsiteX6" fmla="*/ 9174 w 10000"/>
                <a:gd name="connsiteY6" fmla="*/ 5728 h 10036"/>
                <a:gd name="connsiteX7" fmla="*/ 9174 w 10000"/>
                <a:gd name="connsiteY7" fmla="*/ 4410 h 10036"/>
                <a:gd name="connsiteX8" fmla="*/ 4291 w 10000"/>
                <a:gd name="connsiteY8" fmla="*/ 4410 h 10036"/>
                <a:gd name="connsiteX9" fmla="*/ 4291 w 10000"/>
                <a:gd name="connsiteY9" fmla="*/ 3648 h 10036"/>
                <a:gd name="connsiteX10" fmla="*/ 9981 w 10000"/>
                <a:gd name="connsiteY10" fmla="*/ 3648 h 10036"/>
                <a:gd name="connsiteX11" fmla="*/ 9981 w 10000"/>
                <a:gd name="connsiteY11" fmla="*/ 36 h 10036"/>
                <a:gd name="connsiteX12" fmla="*/ 2292 w 10000"/>
                <a:gd name="connsiteY12" fmla="*/ 0 h 10036"/>
                <a:gd name="connsiteX13" fmla="*/ 0 w 10000"/>
                <a:gd name="connsiteY13" fmla="*/ 10036 h 10036"/>
                <a:gd name="connsiteX0" fmla="*/ 0 w 7708"/>
                <a:gd name="connsiteY0" fmla="*/ 0 h 10036"/>
                <a:gd name="connsiteX1" fmla="*/ 0 w 7708"/>
                <a:gd name="connsiteY1" fmla="*/ 10000 h 10036"/>
                <a:gd name="connsiteX2" fmla="*/ 7708 w 7708"/>
                <a:gd name="connsiteY2" fmla="*/ 10036 h 10036"/>
                <a:gd name="connsiteX3" fmla="*/ 7708 w 7708"/>
                <a:gd name="connsiteY3" fmla="*/ 6473 h 10036"/>
                <a:gd name="connsiteX4" fmla="*/ 1999 w 7708"/>
                <a:gd name="connsiteY4" fmla="*/ 6473 h 10036"/>
                <a:gd name="connsiteX5" fmla="*/ 1999 w 7708"/>
                <a:gd name="connsiteY5" fmla="*/ 5711 h 10036"/>
                <a:gd name="connsiteX6" fmla="*/ 6882 w 7708"/>
                <a:gd name="connsiteY6" fmla="*/ 5728 h 10036"/>
                <a:gd name="connsiteX7" fmla="*/ 6882 w 7708"/>
                <a:gd name="connsiteY7" fmla="*/ 4410 h 10036"/>
                <a:gd name="connsiteX8" fmla="*/ 1999 w 7708"/>
                <a:gd name="connsiteY8" fmla="*/ 4410 h 10036"/>
                <a:gd name="connsiteX9" fmla="*/ 1999 w 7708"/>
                <a:gd name="connsiteY9" fmla="*/ 3648 h 10036"/>
                <a:gd name="connsiteX10" fmla="*/ 7689 w 7708"/>
                <a:gd name="connsiteY10" fmla="*/ 3648 h 10036"/>
                <a:gd name="connsiteX11" fmla="*/ 7689 w 7708"/>
                <a:gd name="connsiteY11" fmla="*/ 36 h 10036"/>
                <a:gd name="connsiteX12" fmla="*/ 0 w 7708"/>
                <a:gd name="connsiteY12" fmla="*/ 0 h 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08" h="10036">
                  <a:moveTo>
                    <a:pt x="0" y="0"/>
                  </a:moveTo>
                  <a:lnTo>
                    <a:pt x="0" y="10000"/>
                  </a:lnTo>
                  <a:lnTo>
                    <a:pt x="7708" y="10036"/>
                  </a:lnTo>
                  <a:lnTo>
                    <a:pt x="7708" y="6473"/>
                  </a:lnTo>
                  <a:lnTo>
                    <a:pt x="1999" y="6473"/>
                  </a:lnTo>
                  <a:lnTo>
                    <a:pt x="1999" y="5711"/>
                  </a:lnTo>
                  <a:lnTo>
                    <a:pt x="6882" y="5728"/>
                  </a:lnTo>
                  <a:lnTo>
                    <a:pt x="6882" y="4410"/>
                  </a:lnTo>
                  <a:lnTo>
                    <a:pt x="1999" y="4410"/>
                  </a:lnTo>
                  <a:lnTo>
                    <a:pt x="1999" y="3648"/>
                  </a:lnTo>
                  <a:lnTo>
                    <a:pt x="7689" y="3648"/>
                  </a:lnTo>
                  <a:lnTo>
                    <a:pt x="7689" y="3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5B209D98-B586-41C2-93EE-7B1C85BCAA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38966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8 h 1207"/>
                <a:gd name="T6" fmla="*/ 1165 w 1244"/>
                <a:gd name="T7" fmla="*/ 897 h 1207"/>
                <a:gd name="T8" fmla="*/ 1112 w 1244"/>
                <a:gd name="T9" fmla="*/ 787 h 1207"/>
                <a:gd name="T10" fmla="*/ 1002 w 1244"/>
                <a:gd name="T11" fmla="*/ 725 h 1207"/>
                <a:gd name="T12" fmla="*/ 820 w 1244"/>
                <a:gd name="T13" fmla="*/ 700 h 1207"/>
                <a:gd name="T14" fmla="*/ 819 w 1244"/>
                <a:gd name="T15" fmla="*/ 696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5 h 1207"/>
                <a:gd name="T22" fmla="*/ 969 w 1244"/>
                <a:gd name="T23" fmla="*/ 41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5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5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0 h 1207"/>
                <a:gd name="T50" fmla="*/ 458 w 1244"/>
                <a:gd name="T51" fmla="*/ 610 h 1207"/>
                <a:gd name="T52" fmla="*/ 458 w 1244"/>
                <a:gd name="T53" fmla="*/ 446 h 1207"/>
                <a:gd name="T54" fmla="*/ 671 w 1244"/>
                <a:gd name="T55" fmla="*/ 446 h 1207"/>
                <a:gd name="T56" fmla="*/ 761 w 1244"/>
                <a:gd name="T57" fmla="*/ 466 h 1207"/>
                <a:gd name="T58" fmla="*/ 788 w 1244"/>
                <a:gd name="T59" fmla="*/ 527 h 1207"/>
                <a:gd name="T60" fmla="*/ 761 w 1244"/>
                <a:gd name="T61" fmla="*/ 589 h 1207"/>
                <a:gd name="T62" fmla="*/ 674 w 1244"/>
                <a:gd name="T63" fmla="*/ 61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1"/>
                    <a:pt x="1195" y="1068"/>
                    <a:pt x="1180" y="988"/>
                  </a:cubicBezTo>
                  <a:lnTo>
                    <a:pt x="1165" y="897"/>
                  </a:lnTo>
                  <a:cubicBezTo>
                    <a:pt x="1156" y="851"/>
                    <a:pt x="1138" y="814"/>
                    <a:pt x="1112" y="787"/>
                  </a:cubicBezTo>
                  <a:cubicBezTo>
                    <a:pt x="1085" y="759"/>
                    <a:pt x="1049" y="739"/>
                    <a:pt x="1002" y="725"/>
                  </a:cubicBezTo>
                  <a:cubicBezTo>
                    <a:pt x="955" y="712"/>
                    <a:pt x="894" y="704"/>
                    <a:pt x="820" y="700"/>
                  </a:cubicBezTo>
                  <a:lnTo>
                    <a:pt x="819" y="696"/>
                  </a:lnTo>
                  <a:cubicBezTo>
                    <a:pt x="957" y="685"/>
                    <a:pt x="1057" y="652"/>
                    <a:pt x="1118" y="596"/>
                  </a:cubicBezTo>
                  <a:cubicBezTo>
                    <a:pt x="1179" y="539"/>
                    <a:pt x="1210" y="463"/>
                    <a:pt x="1210" y="366"/>
                  </a:cubicBezTo>
                  <a:cubicBezTo>
                    <a:pt x="1210" y="287"/>
                    <a:pt x="1188" y="220"/>
                    <a:pt x="1146" y="165"/>
                  </a:cubicBezTo>
                  <a:cubicBezTo>
                    <a:pt x="1103" y="110"/>
                    <a:pt x="1044" y="69"/>
                    <a:pt x="969" y="41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6"/>
                    <a:pt x="668" y="809"/>
                  </a:cubicBezTo>
                  <a:cubicBezTo>
                    <a:pt x="699" y="822"/>
                    <a:pt x="721" y="840"/>
                    <a:pt x="736" y="865"/>
                  </a:cubicBezTo>
                  <a:cubicBezTo>
                    <a:pt x="750" y="889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6"/>
                    <a:pt x="795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0"/>
                  </a:moveTo>
                  <a:lnTo>
                    <a:pt x="458" y="610"/>
                  </a:lnTo>
                  <a:lnTo>
                    <a:pt x="458" y="446"/>
                  </a:lnTo>
                  <a:lnTo>
                    <a:pt x="671" y="446"/>
                  </a:lnTo>
                  <a:cubicBezTo>
                    <a:pt x="713" y="446"/>
                    <a:pt x="743" y="453"/>
                    <a:pt x="761" y="466"/>
                  </a:cubicBezTo>
                  <a:cubicBezTo>
                    <a:pt x="779" y="479"/>
                    <a:pt x="788" y="499"/>
                    <a:pt x="788" y="527"/>
                  </a:cubicBezTo>
                  <a:cubicBezTo>
                    <a:pt x="788" y="554"/>
                    <a:pt x="779" y="575"/>
                    <a:pt x="761" y="589"/>
                  </a:cubicBezTo>
                  <a:cubicBezTo>
                    <a:pt x="743" y="603"/>
                    <a:pt x="714" y="610"/>
                    <a:pt x="674" y="6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3AAA6DFE-B4BD-4081-B337-4A6A94B16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81879" y="6110288"/>
              <a:ext cx="541337" cy="438150"/>
            </a:xfrm>
            <a:custGeom>
              <a:avLst/>
              <a:gdLst>
                <a:gd name="T0" fmla="*/ 0 w 1505"/>
                <a:gd name="T1" fmla="*/ 0 h 1207"/>
                <a:gd name="T2" fmla="*/ 382 w 1505"/>
                <a:gd name="T3" fmla="*/ 1207 h 1207"/>
                <a:gd name="T4" fmla="*/ 1123 w 1505"/>
                <a:gd name="T5" fmla="*/ 1207 h 1207"/>
                <a:gd name="T6" fmla="*/ 1505 w 1505"/>
                <a:gd name="T7" fmla="*/ 0 h 1207"/>
                <a:gd name="T8" fmla="*/ 1012 w 1505"/>
                <a:gd name="T9" fmla="*/ 0 h 1207"/>
                <a:gd name="T10" fmla="*/ 874 w 1505"/>
                <a:gd name="T11" fmla="*/ 496 h 1207"/>
                <a:gd name="T12" fmla="*/ 760 w 1505"/>
                <a:gd name="T13" fmla="*/ 1051 h 1207"/>
                <a:gd name="T14" fmla="*/ 749 w 1505"/>
                <a:gd name="T15" fmla="*/ 1051 h 1207"/>
                <a:gd name="T16" fmla="*/ 639 w 1505"/>
                <a:gd name="T17" fmla="*/ 500 h 1207"/>
                <a:gd name="T18" fmla="*/ 504 w 1505"/>
                <a:gd name="T19" fmla="*/ 0 h 1207"/>
                <a:gd name="T20" fmla="*/ 0 w 1505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5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5" y="0"/>
                  </a:lnTo>
                  <a:lnTo>
                    <a:pt x="1012" y="0"/>
                  </a:lnTo>
                  <a:cubicBezTo>
                    <a:pt x="960" y="158"/>
                    <a:pt x="914" y="323"/>
                    <a:pt x="874" y="496"/>
                  </a:cubicBezTo>
                  <a:cubicBezTo>
                    <a:pt x="834" y="669"/>
                    <a:pt x="796" y="854"/>
                    <a:pt x="760" y="1051"/>
                  </a:cubicBezTo>
                  <a:lnTo>
                    <a:pt x="749" y="1051"/>
                  </a:lnTo>
                  <a:cubicBezTo>
                    <a:pt x="715" y="859"/>
                    <a:pt x="678" y="675"/>
                    <a:pt x="639" y="500"/>
                  </a:cubicBezTo>
                  <a:cubicBezTo>
                    <a:pt x="599" y="326"/>
                    <a:pt x="554" y="159"/>
                    <a:pt x="504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A1A90472-F839-4396-8179-F3EAF57EC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299404" y="6097588"/>
              <a:ext cx="485775" cy="463550"/>
            </a:xfrm>
            <a:custGeom>
              <a:avLst/>
              <a:gdLst>
                <a:gd name="T0" fmla="*/ 676 w 1349"/>
                <a:gd name="T1" fmla="*/ 1273 h 1273"/>
                <a:gd name="T2" fmla="*/ 1181 w 1349"/>
                <a:gd name="T3" fmla="*/ 1107 h 1273"/>
                <a:gd name="T4" fmla="*/ 1349 w 1349"/>
                <a:gd name="T5" fmla="*/ 637 h 1273"/>
                <a:gd name="T6" fmla="*/ 1181 w 1349"/>
                <a:gd name="T7" fmla="*/ 166 h 1273"/>
                <a:gd name="T8" fmla="*/ 676 w 1349"/>
                <a:gd name="T9" fmla="*/ 0 h 1273"/>
                <a:gd name="T10" fmla="*/ 168 w 1349"/>
                <a:gd name="T11" fmla="*/ 166 h 1273"/>
                <a:gd name="T12" fmla="*/ 0 w 1349"/>
                <a:gd name="T13" fmla="*/ 638 h 1273"/>
                <a:gd name="T14" fmla="*/ 168 w 1349"/>
                <a:gd name="T15" fmla="*/ 1108 h 1273"/>
                <a:gd name="T16" fmla="*/ 676 w 1349"/>
                <a:gd name="T17" fmla="*/ 1273 h 1273"/>
                <a:gd name="T18" fmla="*/ 673 w 1349"/>
                <a:gd name="T19" fmla="*/ 826 h 1273"/>
                <a:gd name="T20" fmla="*/ 489 w 1349"/>
                <a:gd name="T21" fmla="*/ 781 h 1273"/>
                <a:gd name="T22" fmla="*/ 430 w 1349"/>
                <a:gd name="T23" fmla="*/ 638 h 1273"/>
                <a:gd name="T24" fmla="*/ 489 w 1349"/>
                <a:gd name="T25" fmla="*/ 493 h 1273"/>
                <a:gd name="T26" fmla="*/ 674 w 1349"/>
                <a:gd name="T27" fmla="*/ 447 h 1273"/>
                <a:gd name="T28" fmla="*/ 860 w 1349"/>
                <a:gd name="T29" fmla="*/ 493 h 1273"/>
                <a:gd name="T30" fmla="*/ 920 w 1349"/>
                <a:gd name="T31" fmla="*/ 638 h 1273"/>
                <a:gd name="T32" fmla="*/ 860 w 1349"/>
                <a:gd name="T33" fmla="*/ 781 h 1273"/>
                <a:gd name="T34" fmla="*/ 673 w 1349"/>
                <a:gd name="T35" fmla="*/ 826 h 1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49" h="1273">
                  <a:moveTo>
                    <a:pt x="676" y="1273"/>
                  </a:moveTo>
                  <a:cubicBezTo>
                    <a:pt x="900" y="1273"/>
                    <a:pt x="1069" y="1218"/>
                    <a:pt x="1181" y="1107"/>
                  </a:cubicBezTo>
                  <a:cubicBezTo>
                    <a:pt x="1293" y="997"/>
                    <a:pt x="1349" y="840"/>
                    <a:pt x="1349" y="637"/>
                  </a:cubicBezTo>
                  <a:cubicBezTo>
                    <a:pt x="1349" y="434"/>
                    <a:pt x="1293" y="277"/>
                    <a:pt x="1181" y="166"/>
                  </a:cubicBezTo>
                  <a:cubicBezTo>
                    <a:pt x="1069" y="55"/>
                    <a:pt x="900" y="0"/>
                    <a:pt x="676" y="0"/>
                  </a:cubicBezTo>
                  <a:cubicBezTo>
                    <a:pt x="450" y="0"/>
                    <a:pt x="281" y="55"/>
                    <a:pt x="168" y="166"/>
                  </a:cubicBezTo>
                  <a:cubicBezTo>
                    <a:pt x="56" y="277"/>
                    <a:pt x="0" y="434"/>
                    <a:pt x="0" y="638"/>
                  </a:cubicBezTo>
                  <a:cubicBezTo>
                    <a:pt x="0" y="841"/>
                    <a:pt x="56" y="997"/>
                    <a:pt x="168" y="1108"/>
                  </a:cubicBezTo>
                  <a:cubicBezTo>
                    <a:pt x="281" y="1218"/>
                    <a:pt x="450" y="1273"/>
                    <a:pt x="676" y="1273"/>
                  </a:cubicBezTo>
                  <a:close/>
                  <a:moveTo>
                    <a:pt x="673" y="826"/>
                  </a:moveTo>
                  <a:cubicBezTo>
                    <a:pt x="590" y="826"/>
                    <a:pt x="529" y="811"/>
                    <a:pt x="489" y="781"/>
                  </a:cubicBezTo>
                  <a:cubicBezTo>
                    <a:pt x="449" y="751"/>
                    <a:pt x="430" y="703"/>
                    <a:pt x="430" y="638"/>
                  </a:cubicBezTo>
                  <a:cubicBezTo>
                    <a:pt x="430" y="572"/>
                    <a:pt x="449" y="523"/>
                    <a:pt x="489" y="493"/>
                  </a:cubicBezTo>
                  <a:cubicBezTo>
                    <a:pt x="529" y="462"/>
                    <a:pt x="590" y="447"/>
                    <a:pt x="674" y="447"/>
                  </a:cubicBezTo>
                  <a:cubicBezTo>
                    <a:pt x="758" y="447"/>
                    <a:pt x="820" y="462"/>
                    <a:pt x="860" y="493"/>
                  </a:cubicBezTo>
                  <a:cubicBezTo>
                    <a:pt x="900" y="523"/>
                    <a:pt x="920" y="572"/>
                    <a:pt x="920" y="638"/>
                  </a:cubicBezTo>
                  <a:cubicBezTo>
                    <a:pt x="920" y="703"/>
                    <a:pt x="900" y="751"/>
                    <a:pt x="860" y="781"/>
                  </a:cubicBezTo>
                  <a:cubicBezTo>
                    <a:pt x="820" y="811"/>
                    <a:pt x="758" y="826"/>
                    <a:pt x="673" y="8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2" name="Freeform 5">
              <a:extLst>
                <a:ext uri="{FF2B5EF4-FFF2-40B4-BE49-F238E27FC236}">
                  <a16:creationId xmlns:a16="http://schemas.microsoft.com/office/drawing/2014/main" id="{85C47085-505B-47A4-930B-814A1E8D40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435401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3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8 h 1207"/>
                <a:gd name="T14" fmla="*/ 479 w 1451"/>
                <a:gd name="T15" fmla="*/ 664 h 1207"/>
                <a:gd name="T16" fmla="*/ 464 w 1451"/>
                <a:gd name="T17" fmla="*/ 664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5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3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60"/>
                    <a:pt x="566" y="416"/>
                    <a:pt x="543" y="468"/>
                  </a:cubicBezTo>
                  <a:cubicBezTo>
                    <a:pt x="521" y="519"/>
                    <a:pt x="499" y="584"/>
                    <a:pt x="479" y="664"/>
                  </a:cubicBezTo>
                  <a:lnTo>
                    <a:pt x="464" y="664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5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3" name="Freeform 6">
              <a:extLst>
                <a:ext uri="{FF2B5EF4-FFF2-40B4-BE49-F238E27FC236}">
                  <a16:creationId xmlns:a16="http://schemas.microsoft.com/office/drawing/2014/main" id="{B577D6AC-57B1-4ECD-B01F-105846BBD8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986264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8 w 1065"/>
                <a:gd name="T7" fmla="*/ 777 h 1207"/>
                <a:gd name="T8" fmla="*/ 458 w 1065"/>
                <a:gd name="T9" fmla="*/ 686 h 1207"/>
                <a:gd name="T10" fmla="*/ 977 w 1065"/>
                <a:gd name="T11" fmla="*/ 687 h 1207"/>
                <a:gd name="T12" fmla="*/ 977 w 1065"/>
                <a:gd name="T13" fmla="*/ 529 h 1207"/>
                <a:gd name="T14" fmla="*/ 458 w 1065"/>
                <a:gd name="T15" fmla="*/ 529 h 1207"/>
                <a:gd name="T16" fmla="*/ 458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8" y="777"/>
                  </a:lnTo>
                  <a:lnTo>
                    <a:pt x="458" y="686"/>
                  </a:lnTo>
                  <a:lnTo>
                    <a:pt x="977" y="687"/>
                  </a:lnTo>
                  <a:lnTo>
                    <a:pt x="977" y="529"/>
                  </a:lnTo>
                  <a:lnTo>
                    <a:pt x="458" y="529"/>
                  </a:lnTo>
                  <a:lnTo>
                    <a:pt x="458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4" name="Freeform 7">
              <a:extLst>
                <a:ext uri="{FF2B5EF4-FFF2-40B4-BE49-F238E27FC236}">
                  <a16:creationId xmlns:a16="http://schemas.microsoft.com/office/drawing/2014/main" id="{F51C5184-ECB8-4C4D-BFF8-933C6FA7A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414889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9 h 1207"/>
                <a:gd name="T6" fmla="*/ 1165 w 1244"/>
                <a:gd name="T7" fmla="*/ 898 h 1207"/>
                <a:gd name="T8" fmla="*/ 1112 w 1244"/>
                <a:gd name="T9" fmla="*/ 788 h 1207"/>
                <a:gd name="T10" fmla="*/ 1002 w 1244"/>
                <a:gd name="T11" fmla="*/ 726 h 1207"/>
                <a:gd name="T12" fmla="*/ 820 w 1244"/>
                <a:gd name="T13" fmla="*/ 701 h 1207"/>
                <a:gd name="T14" fmla="*/ 820 w 1244"/>
                <a:gd name="T15" fmla="*/ 697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6 h 1207"/>
                <a:gd name="T22" fmla="*/ 969 w 1244"/>
                <a:gd name="T23" fmla="*/ 42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6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6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1 h 1207"/>
                <a:gd name="T50" fmla="*/ 458 w 1244"/>
                <a:gd name="T51" fmla="*/ 611 h 1207"/>
                <a:gd name="T52" fmla="*/ 458 w 1244"/>
                <a:gd name="T53" fmla="*/ 447 h 1207"/>
                <a:gd name="T54" fmla="*/ 671 w 1244"/>
                <a:gd name="T55" fmla="*/ 447 h 1207"/>
                <a:gd name="T56" fmla="*/ 761 w 1244"/>
                <a:gd name="T57" fmla="*/ 466 h 1207"/>
                <a:gd name="T58" fmla="*/ 788 w 1244"/>
                <a:gd name="T59" fmla="*/ 528 h 1207"/>
                <a:gd name="T60" fmla="*/ 761 w 1244"/>
                <a:gd name="T61" fmla="*/ 589 h 1207"/>
                <a:gd name="T62" fmla="*/ 674 w 1244"/>
                <a:gd name="T63" fmla="*/ 611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2"/>
                    <a:pt x="1195" y="1069"/>
                    <a:pt x="1180" y="989"/>
                  </a:cubicBezTo>
                  <a:lnTo>
                    <a:pt x="1165" y="898"/>
                  </a:lnTo>
                  <a:cubicBezTo>
                    <a:pt x="1156" y="852"/>
                    <a:pt x="1138" y="815"/>
                    <a:pt x="1112" y="788"/>
                  </a:cubicBezTo>
                  <a:cubicBezTo>
                    <a:pt x="1086" y="760"/>
                    <a:pt x="1049" y="740"/>
                    <a:pt x="1002" y="726"/>
                  </a:cubicBezTo>
                  <a:cubicBezTo>
                    <a:pt x="955" y="713"/>
                    <a:pt x="895" y="704"/>
                    <a:pt x="820" y="701"/>
                  </a:cubicBezTo>
                  <a:lnTo>
                    <a:pt x="820" y="697"/>
                  </a:lnTo>
                  <a:cubicBezTo>
                    <a:pt x="957" y="686"/>
                    <a:pt x="1057" y="652"/>
                    <a:pt x="1118" y="596"/>
                  </a:cubicBezTo>
                  <a:cubicBezTo>
                    <a:pt x="1179" y="540"/>
                    <a:pt x="1210" y="463"/>
                    <a:pt x="1210" y="366"/>
                  </a:cubicBezTo>
                  <a:cubicBezTo>
                    <a:pt x="1210" y="288"/>
                    <a:pt x="1188" y="221"/>
                    <a:pt x="1146" y="166"/>
                  </a:cubicBezTo>
                  <a:cubicBezTo>
                    <a:pt x="1103" y="111"/>
                    <a:pt x="1044" y="69"/>
                    <a:pt x="969" y="42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7"/>
                    <a:pt x="668" y="809"/>
                  </a:cubicBezTo>
                  <a:cubicBezTo>
                    <a:pt x="699" y="822"/>
                    <a:pt x="721" y="841"/>
                    <a:pt x="736" y="866"/>
                  </a:cubicBezTo>
                  <a:cubicBezTo>
                    <a:pt x="750" y="890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7"/>
                    <a:pt x="796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1"/>
                  </a:moveTo>
                  <a:lnTo>
                    <a:pt x="458" y="611"/>
                  </a:lnTo>
                  <a:lnTo>
                    <a:pt x="458" y="447"/>
                  </a:lnTo>
                  <a:lnTo>
                    <a:pt x="671" y="447"/>
                  </a:lnTo>
                  <a:cubicBezTo>
                    <a:pt x="713" y="447"/>
                    <a:pt x="743" y="454"/>
                    <a:pt x="761" y="466"/>
                  </a:cubicBezTo>
                  <a:cubicBezTo>
                    <a:pt x="779" y="479"/>
                    <a:pt x="788" y="500"/>
                    <a:pt x="788" y="528"/>
                  </a:cubicBezTo>
                  <a:cubicBezTo>
                    <a:pt x="788" y="555"/>
                    <a:pt x="779" y="575"/>
                    <a:pt x="761" y="589"/>
                  </a:cubicBezTo>
                  <a:cubicBezTo>
                    <a:pt x="743" y="604"/>
                    <a:pt x="714" y="611"/>
                    <a:pt x="674" y="6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5" name="Freeform 8">
              <a:extLst>
                <a:ext uri="{FF2B5EF4-FFF2-40B4-BE49-F238E27FC236}">
                  <a16:creationId xmlns:a16="http://schemas.microsoft.com/office/drawing/2014/main" id="{D54964DA-143B-4E1E-9135-5143612CB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845101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6" name="Freeform 9">
              <a:extLst>
                <a:ext uri="{FF2B5EF4-FFF2-40B4-BE49-F238E27FC236}">
                  <a16:creationId xmlns:a16="http://schemas.microsoft.com/office/drawing/2014/main" id="{E793C65C-EAA8-41E1-9ECA-A7A7D2D86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9299126" y="6110288"/>
              <a:ext cx="542925" cy="438150"/>
            </a:xfrm>
            <a:custGeom>
              <a:avLst/>
              <a:gdLst>
                <a:gd name="T0" fmla="*/ 0 w 1504"/>
                <a:gd name="T1" fmla="*/ 0 h 1207"/>
                <a:gd name="T2" fmla="*/ 382 w 1504"/>
                <a:gd name="T3" fmla="*/ 1207 h 1207"/>
                <a:gd name="T4" fmla="*/ 1123 w 1504"/>
                <a:gd name="T5" fmla="*/ 1207 h 1207"/>
                <a:gd name="T6" fmla="*/ 1504 w 1504"/>
                <a:gd name="T7" fmla="*/ 0 h 1207"/>
                <a:gd name="T8" fmla="*/ 1011 w 1504"/>
                <a:gd name="T9" fmla="*/ 0 h 1207"/>
                <a:gd name="T10" fmla="*/ 874 w 1504"/>
                <a:gd name="T11" fmla="*/ 497 h 1207"/>
                <a:gd name="T12" fmla="*/ 759 w 1504"/>
                <a:gd name="T13" fmla="*/ 1051 h 1207"/>
                <a:gd name="T14" fmla="*/ 748 w 1504"/>
                <a:gd name="T15" fmla="*/ 1051 h 1207"/>
                <a:gd name="T16" fmla="*/ 638 w 1504"/>
                <a:gd name="T17" fmla="*/ 501 h 1207"/>
                <a:gd name="T18" fmla="*/ 503 w 1504"/>
                <a:gd name="T19" fmla="*/ 0 h 1207"/>
                <a:gd name="T20" fmla="*/ 0 w 1504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4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4" y="0"/>
                  </a:lnTo>
                  <a:lnTo>
                    <a:pt x="1011" y="0"/>
                  </a:lnTo>
                  <a:cubicBezTo>
                    <a:pt x="960" y="158"/>
                    <a:pt x="914" y="324"/>
                    <a:pt x="874" y="497"/>
                  </a:cubicBezTo>
                  <a:cubicBezTo>
                    <a:pt x="833" y="670"/>
                    <a:pt x="795" y="855"/>
                    <a:pt x="759" y="1051"/>
                  </a:cubicBezTo>
                  <a:lnTo>
                    <a:pt x="748" y="1051"/>
                  </a:lnTo>
                  <a:cubicBezTo>
                    <a:pt x="715" y="859"/>
                    <a:pt x="678" y="676"/>
                    <a:pt x="638" y="501"/>
                  </a:cubicBezTo>
                  <a:cubicBezTo>
                    <a:pt x="599" y="326"/>
                    <a:pt x="554" y="159"/>
                    <a:pt x="50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7" name="Freeform 10">
              <a:extLst>
                <a:ext uri="{FF2B5EF4-FFF2-40B4-BE49-F238E27FC236}">
                  <a16:creationId xmlns:a16="http://schemas.microsoft.com/office/drawing/2014/main" id="{447C6409-A6EA-4FA3-B519-C52A7E553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762676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8" name="Freeform 11">
              <a:extLst>
                <a:ext uri="{FF2B5EF4-FFF2-40B4-BE49-F238E27FC236}">
                  <a16:creationId xmlns:a16="http://schemas.microsoft.com/office/drawing/2014/main" id="{0EE93359-B102-4048-876E-D2A94E2F0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417028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2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7 h 1207"/>
                <a:gd name="T14" fmla="*/ 479 w 1451"/>
                <a:gd name="T15" fmla="*/ 663 h 1207"/>
                <a:gd name="T16" fmla="*/ 464 w 1451"/>
                <a:gd name="T17" fmla="*/ 663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4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2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59"/>
                    <a:pt x="566" y="416"/>
                    <a:pt x="543" y="467"/>
                  </a:cubicBezTo>
                  <a:cubicBezTo>
                    <a:pt x="520" y="519"/>
                    <a:pt x="499" y="584"/>
                    <a:pt x="479" y="663"/>
                  </a:cubicBezTo>
                  <a:lnTo>
                    <a:pt x="464" y="663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4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9" name="Freeform 12">
              <a:extLst>
                <a:ext uri="{FF2B5EF4-FFF2-40B4-BE49-F238E27FC236}">
                  <a16:creationId xmlns:a16="http://schemas.microsoft.com/office/drawing/2014/main" id="{B79B4B3B-F2BB-46A6-A90F-FBCD4F919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967890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7 w 1065"/>
                <a:gd name="T7" fmla="*/ 777 h 1207"/>
                <a:gd name="T8" fmla="*/ 457 w 1065"/>
                <a:gd name="T9" fmla="*/ 685 h 1207"/>
                <a:gd name="T10" fmla="*/ 977 w 1065"/>
                <a:gd name="T11" fmla="*/ 687 h 1207"/>
                <a:gd name="T12" fmla="*/ 977 w 1065"/>
                <a:gd name="T13" fmla="*/ 528 h 1207"/>
                <a:gd name="T14" fmla="*/ 457 w 1065"/>
                <a:gd name="T15" fmla="*/ 528 h 1207"/>
                <a:gd name="T16" fmla="*/ 457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7" y="777"/>
                  </a:lnTo>
                  <a:lnTo>
                    <a:pt x="457" y="685"/>
                  </a:lnTo>
                  <a:lnTo>
                    <a:pt x="977" y="687"/>
                  </a:lnTo>
                  <a:lnTo>
                    <a:pt x="977" y="528"/>
                  </a:lnTo>
                  <a:lnTo>
                    <a:pt x="457" y="528"/>
                  </a:lnTo>
                  <a:lnTo>
                    <a:pt x="457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0" name="Freeform 13">
              <a:extLst>
                <a:ext uri="{FF2B5EF4-FFF2-40B4-BE49-F238E27FC236}">
                  <a16:creationId xmlns:a16="http://schemas.microsoft.com/office/drawing/2014/main" id="{01BC4867-733E-4682-BCBF-509B5DF87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1396515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8 h 1207"/>
                <a:gd name="T6" fmla="*/ 1165 w 1244"/>
                <a:gd name="T7" fmla="*/ 897 h 1207"/>
                <a:gd name="T8" fmla="*/ 1112 w 1244"/>
                <a:gd name="T9" fmla="*/ 787 h 1207"/>
                <a:gd name="T10" fmla="*/ 1002 w 1244"/>
                <a:gd name="T11" fmla="*/ 725 h 1207"/>
                <a:gd name="T12" fmla="*/ 820 w 1244"/>
                <a:gd name="T13" fmla="*/ 700 h 1207"/>
                <a:gd name="T14" fmla="*/ 819 w 1244"/>
                <a:gd name="T15" fmla="*/ 696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5 h 1207"/>
                <a:gd name="T22" fmla="*/ 969 w 1244"/>
                <a:gd name="T23" fmla="*/ 41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5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5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0 h 1207"/>
                <a:gd name="T50" fmla="*/ 458 w 1244"/>
                <a:gd name="T51" fmla="*/ 610 h 1207"/>
                <a:gd name="T52" fmla="*/ 458 w 1244"/>
                <a:gd name="T53" fmla="*/ 446 h 1207"/>
                <a:gd name="T54" fmla="*/ 671 w 1244"/>
                <a:gd name="T55" fmla="*/ 446 h 1207"/>
                <a:gd name="T56" fmla="*/ 761 w 1244"/>
                <a:gd name="T57" fmla="*/ 466 h 1207"/>
                <a:gd name="T58" fmla="*/ 788 w 1244"/>
                <a:gd name="T59" fmla="*/ 527 h 1207"/>
                <a:gd name="T60" fmla="*/ 761 w 1244"/>
                <a:gd name="T61" fmla="*/ 589 h 1207"/>
                <a:gd name="T62" fmla="*/ 674 w 1244"/>
                <a:gd name="T63" fmla="*/ 61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1"/>
                    <a:pt x="1195" y="1068"/>
                    <a:pt x="1180" y="988"/>
                  </a:cubicBezTo>
                  <a:lnTo>
                    <a:pt x="1165" y="897"/>
                  </a:lnTo>
                  <a:cubicBezTo>
                    <a:pt x="1156" y="851"/>
                    <a:pt x="1138" y="814"/>
                    <a:pt x="1112" y="787"/>
                  </a:cubicBezTo>
                  <a:cubicBezTo>
                    <a:pt x="1085" y="759"/>
                    <a:pt x="1049" y="739"/>
                    <a:pt x="1002" y="725"/>
                  </a:cubicBezTo>
                  <a:cubicBezTo>
                    <a:pt x="955" y="712"/>
                    <a:pt x="894" y="704"/>
                    <a:pt x="820" y="700"/>
                  </a:cubicBezTo>
                  <a:lnTo>
                    <a:pt x="819" y="696"/>
                  </a:lnTo>
                  <a:cubicBezTo>
                    <a:pt x="957" y="685"/>
                    <a:pt x="1057" y="652"/>
                    <a:pt x="1118" y="596"/>
                  </a:cubicBezTo>
                  <a:cubicBezTo>
                    <a:pt x="1179" y="539"/>
                    <a:pt x="1210" y="463"/>
                    <a:pt x="1210" y="366"/>
                  </a:cubicBezTo>
                  <a:cubicBezTo>
                    <a:pt x="1210" y="287"/>
                    <a:pt x="1188" y="220"/>
                    <a:pt x="1146" y="165"/>
                  </a:cubicBezTo>
                  <a:cubicBezTo>
                    <a:pt x="1103" y="110"/>
                    <a:pt x="1044" y="69"/>
                    <a:pt x="969" y="41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6"/>
                    <a:pt x="668" y="809"/>
                  </a:cubicBezTo>
                  <a:cubicBezTo>
                    <a:pt x="699" y="822"/>
                    <a:pt x="721" y="840"/>
                    <a:pt x="736" y="865"/>
                  </a:cubicBezTo>
                  <a:cubicBezTo>
                    <a:pt x="750" y="889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6"/>
                    <a:pt x="795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0"/>
                  </a:moveTo>
                  <a:lnTo>
                    <a:pt x="458" y="610"/>
                  </a:lnTo>
                  <a:lnTo>
                    <a:pt x="458" y="446"/>
                  </a:lnTo>
                  <a:lnTo>
                    <a:pt x="671" y="446"/>
                  </a:lnTo>
                  <a:cubicBezTo>
                    <a:pt x="713" y="446"/>
                    <a:pt x="743" y="453"/>
                    <a:pt x="761" y="466"/>
                  </a:cubicBezTo>
                  <a:cubicBezTo>
                    <a:pt x="779" y="479"/>
                    <a:pt x="788" y="499"/>
                    <a:pt x="788" y="527"/>
                  </a:cubicBezTo>
                  <a:cubicBezTo>
                    <a:pt x="788" y="554"/>
                    <a:pt x="779" y="575"/>
                    <a:pt x="761" y="589"/>
                  </a:cubicBezTo>
                  <a:cubicBezTo>
                    <a:pt x="743" y="603"/>
                    <a:pt x="714" y="610"/>
                    <a:pt x="674" y="6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1" name="Freeform 14">
              <a:extLst>
                <a:ext uri="{FF2B5EF4-FFF2-40B4-BE49-F238E27FC236}">
                  <a16:creationId xmlns:a16="http://schemas.microsoft.com/office/drawing/2014/main" id="{EF7267BD-5C06-468E-A6D8-F12879DA8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839428" y="6110288"/>
              <a:ext cx="352566" cy="438150"/>
            </a:xfrm>
            <a:custGeom>
              <a:avLst/>
              <a:gdLst>
                <a:gd name="T0" fmla="*/ 0 w 1505"/>
                <a:gd name="T1" fmla="*/ 0 h 1207"/>
                <a:gd name="T2" fmla="*/ 382 w 1505"/>
                <a:gd name="T3" fmla="*/ 1207 h 1207"/>
                <a:gd name="T4" fmla="*/ 1123 w 1505"/>
                <a:gd name="T5" fmla="*/ 1207 h 1207"/>
                <a:gd name="T6" fmla="*/ 1505 w 1505"/>
                <a:gd name="T7" fmla="*/ 0 h 1207"/>
                <a:gd name="T8" fmla="*/ 1012 w 1505"/>
                <a:gd name="T9" fmla="*/ 0 h 1207"/>
                <a:gd name="T10" fmla="*/ 874 w 1505"/>
                <a:gd name="T11" fmla="*/ 496 h 1207"/>
                <a:gd name="T12" fmla="*/ 760 w 1505"/>
                <a:gd name="T13" fmla="*/ 1051 h 1207"/>
                <a:gd name="T14" fmla="*/ 749 w 1505"/>
                <a:gd name="T15" fmla="*/ 1051 h 1207"/>
                <a:gd name="T16" fmla="*/ 639 w 1505"/>
                <a:gd name="T17" fmla="*/ 500 h 1207"/>
                <a:gd name="T18" fmla="*/ 504 w 1505"/>
                <a:gd name="T19" fmla="*/ 0 h 1207"/>
                <a:gd name="T20" fmla="*/ 0 w 1505"/>
                <a:gd name="T21" fmla="*/ 0 h 1207"/>
                <a:gd name="connsiteX0" fmla="*/ 0 w 10000"/>
                <a:gd name="connsiteY0" fmla="*/ 0 h 10000"/>
                <a:gd name="connsiteX1" fmla="*/ 2538 w 10000"/>
                <a:gd name="connsiteY1" fmla="*/ 10000 h 10000"/>
                <a:gd name="connsiteX2" fmla="*/ 7462 w 10000"/>
                <a:gd name="connsiteY2" fmla="*/ 10000 h 10000"/>
                <a:gd name="connsiteX3" fmla="*/ 10000 w 10000"/>
                <a:gd name="connsiteY3" fmla="*/ 0 h 10000"/>
                <a:gd name="connsiteX4" fmla="*/ 6724 w 10000"/>
                <a:gd name="connsiteY4" fmla="*/ 0 h 10000"/>
                <a:gd name="connsiteX5" fmla="*/ 6513 w 10000"/>
                <a:gd name="connsiteY5" fmla="*/ 761 h 10000"/>
                <a:gd name="connsiteX6" fmla="*/ 5807 w 10000"/>
                <a:gd name="connsiteY6" fmla="*/ 4109 h 10000"/>
                <a:gd name="connsiteX7" fmla="*/ 5050 w 10000"/>
                <a:gd name="connsiteY7" fmla="*/ 8708 h 10000"/>
                <a:gd name="connsiteX8" fmla="*/ 4977 w 10000"/>
                <a:gd name="connsiteY8" fmla="*/ 8708 h 10000"/>
                <a:gd name="connsiteX9" fmla="*/ 4246 w 10000"/>
                <a:gd name="connsiteY9" fmla="*/ 4143 h 10000"/>
                <a:gd name="connsiteX10" fmla="*/ 3349 w 10000"/>
                <a:gd name="connsiteY10" fmla="*/ 0 h 10000"/>
                <a:gd name="connsiteX11" fmla="*/ 0 w 10000"/>
                <a:gd name="connsiteY11" fmla="*/ 0 h 10000"/>
                <a:gd name="connsiteX0" fmla="*/ 0 w 10000"/>
                <a:gd name="connsiteY0" fmla="*/ 0 h 10000"/>
                <a:gd name="connsiteX1" fmla="*/ 2538 w 10000"/>
                <a:gd name="connsiteY1" fmla="*/ 10000 h 10000"/>
                <a:gd name="connsiteX2" fmla="*/ 6484 w 10000"/>
                <a:gd name="connsiteY2" fmla="*/ 10000 h 10000"/>
                <a:gd name="connsiteX3" fmla="*/ 7462 w 10000"/>
                <a:gd name="connsiteY3" fmla="*/ 10000 h 10000"/>
                <a:gd name="connsiteX4" fmla="*/ 10000 w 10000"/>
                <a:gd name="connsiteY4" fmla="*/ 0 h 10000"/>
                <a:gd name="connsiteX5" fmla="*/ 6724 w 10000"/>
                <a:gd name="connsiteY5" fmla="*/ 0 h 10000"/>
                <a:gd name="connsiteX6" fmla="*/ 6513 w 10000"/>
                <a:gd name="connsiteY6" fmla="*/ 761 h 10000"/>
                <a:gd name="connsiteX7" fmla="*/ 5807 w 10000"/>
                <a:gd name="connsiteY7" fmla="*/ 4109 h 10000"/>
                <a:gd name="connsiteX8" fmla="*/ 5050 w 10000"/>
                <a:gd name="connsiteY8" fmla="*/ 8708 h 10000"/>
                <a:gd name="connsiteX9" fmla="*/ 4977 w 10000"/>
                <a:gd name="connsiteY9" fmla="*/ 8708 h 10000"/>
                <a:gd name="connsiteX10" fmla="*/ 4246 w 10000"/>
                <a:gd name="connsiteY10" fmla="*/ 4143 h 10000"/>
                <a:gd name="connsiteX11" fmla="*/ 3349 w 10000"/>
                <a:gd name="connsiteY11" fmla="*/ 0 h 10000"/>
                <a:gd name="connsiteX12" fmla="*/ 0 w 10000"/>
                <a:gd name="connsiteY12" fmla="*/ 0 h 10000"/>
                <a:gd name="connsiteX0" fmla="*/ 0 w 10000"/>
                <a:gd name="connsiteY0" fmla="*/ 0 h 10000"/>
                <a:gd name="connsiteX1" fmla="*/ 2538 w 10000"/>
                <a:gd name="connsiteY1" fmla="*/ 10000 h 10000"/>
                <a:gd name="connsiteX2" fmla="*/ 6484 w 10000"/>
                <a:gd name="connsiteY2" fmla="*/ 10000 h 10000"/>
                <a:gd name="connsiteX3" fmla="*/ 10000 w 10000"/>
                <a:gd name="connsiteY3" fmla="*/ 0 h 10000"/>
                <a:gd name="connsiteX4" fmla="*/ 6724 w 10000"/>
                <a:gd name="connsiteY4" fmla="*/ 0 h 10000"/>
                <a:gd name="connsiteX5" fmla="*/ 6513 w 10000"/>
                <a:gd name="connsiteY5" fmla="*/ 761 h 10000"/>
                <a:gd name="connsiteX6" fmla="*/ 5807 w 10000"/>
                <a:gd name="connsiteY6" fmla="*/ 4109 h 10000"/>
                <a:gd name="connsiteX7" fmla="*/ 5050 w 10000"/>
                <a:gd name="connsiteY7" fmla="*/ 8708 h 10000"/>
                <a:gd name="connsiteX8" fmla="*/ 4977 w 10000"/>
                <a:gd name="connsiteY8" fmla="*/ 8708 h 10000"/>
                <a:gd name="connsiteX9" fmla="*/ 4246 w 10000"/>
                <a:gd name="connsiteY9" fmla="*/ 4143 h 10000"/>
                <a:gd name="connsiteX10" fmla="*/ 3349 w 10000"/>
                <a:gd name="connsiteY10" fmla="*/ 0 h 10000"/>
                <a:gd name="connsiteX11" fmla="*/ 0 w 10000"/>
                <a:gd name="connsiteY11" fmla="*/ 0 h 10000"/>
                <a:gd name="connsiteX0" fmla="*/ 0 w 6724"/>
                <a:gd name="connsiteY0" fmla="*/ 0 h 10000"/>
                <a:gd name="connsiteX1" fmla="*/ 2538 w 6724"/>
                <a:gd name="connsiteY1" fmla="*/ 10000 h 10000"/>
                <a:gd name="connsiteX2" fmla="*/ 6484 w 6724"/>
                <a:gd name="connsiteY2" fmla="*/ 10000 h 10000"/>
                <a:gd name="connsiteX3" fmla="*/ 6724 w 6724"/>
                <a:gd name="connsiteY3" fmla="*/ 0 h 10000"/>
                <a:gd name="connsiteX4" fmla="*/ 6513 w 6724"/>
                <a:gd name="connsiteY4" fmla="*/ 761 h 10000"/>
                <a:gd name="connsiteX5" fmla="*/ 5807 w 6724"/>
                <a:gd name="connsiteY5" fmla="*/ 4109 h 10000"/>
                <a:gd name="connsiteX6" fmla="*/ 5050 w 6724"/>
                <a:gd name="connsiteY6" fmla="*/ 8708 h 10000"/>
                <a:gd name="connsiteX7" fmla="*/ 4977 w 6724"/>
                <a:gd name="connsiteY7" fmla="*/ 8708 h 10000"/>
                <a:gd name="connsiteX8" fmla="*/ 4246 w 6724"/>
                <a:gd name="connsiteY8" fmla="*/ 4143 h 10000"/>
                <a:gd name="connsiteX9" fmla="*/ 3349 w 6724"/>
                <a:gd name="connsiteY9" fmla="*/ 0 h 10000"/>
                <a:gd name="connsiteX10" fmla="*/ 0 w 6724"/>
                <a:gd name="connsiteY10" fmla="*/ 0 h 10000"/>
                <a:gd name="connsiteX0" fmla="*/ 0 w 9686"/>
                <a:gd name="connsiteY0" fmla="*/ 0 h 10000"/>
                <a:gd name="connsiteX1" fmla="*/ 3775 w 9686"/>
                <a:gd name="connsiteY1" fmla="*/ 10000 h 10000"/>
                <a:gd name="connsiteX2" fmla="*/ 9643 w 9686"/>
                <a:gd name="connsiteY2" fmla="*/ 10000 h 10000"/>
                <a:gd name="connsiteX3" fmla="*/ 9686 w 9686"/>
                <a:gd name="connsiteY3" fmla="*/ 761 h 10000"/>
                <a:gd name="connsiteX4" fmla="*/ 8636 w 9686"/>
                <a:gd name="connsiteY4" fmla="*/ 4109 h 10000"/>
                <a:gd name="connsiteX5" fmla="*/ 7510 w 9686"/>
                <a:gd name="connsiteY5" fmla="*/ 8708 h 10000"/>
                <a:gd name="connsiteX6" fmla="*/ 7402 w 9686"/>
                <a:gd name="connsiteY6" fmla="*/ 8708 h 10000"/>
                <a:gd name="connsiteX7" fmla="*/ 6315 w 9686"/>
                <a:gd name="connsiteY7" fmla="*/ 4143 h 10000"/>
                <a:gd name="connsiteX8" fmla="*/ 4981 w 9686"/>
                <a:gd name="connsiteY8" fmla="*/ 0 h 10000"/>
                <a:gd name="connsiteX9" fmla="*/ 0 w 9686"/>
                <a:gd name="connsiteY9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86" h="10000">
                  <a:moveTo>
                    <a:pt x="0" y="0"/>
                  </a:moveTo>
                  <a:lnTo>
                    <a:pt x="3775" y="10000"/>
                  </a:lnTo>
                  <a:lnTo>
                    <a:pt x="9643" y="10000"/>
                  </a:lnTo>
                  <a:cubicBezTo>
                    <a:pt x="9657" y="6920"/>
                    <a:pt x="9672" y="3841"/>
                    <a:pt x="9686" y="761"/>
                  </a:cubicBezTo>
                  <a:cubicBezTo>
                    <a:pt x="9459" y="1446"/>
                    <a:pt x="8999" y="2785"/>
                    <a:pt x="8636" y="4109"/>
                  </a:cubicBezTo>
                  <a:cubicBezTo>
                    <a:pt x="8242" y="5543"/>
                    <a:pt x="7866" y="7075"/>
                    <a:pt x="7510" y="8708"/>
                  </a:cubicBezTo>
                  <a:lnTo>
                    <a:pt x="7402" y="8708"/>
                  </a:lnTo>
                  <a:cubicBezTo>
                    <a:pt x="7066" y="7117"/>
                    <a:pt x="6700" y="5592"/>
                    <a:pt x="6315" y="4143"/>
                  </a:cubicBezTo>
                  <a:cubicBezTo>
                    <a:pt x="5919" y="2701"/>
                    <a:pt x="5474" y="1317"/>
                    <a:pt x="498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2169322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/nos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396" y="767906"/>
            <a:ext cx="10428732" cy="4343590"/>
          </a:xfrm>
        </p:spPr>
        <p:txBody>
          <a:bodyPr anchor="t" anchorCtr="0">
            <a:normAutofit/>
          </a:bodyPr>
          <a:lstStyle>
            <a:lvl1pPr>
              <a:lnSpc>
                <a:spcPct val="95000"/>
              </a:lnSpc>
              <a:defRPr sz="5600"/>
            </a:lvl1pPr>
          </a:lstStyle>
          <a:p>
            <a:r>
              <a:rPr lang="fi-FI"/>
              <a:t>Muokkaa ots. perustyyl. napsautt.</a:t>
            </a:r>
          </a:p>
        </p:txBody>
      </p:sp>
      <p:grpSp>
        <p:nvGrpSpPr>
          <p:cNvPr id="41" name="Ryhmä 40">
            <a:extLst>
              <a:ext uri="{FF2B5EF4-FFF2-40B4-BE49-F238E27FC236}">
                <a16:creationId xmlns:a16="http://schemas.microsoft.com/office/drawing/2014/main" id="{4C7478C9-02BA-4409-8B49-0902706C4D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605" y="6097588"/>
            <a:ext cx="12193599" cy="463550"/>
            <a:chOff x="-1605" y="6097588"/>
            <a:chExt cx="12193599" cy="463550"/>
          </a:xfrm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09B36D15-791B-4F89-915A-DD862811F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895475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3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8 h 1207"/>
                <a:gd name="T14" fmla="*/ 479 w 1451"/>
                <a:gd name="T15" fmla="*/ 664 h 1207"/>
                <a:gd name="T16" fmla="*/ 464 w 1451"/>
                <a:gd name="T17" fmla="*/ 664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5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3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60"/>
                    <a:pt x="566" y="416"/>
                    <a:pt x="543" y="468"/>
                  </a:cubicBezTo>
                  <a:cubicBezTo>
                    <a:pt x="521" y="519"/>
                    <a:pt x="499" y="584"/>
                    <a:pt x="479" y="664"/>
                  </a:cubicBezTo>
                  <a:lnTo>
                    <a:pt x="464" y="664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5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F98E2A4F-397D-4FFF-9D1F-8B3E8F8A1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2446338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8 w 1065"/>
                <a:gd name="T7" fmla="*/ 777 h 1207"/>
                <a:gd name="T8" fmla="*/ 458 w 1065"/>
                <a:gd name="T9" fmla="*/ 686 h 1207"/>
                <a:gd name="T10" fmla="*/ 977 w 1065"/>
                <a:gd name="T11" fmla="*/ 687 h 1207"/>
                <a:gd name="T12" fmla="*/ 977 w 1065"/>
                <a:gd name="T13" fmla="*/ 529 h 1207"/>
                <a:gd name="T14" fmla="*/ 458 w 1065"/>
                <a:gd name="T15" fmla="*/ 529 h 1207"/>
                <a:gd name="T16" fmla="*/ 458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8" y="777"/>
                  </a:lnTo>
                  <a:lnTo>
                    <a:pt x="458" y="686"/>
                  </a:lnTo>
                  <a:lnTo>
                    <a:pt x="977" y="687"/>
                  </a:lnTo>
                  <a:lnTo>
                    <a:pt x="977" y="529"/>
                  </a:lnTo>
                  <a:lnTo>
                    <a:pt x="458" y="529"/>
                  </a:lnTo>
                  <a:lnTo>
                    <a:pt x="458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4AD7A333-FDFC-4F7A-9E23-9B2E8B637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2874963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9 h 1207"/>
                <a:gd name="T6" fmla="*/ 1165 w 1244"/>
                <a:gd name="T7" fmla="*/ 898 h 1207"/>
                <a:gd name="T8" fmla="*/ 1112 w 1244"/>
                <a:gd name="T9" fmla="*/ 788 h 1207"/>
                <a:gd name="T10" fmla="*/ 1002 w 1244"/>
                <a:gd name="T11" fmla="*/ 726 h 1207"/>
                <a:gd name="T12" fmla="*/ 820 w 1244"/>
                <a:gd name="T13" fmla="*/ 701 h 1207"/>
                <a:gd name="T14" fmla="*/ 820 w 1244"/>
                <a:gd name="T15" fmla="*/ 697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6 h 1207"/>
                <a:gd name="T22" fmla="*/ 969 w 1244"/>
                <a:gd name="T23" fmla="*/ 42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6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6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1 h 1207"/>
                <a:gd name="T50" fmla="*/ 458 w 1244"/>
                <a:gd name="T51" fmla="*/ 611 h 1207"/>
                <a:gd name="T52" fmla="*/ 458 w 1244"/>
                <a:gd name="T53" fmla="*/ 447 h 1207"/>
                <a:gd name="T54" fmla="*/ 671 w 1244"/>
                <a:gd name="T55" fmla="*/ 447 h 1207"/>
                <a:gd name="T56" fmla="*/ 761 w 1244"/>
                <a:gd name="T57" fmla="*/ 466 h 1207"/>
                <a:gd name="T58" fmla="*/ 788 w 1244"/>
                <a:gd name="T59" fmla="*/ 528 h 1207"/>
                <a:gd name="T60" fmla="*/ 761 w 1244"/>
                <a:gd name="T61" fmla="*/ 589 h 1207"/>
                <a:gd name="T62" fmla="*/ 674 w 1244"/>
                <a:gd name="T63" fmla="*/ 611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2"/>
                    <a:pt x="1195" y="1069"/>
                    <a:pt x="1180" y="989"/>
                  </a:cubicBezTo>
                  <a:lnTo>
                    <a:pt x="1165" y="898"/>
                  </a:lnTo>
                  <a:cubicBezTo>
                    <a:pt x="1156" y="852"/>
                    <a:pt x="1138" y="815"/>
                    <a:pt x="1112" y="788"/>
                  </a:cubicBezTo>
                  <a:cubicBezTo>
                    <a:pt x="1086" y="760"/>
                    <a:pt x="1049" y="740"/>
                    <a:pt x="1002" y="726"/>
                  </a:cubicBezTo>
                  <a:cubicBezTo>
                    <a:pt x="955" y="713"/>
                    <a:pt x="895" y="704"/>
                    <a:pt x="820" y="701"/>
                  </a:cubicBezTo>
                  <a:lnTo>
                    <a:pt x="820" y="697"/>
                  </a:lnTo>
                  <a:cubicBezTo>
                    <a:pt x="957" y="686"/>
                    <a:pt x="1057" y="652"/>
                    <a:pt x="1118" y="596"/>
                  </a:cubicBezTo>
                  <a:cubicBezTo>
                    <a:pt x="1179" y="540"/>
                    <a:pt x="1210" y="463"/>
                    <a:pt x="1210" y="366"/>
                  </a:cubicBezTo>
                  <a:cubicBezTo>
                    <a:pt x="1210" y="288"/>
                    <a:pt x="1188" y="221"/>
                    <a:pt x="1146" y="166"/>
                  </a:cubicBezTo>
                  <a:cubicBezTo>
                    <a:pt x="1103" y="111"/>
                    <a:pt x="1044" y="69"/>
                    <a:pt x="969" y="42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7"/>
                    <a:pt x="668" y="809"/>
                  </a:cubicBezTo>
                  <a:cubicBezTo>
                    <a:pt x="699" y="822"/>
                    <a:pt x="721" y="841"/>
                    <a:pt x="736" y="866"/>
                  </a:cubicBezTo>
                  <a:cubicBezTo>
                    <a:pt x="750" y="890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7"/>
                    <a:pt x="796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1"/>
                  </a:moveTo>
                  <a:lnTo>
                    <a:pt x="458" y="611"/>
                  </a:lnTo>
                  <a:lnTo>
                    <a:pt x="458" y="447"/>
                  </a:lnTo>
                  <a:lnTo>
                    <a:pt x="671" y="447"/>
                  </a:lnTo>
                  <a:cubicBezTo>
                    <a:pt x="713" y="447"/>
                    <a:pt x="743" y="454"/>
                    <a:pt x="761" y="466"/>
                  </a:cubicBezTo>
                  <a:cubicBezTo>
                    <a:pt x="779" y="479"/>
                    <a:pt x="788" y="500"/>
                    <a:pt x="788" y="528"/>
                  </a:cubicBezTo>
                  <a:cubicBezTo>
                    <a:pt x="788" y="555"/>
                    <a:pt x="779" y="575"/>
                    <a:pt x="761" y="589"/>
                  </a:cubicBezTo>
                  <a:cubicBezTo>
                    <a:pt x="743" y="604"/>
                    <a:pt x="714" y="611"/>
                    <a:pt x="674" y="611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92DB15BD-C1B5-49C0-974A-70C9D0C7D4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305175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FF18B982-00FF-49BF-B63C-298CE6E2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759200" y="6110288"/>
              <a:ext cx="542925" cy="438150"/>
            </a:xfrm>
            <a:custGeom>
              <a:avLst/>
              <a:gdLst>
                <a:gd name="T0" fmla="*/ 0 w 1504"/>
                <a:gd name="T1" fmla="*/ 0 h 1207"/>
                <a:gd name="T2" fmla="*/ 382 w 1504"/>
                <a:gd name="T3" fmla="*/ 1207 h 1207"/>
                <a:gd name="T4" fmla="*/ 1123 w 1504"/>
                <a:gd name="T5" fmla="*/ 1207 h 1207"/>
                <a:gd name="T6" fmla="*/ 1504 w 1504"/>
                <a:gd name="T7" fmla="*/ 0 h 1207"/>
                <a:gd name="T8" fmla="*/ 1011 w 1504"/>
                <a:gd name="T9" fmla="*/ 0 h 1207"/>
                <a:gd name="T10" fmla="*/ 874 w 1504"/>
                <a:gd name="T11" fmla="*/ 497 h 1207"/>
                <a:gd name="T12" fmla="*/ 759 w 1504"/>
                <a:gd name="T13" fmla="*/ 1051 h 1207"/>
                <a:gd name="T14" fmla="*/ 748 w 1504"/>
                <a:gd name="T15" fmla="*/ 1051 h 1207"/>
                <a:gd name="T16" fmla="*/ 638 w 1504"/>
                <a:gd name="T17" fmla="*/ 501 h 1207"/>
                <a:gd name="T18" fmla="*/ 503 w 1504"/>
                <a:gd name="T19" fmla="*/ 0 h 1207"/>
                <a:gd name="T20" fmla="*/ 0 w 1504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4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4" y="0"/>
                  </a:lnTo>
                  <a:lnTo>
                    <a:pt x="1011" y="0"/>
                  </a:lnTo>
                  <a:cubicBezTo>
                    <a:pt x="960" y="158"/>
                    <a:pt x="914" y="324"/>
                    <a:pt x="874" y="497"/>
                  </a:cubicBezTo>
                  <a:cubicBezTo>
                    <a:pt x="833" y="670"/>
                    <a:pt x="795" y="855"/>
                    <a:pt x="759" y="1051"/>
                  </a:cubicBezTo>
                  <a:lnTo>
                    <a:pt x="748" y="1051"/>
                  </a:lnTo>
                  <a:cubicBezTo>
                    <a:pt x="715" y="859"/>
                    <a:pt x="678" y="676"/>
                    <a:pt x="638" y="501"/>
                  </a:cubicBezTo>
                  <a:cubicBezTo>
                    <a:pt x="599" y="326"/>
                    <a:pt x="554" y="159"/>
                    <a:pt x="5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4E8852E1-A825-4E90-91AF-41BA5A453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4222750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8A95A243-F629-4030-9D3A-4CDDB75C8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4881563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2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7 h 1207"/>
                <a:gd name="T14" fmla="*/ 479 w 1451"/>
                <a:gd name="T15" fmla="*/ 663 h 1207"/>
                <a:gd name="T16" fmla="*/ 464 w 1451"/>
                <a:gd name="T17" fmla="*/ 663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4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2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59"/>
                    <a:pt x="566" y="416"/>
                    <a:pt x="543" y="467"/>
                  </a:cubicBezTo>
                  <a:cubicBezTo>
                    <a:pt x="520" y="519"/>
                    <a:pt x="499" y="584"/>
                    <a:pt x="479" y="663"/>
                  </a:cubicBezTo>
                  <a:lnTo>
                    <a:pt x="464" y="663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4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13AC66F0-6197-4368-B1EF-81B33BE1F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432425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7 w 1065"/>
                <a:gd name="T7" fmla="*/ 777 h 1207"/>
                <a:gd name="T8" fmla="*/ 457 w 1065"/>
                <a:gd name="T9" fmla="*/ 685 h 1207"/>
                <a:gd name="T10" fmla="*/ 977 w 1065"/>
                <a:gd name="T11" fmla="*/ 687 h 1207"/>
                <a:gd name="T12" fmla="*/ 977 w 1065"/>
                <a:gd name="T13" fmla="*/ 528 h 1207"/>
                <a:gd name="T14" fmla="*/ 457 w 1065"/>
                <a:gd name="T15" fmla="*/ 528 h 1207"/>
                <a:gd name="T16" fmla="*/ 457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7" y="777"/>
                  </a:lnTo>
                  <a:lnTo>
                    <a:pt x="457" y="685"/>
                  </a:lnTo>
                  <a:lnTo>
                    <a:pt x="977" y="687"/>
                  </a:lnTo>
                  <a:lnTo>
                    <a:pt x="977" y="528"/>
                  </a:lnTo>
                  <a:lnTo>
                    <a:pt x="457" y="528"/>
                  </a:lnTo>
                  <a:lnTo>
                    <a:pt x="457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0DF4FC70-52EF-44E0-B0EA-4D39D2A15E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861050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8 h 1207"/>
                <a:gd name="T6" fmla="*/ 1165 w 1244"/>
                <a:gd name="T7" fmla="*/ 897 h 1207"/>
                <a:gd name="T8" fmla="*/ 1112 w 1244"/>
                <a:gd name="T9" fmla="*/ 787 h 1207"/>
                <a:gd name="T10" fmla="*/ 1002 w 1244"/>
                <a:gd name="T11" fmla="*/ 725 h 1207"/>
                <a:gd name="T12" fmla="*/ 820 w 1244"/>
                <a:gd name="T13" fmla="*/ 700 h 1207"/>
                <a:gd name="T14" fmla="*/ 819 w 1244"/>
                <a:gd name="T15" fmla="*/ 696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5 h 1207"/>
                <a:gd name="T22" fmla="*/ 969 w 1244"/>
                <a:gd name="T23" fmla="*/ 41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5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5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0 h 1207"/>
                <a:gd name="T50" fmla="*/ 458 w 1244"/>
                <a:gd name="T51" fmla="*/ 610 h 1207"/>
                <a:gd name="T52" fmla="*/ 458 w 1244"/>
                <a:gd name="T53" fmla="*/ 446 h 1207"/>
                <a:gd name="T54" fmla="*/ 671 w 1244"/>
                <a:gd name="T55" fmla="*/ 446 h 1207"/>
                <a:gd name="T56" fmla="*/ 761 w 1244"/>
                <a:gd name="T57" fmla="*/ 466 h 1207"/>
                <a:gd name="T58" fmla="*/ 788 w 1244"/>
                <a:gd name="T59" fmla="*/ 527 h 1207"/>
                <a:gd name="T60" fmla="*/ 761 w 1244"/>
                <a:gd name="T61" fmla="*/ 589 h 1207"/>
                <a:gd name="T62" fmla="*/ 674 w 1244"/>
                <a:gd name="T63" fmla="*/ 61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1"/>
                    <a:pt x="1195" y="1068"/>
                    <a:pt x="1180" y="988"/>
                  </a:cubicBezTo>
                  <a:lnTo>
                    <a:pt x="1165" y="897"/>
                  </a:lnTo>
                  <a:cubicBezTo>
                    <a:pt x="1156" y="851"/>
                    <a:pt x="1138" y="814"/>
                    <a:pt x="1112" y="787"/>
                  </a:cubicBezTo>
                  <a:cubicBezTo>
                    <a:pt x="1085" y="759"/>
                    <a:pt x="1049" y="739"/>
                    <a:pt x="1002" y="725"/>
                  </a:cubicBezTo>
                  <a:cubicBezTo>
                    <a:pt x="955" y="712"/>
                    <a:pt x="894" y="704"/>
                    <a:pt x="820" y="700"/>
                  </a:cubicBezTo>
                  <a:lnTo>
                    <a:pt x="819" y="696"/>
                  </a:lnTo>
                  <a:cubicBezTo>
                    <a:pt x="957" y="685"/>
                    <a:pt x="1057" y="652"/>
                    <a:pt x="1118" y="596"/>
                  </a:cubicBezTo>
                  <a:cubicBezTo>
                    <a:pt x="1179" y="539"/>
                    <a:pt x="1210" y="463"/>
                    <a:pt x="1210" y="366"/>
                  </a:cubicBezTo>
                  <a:cubicBezTo>
                    <a:pt x="1210" y="287"/>
                    <a:pt x="1188" y="220"/>
                    <a:pt x="1146" y="165"/>
                  </a:cubicBezTo>
                  <a:cubicBezTo>
                    <a:pt x="1103" y="110"/>
                    <a:pt x="1044" y="69"/>
                    <a:pt x="969" y="41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6"/>
                    <a:pt x="668" y="809"/>
                  </a:cubicBezTo>
                  <a:cubicBezTo>
                    <a:pt x="699" y="822"/>
                    <a:pt x="721" y="840"/>
                    <a:pt x="736" y="865"/>
                  </a:cubicBezTo>
                  <a:cubicBezTo>
                    <a:pt x="750" y="889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6"/>
                    <a:pt x="795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0"/>
                  </a:moveTo>
                  <a:lnTo>
                    <a:pt x="458" y="610"/>
                  </a:lnTo>
                  <a:lnTo>
                    <a:pt x="458" y="446"/>
                  </a:lnTo>
                  <a:lnTo>
                    <a:pt x="671" y="446"/>
                  </a:lnTo>
                  <a:cubicBezTo>
                    <a:pt x="713" y="446"/>
                    <a:pt x="743" y="453"/>
                    <a:pt x="761" y="466"/>
                  </a:cubicBezTo>
                  <a:cubicBezTo>
                    <a:pt x="779" y="479"/>
                    <a:pt x="788" y="499"/>
                    <a:pt x="788" y="527"/>
                  </a:cubicBezTo>
                  <a:cubicBezTo>
                    <a:pt x="788" y="554"/>
                    <a:pt x="779" y="575"/>
                    <a:pt x="761" y="589"/>
                  </a:cubicBezTo>
                  <a:cubicBezTo>
                    <a:pt x="743" y="603"/>
                    <a:pt x="714" y="610"/>
                    <a:pt x="674" y="610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ED915D5B-AB44-47E6-85E9-870BDAB5B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303963" y="6110288"/>
              <a:ext cx="541337" cy="438150"/>
            </a:xfrm>
            <a:custGeom>
              <a:avLst/>
              <a:gdLst>
                <a:gd name="T0" fmla="*/ 0 w 1505"/>
                <a:gd name="T1" fmla="*/ 0 h 1207"/>
                <a:gd name="T2" fmla="*/ 382 w 1505"/>
                <a:gd name="T3" fmla="*/ 1207 h 1207"/>
                <a:gd name="T4" fmla="*/ 1123 w 1505"/>
                <a:gd name="T5" fmla="*/ 1207 h 1207"/>
                <a:gd name="T6" fmla="*/ 1505 w 1505"/>
                <a:gd name="T7" fmla="*/ 0 h 1207"/>
                <a:gd name="T8" fmla="*/ 1012 w 1505"/>
                <a:gd name="T9" fmla="*/ 0 h 1207"/>
                <a:gd name="T10" fmla="*/ 874 w 1505"/>
                <a:gd name="T11" fmla="*/ 496 h 1207"/>
                <a:gd name="T12" fmla="*/ 760 w 1505"/>
                <a:gd name="T13" fmla="*/ 1051 h 1207"/>
                <a:gd name="T14" fmla="*/ 749 w 1505"/>
                <a:gd name="T15" fmla="*/ 1051 h 1207"/>
                <a:gd name="T16" fmla="*/ 639 w 1505"/>
                <a:gd name="T17" fmla="*/ 500 h 1207"/>
                <a:gd name="T18" fmla="*/ 504 w 1505"/>
                <a:gd name="T19" fmla="*/ 0 h 1207"/>
                <a:gd name="T20" fmla="*/ 0 w 1505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5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5" y="0"/>
                  </a:lnTo>
                  <a:lnTo>
                    <a:pt x="1012" y="0"/>
                  </a:lnTo>
                  <a:cubicBezTo>
                    <a:pt x="960" y="158"/>
                    <a:pt x="914" y="323"/>
                    <a:pt x="874" y="496"/>
                  </a:cubicBezTo>
                  <a:cubicBezTo>
                    <a:pt x="834" y="669"/>
                    <a:pt x="796" y="854"/>
                    <a:pt x="760" y="1051"/>
                  </a:cubicBezTo>
                  <a:lnTo>
                    <a:pt x="749" y="1051"/>
                  </a:lnTo>
                  <a:cubicBezTo>
                    <a:pt x="715" y="859"/>
                    <a:pt x="678" y="675"/>
                    <a:pt x="639" y="500"/>
                  </a:cubicBezTo>
                  <a:cubicBezTo>
                    <a:pt x="599" y="326"/>
                    <a:pt x="554" y="159"/>
                    <a:pt x="50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CB332CE3-E506-413D-9F74-B58DBB943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821488" y="6097588"/>
              <a:ext cx="485775" cy="463550"/>
            </a:xfrm>
            <a:custGeom>
              <a:avLst/>
              <a:gdLst>
                <a:gd name="T0" fmla="*/ 676 w 1349"/>
                <a:gd name="T1" fmla="*/ 1273 h 1273"/>
                <a:gd name="T2" fmla="*/ 1181 w 1349"/>
                <a:gd name="T3" fmla="*/ 1107 h 1273"/>
                <a:gd name="T4" fmla="*/ 1349 w 1349"/>
                <a:gd name="T5" fmla="*/ 637 h 1273"/>
                <a:gd name="T6" fmla="*/ 1181 w 1349"/>
                <a:gd name="T7" fmla="*/ 166 h 1273"/>
                <a:gd name="T8" fmla="*/ 676 w 1349"/>
                <a:gd name="T9" fmla="*/ 0 h 1273"/>
                <a:gd name="T10" fmla="*/ 168 w 1349"/>
                <a:gd name="T11" fmla="*/ 166 h 1273"/>
                <a:gd name="T12" fmla="*/ 0 w 1349"/>
                <a:gd name="T13" fmla="*/ 638 h 1273"/>
                <a:gd name="T14" fmla="*/ 168 w 1349"/>
                <a:gd name="T15" fmla="*/ 1108 h 1273"/>
                <a:gd name="T16" fmla="*/ 676 w 1349"/>
                <a:gd name="T17" fmla="*/ 1273 h 1273"/>
                <a:gd name="T18" fmla="*/ 673 w 1349"/>
                <a:gd name="T19" fmla="*/ 826 h 1273"/>
                <a:gd name="T20" fmla="*/ 489 w 1349"/>
                <a:gd name="T21" fmla="*/ 781 h 1273"/>
                <a:gd name="T22" fmla="*/ 430 w 1349"/>
                <a:gd name="T23" fmla="*/ 638 h 1273"/>
                <a:gd name="T24" fmla="*/ 489 w 1349"/>
                <a:gd name="T25" fmla="*/ 493 h 1273"/>
                <a:gd name="T26" fmla="*/ 674 w 1349"/>
                <a:gd name="T27" fmla="*/ 447 h 1273"/>
                <a:gd name="T28" fmla="*/ 860 w 1349"/>
                <a:gd name="T29" fmla="*/ 493 h 1273"/>
                <a:gd name="T30" fmla="*/ 920 w 1349"/>
                <a:gd name="T31" fmla="*/ 638 h 1273"/>
                <a:gd name="T32" fmla="*/ 860 w 1349"/>
                <a:gd name="T33" fmla="*/ 781 h 1273"/>
                <a:gd name="T34" fmla="*/ 673 w 1349"/>
                <a:gd name="T35" fmla="*/ 826 h 1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49" h="1273">
                  <a:moveTo>
                    <a:pt x="676" y="1273"/>
                  </a:moveTo>
                  <a:cubicBezTo>
                    <a:pt x="900" y="1273"/>
                    <a:pt x="1069" y="1218"/>
                    <a:pt x="1181" y="1107"/>
                  </a:cubicBezTo>
                  <a:cubicBezTo>
                    <a:pt x="1293" y="997"/>
                    <a:pt x="1349" y="840"/>
                    <a:pt x="1349" y="637"/>
                  </a:cubicBezTo>
                  <a:cubicBezTo>
                    <a:pt x="1349" y="434"/>
                    <a:pt x="1293" y="277"/>
                    <a:pt x="1181" y="166"/>
                  </a:cubicBezTo>
                  <a:cubicBezTo>
                    <a:pt x="1069" y="55"/>
                    <a:pt x="900" y="0"/>
                    <a:pt x="676" y="0"/>
                  </a:cubicBezTo>
                  <a:cubicBezTo>
                    <a:pt x="450" y="0"/>
                    <a:pt x="281" y="55"/>
                    <a:pt x="168" y="166"/>
                  </a:cubicBezTo>
                  <a:cubicBezTo>
                    <a:pt x="56" y="277"/>
                    <a:pt x="0" y="434"/>
                    <a:pt x="0" y="638"/>
                  </a:cubicBezTo>
                  <a:cubicBezTo>
                    <a:pt x="0" y="841"/>
                    <a:pt x="56" y="997"/>
                    <a:pt x="168" y="1108"/>
                  </a:cubicBezTo>
                  <a:cubicBezTo>
                    <a:pt x="281" y="1218"/>
                    <a:pt x="450" y="1273"/>
                    <a:pt x="676" y="1273"/>
                  </a:cubicBezTo>
                  <a:close/>
                  <a:moveTo>
                    <a:pt x="673" y="826"/>
                  </a:moveTo>
                  <a:cubicBezTo>
                    <a:pt x="590" y="826"/>
                    <a:pt x="529" y="811"/>
                    <a:pt x="489" y="781"/>
                  </a:cubicBezTo>
                  <a:cubicBezTo>
                    <a:pt x="449" y="751"/>
                    <a:pt x="430" y="703"/>
                    <a:pt x="430" y="638"/>
                  </a:cubicBezTo>
                  <a:cubicBezTo>
                    <a:pt x="430" y="572"/>
                    <a:pt x="449" y="523"/>
                    <a:pt x="489" y="493"/>
                  </a:cubicBezTo>
                  <a:cubicBezTo>
                    <a:pt x="529" y="462"/>
                    <a:pt x="590" y="447"/>
                    <a:pt x="674" y="447"/>
                  </a:cubicBezTo>
                  <a:cubicBezTo>
                    <a:pt x="758" y="447"/>
                    <a:pt x="820" y="462"/>
                    <a:pt x="860" y="493"/>
                  </a:cubicBezTo>
                  <a:cubicBezTo>
                    <a:pt x="900" y="523"/>
                    <a:pt x="920" y="572"/>
                    <a:pt x="920" y="638"/>
                  </a:cubicBezTo>
                  <a:cubicBezTo>
                    <a:pt x="920" y="703"/>
                    <a:pt x="900" y="751"/>
                    <a:pt x="860" y="781"/>
                  </a:cubicBezTo>
                  <a:cubicBezTo>
                    <a:pt x="820" y="811"/>
                    <a:pt x="758" y="826"/>
                    <a:pt x="673" y="826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0A813E51-7FBA-4F09-B014-658F8CD76D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-1605" y="6108710"/>
              <a:ext cx="296122" cy="439727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7 w 1065"/>
                <a:gd name="T7" fmla="*/ 777 h 1207"/>
                <a:gd name="T8" fmla="*/ 457 w 1065"/>
                <a:gd name="T9" fmla="*/ 685 h 1207"/>
                <a:gd name="T10" fmla="*/ 977 w 1065"/>
                <a:gd name="T11" fmla="*/ 687 h 1207"/>
                <a:gd name="T12" fmla="*/ 977 w 1065"/>
                <a:gd name="T13" fmla="*/ 528 h 1207"/>
                <a:gd name="T14" fmla="*/ 457 w 1065"/>
                <a:gd name="T15" fmla="*/ 528 h 1207"/>
                <a:gd name="T16" fmla="*/ 457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  <a:gd name="connsiteX0" fmla="*/ 0 w 10000"/>
                <a:gd name="connsiteY0" fmla="*/ 10036 h 10036"/>
                <a:gd name="connsiteX1" fmla="*/ 10000 w 10000"/>
                <a:gd name="connsiteY1" fmla="*/ 10036 h 10036"/>
                <a:gd name="connsiteX2" fmla="*/ 10000 w 10000"/>
                <a:gd name="connsiteY2" fmla="*/ 6473 h 10036"/>
                <a:gd name="connsiteX3" fmla="*/ 4291 w 10000"/>
                <a:gd name="connsiteY3" fmla="*/ 6473 h 10036"/>
                <a:gd name="connsiteX4" fmla="*/ 4291 w 10000"/>
                <a:gd name="connsiteY4" fmla="*/ 5711 h 10036"/>
                <a:gd name="connsiteX5" fmla="*/ 9174 w 10000"/>
                <a:gd name="connsiteY5" fmla="*/ 5728 h 10036"/>
                <a:gd name="connsiteX6" fmla="*/ 9174 w 10000"/>
                <a:gd name="connsiteY6" fmla="*/ 4410 h 10036"/>
                <a:gd name="connsiteX7" fmla="*/ 4291 w 10000"/>
                <a:gd name="connsiteY7" fmla="*/ 4410 h 10036"/>
                <a:gd name="connsiteX8" fmla="*/ 4291 w 10000"/>
                <a:gd name="connsiteY8" fmla="*/ 3648 h 10036"/>
                <a:gd name="connsiteX9" fmla="*/ 9981 w 10000"/>
                <a:gd name="connsiteY9" fmla="*/ 3648 h 10036"/>
                <a:gd name="connsiteX10" fmla="*/ 9981 w 10000"/>
                <a:gd name="connsiteY10" fmla="*/ 36 h 10036"/>
                <a:gd name="connsiteX11" fmla="*/ 2292 w 10000"/>
                <a:gd name="connsiteY11" fmla="*/ 0 h 10036"/>
                <a:gd name="connsiteX12" fmla="*/ 0 w 10000"/>
                <a:gd name="connsiteY12" fmla="*/ 36 h 10036"/>
                <a:gd name="connsiteX13" fmla="*/ 0 w 10000"/>
                <a:gd name="connsiteY13" fmla="*/ 10036 h 10036"/>
                <a:gd name="connsiteX0" fmla="*/ 0 w 10000"/>
                <a:gd name="connsiteY0" fmla="*/ 10036 h 10036"/>
                <a:gd name="connsiteX1" fmla="*/ 2292 w 10000"/>
                <a:gd name="connsiteY1" fmla="*/ 10000 h 10036"/>
                <a:gd name="connsiteX2" fmla="*/ 10000 w 10000"/>
                <a:gd name="connsiteY2" fmla="*/ 10036 h 10036"/>
                <a:gd name="connsiteX3" fmla="*/ 10000 w 10000"/>
                <a:gd name="connsiteY3" fmla="*/ 6473 h 10036"/>
                <a:gd name="connsiteX4" fmla="*/ 4291 w 10000"/>
                <a:gd name="connsiteY4" fmla="*/ 6473 h 10036"/>
                <a:gd name="connsiteX5" fmla="*/ 4291 w 10000"/>
                <a:gd name="connsiteY5" fmla="*/ 5711 h 10036"/>
                <a:gd name="connsiteX6" fmla="*/ 9174 w 10000"/>
                <a:gd name="connsiteY6" fmla="*/ 5728 h 10036"/>
                <a:gd name="connsiteX7" fmla="*/ 9174 w 10000"/>
                <a:gd name="connsiteY7" fmla="*/ 4410 h 10036"/>
                <a:gd name="connsiteX8" fmla="*/ 4291 w 10000"/>
                <a:gd name="connsiteY8" fmla="*/ 4410 h 10036"/>
                <a:gd name="connsiteX9" fmla="*/ 4291 w 10000"/>
                <a:gd name="connsiteY9" fmla="*/ 3648 h 10036"/>
                <a:gd name="connsiteX10" fmla="*/ 9981 w 10000"/>
                <a:gd name="connsiteY10" fmla="*/ 3648 h 10036"/>
                <a:gd name="connsiteX11" fmla="*/ 9981 w 10000"/>
                <a:gd name="connsiteY11" fmla="*/ 36 h 10036"/>
                <a:gd name="connsiteX12" fmla="*/ 2292 w 10000"/>
                <a:gd name="connsiteY12" fmla="*/ 0 h 10036"/>
                <a:gd name="connsiteX13" fmla="*/ 0 w 10000"/>
                <a:gd name="connsiteY13" fmla="*/ 36 h 10036"/>
                <a:gd name="connsiteX14" fmla="*/ 0 w 10000"/>
                <a:gd name="connsiteY14" fmla="*/ 10036 h 10036"/>
                <a:gd name="connsiteX0" fmla="*/ 0 w 10000"/>
                <a:gd name="connsiteY0" fmla="*/ 10036 h 10036"/>
                <a:gd name="connsiteX1" fmla="*/ 2292 w 10000"/>
                <a:gd name="connsiteY1" fmla="*/ 10000 h 10036"/>
                <a:gd name="connsiteX2" fmla="*/ 10000 w 10000"/>
                <a:gd name="connsiteY2" fmla="*/ 10036 h 10036"/>
                <a:gd name="connsiteX3" fmla="*/ 10000 w 10000"/>
                <a:gd name="connsiteY3" fmla="*/ 6473 h 10036"/>
                <a:gd name="connsiteX4" fmla="*/ 4291 w 10000"/>
                <a:gd name="connsiteY4" fmla="*/ 6473 h 10036"/>
                <a:gd name="connsiteX5" fmla="*/ 4291 w 10000"/>
                <a:gd name="connsiteY5" fmla="*/ 5711 h 10036"/>
                <a:gd name="connsiteX6" fmla="*/ 9174 w 10000"/>
                <a:gd name="connsiteY6" fmla="*/ 5728 h 10036"/>
                <a:gd name="connsiteX7" fmla="*/ 9174 w 10000"/>
                <a:gd name="connsiteY7" fmla="*/ 4410 h 10036"/>
                <a:gd name="connsiteX8" fmla="*/ 4291 w 10000"/>
                <a:gd name="connsiteY8" fmla="*/ 4410 h 10036"/>
                <a:gd name="connsiteX9" fmla="*/ 4291 w 10000"/>
                <a:gd name="connsiteY9" fmla="*/ 3648 h 10036"/>
                <a:gd name="connsiteX10" fmla="*/ 9981 w 10000"/>
                <a:gd name="connsiteY10" fmla="*/ 3648 h 10036"/>
                <a:gd name="connsiteX11" fmla="*/ 9981 w 10000"/>
                <a:gd name="connsiteY11" fmla="*/ 36 h 10036"/>
                <a:gd name="connsiteX12" fmla="*/ 2292 w 10000"/>
                <a:gd name="connsiteY12" fmla="*/ 0 h 10036"/>
                <a:gd name="connsiteX13" fmla="*/ 0 w 10000"/>
                <a:gd name="connsiteY13" fmla="*/ 10036 h 10036"/>
                <a:gd name="connsiteX0" fmla="*/ 0 w 7708"/>
                <a:gd name="connsiteY0" fmla="*/ 0 h 10036"/>
                <a:gd name="connsiteX1" fmla="*/ 0 w 7708"/>
                <a:gd name="connsiteY1" fmla="*/ 10000 h 10036"/>
                <a:gd name="connsiteX2" fmla="*/ 7708 w 7708"/>
                <a:gd name="connsiteY2" fmla="*/ 10036 h 10036"/>
                <a:gd name="connsiteX3" fmla="*/ 7708 w 7708"/>
                <a:gd name="connsiteY3" fmla="*/ 6473 h 10036"/>
                <a:gd name="connsiteX4" fmla="*/ 1999 w 7708"/>
                <a:gd name="connsiteY4" fmla="*/ 6473 h 10036"/>
                <a:gd name="connsiteX5" fmla="*/ 1999 w 7708"/>
                <a:gd name="connsiteY5" fmla="*/ 5711 h 10036"/>
                <a:gd name="connsiteX6" fmla="*/ 6882 w 7708"/>
                <a:gd name="connsiteY6" fmla="*/ 5728 h 10036"/>
                <a:gd name="connsiteX7" fmla="*/ 6882 w 7708"/>
                <a:gd name="connsiteY7" fmla="*/ 4410 h 10036"/>
                <a:gd name="connsiteX8" fmla="*/ 1999 w 7708"/>
                <a:gd name="connsiteY8" fmla="*/ 4410 h 10036"/>
                <a:gd name="connsiteX9" fmla="*/ 1999 w 7708"/>
                <a:gd name="connsiteY9" fmla="*/ 3648 h 10036"/>
                <a:gd name="connsiteX10" fmla="*/ 7689 w 7708"/>
                <a:gd name="connsiteY10" fmla="*/ 3648 h 10036"/>
                <a:gd name="connsiteX11" fmla="*/ 7689 w 7708"/>
                <a:gd name="connsiteY11" fmla="*/ 36 h 10036"/>
                <a:gd name="connsiteX12" fmla="*/ 0 w 7708"/>
                <a:gd name="connsiteY12" fmla="*/ 0 h 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08" h="10036">
                  <a:moveTo>
                    <a:pt x="0" y="0"/>
                  </a:moveTo>
                  <a:lnTo>
                    <a:pt x="0" y="10000"/>
                  </a:lnTo>
                  <a:lnTo>
                    <a:pt x="7708" y="10036"/>
                  </a:lnTo>
                  <a:lnTo>
                    <a:pt x="7708" y="6473"/>
                  </a:lnTo>
                  <a:lnTo>
                    <a:pt x="1999" y="6473"/>
                  </a:lnTo>
                  <a:lnTo>
                    <a:pt x="1999" y="5711"/>
                  </a:lnTo>
                  <a:lnTo>
                    <a:pt x="6882" y="5728"/>
                  </a:lnTo>
                  <a:lnTo>
                    <a:pt x="6882" y="4410"/>
                  </a:lnTo>
                  <a:lnTo>
                    <a:pt x="1999" y="4410"/>
                  </a:lnTo>
                  <a:lnTo>
                    <a:pt x="1999" y="3648"/>
                  </a:lnTo>
                  <a:lnTo>
                    <a:pt x="7689" y="3648"/>
                  </a:lnTo>
                  <a:lnTo>
                    <a:pt x="7689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DEEC66A2-7B6C-4F1B-B0C1-1B185BC96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38966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8 h 1207"/>
                <a:gd name="T6" fmla="*/ 1165 w 1244"/>
                <a:gd name="T7" fmla="*/ 897 h 1207"/>
                <a:gd name="T8" fmla="*/ 1112 w 1244"/>
                <a:gd name="T9" fmla="*/ 787 h 1207"/>
                <a:gd name="T10" fmla="*/ 1002 w 1244"/>
                <a:gd name="T11" fmla="*/ 725 h 1207"/>
                <a:gd name="T12" fmla="*/ 820 w 1244"/>
                <a:gd name="T13" fmla="*/ 700 h 1207"/>
                <a:gd name="T14" fmla="*/ 819 w 1244"/>
                <a:gd name="T15" fmla="*/ 696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5 h 1207"/>
                <a:gd name="T22" fmla="*/ 969 w 1244"/>
                <a:gd name="T23" fmla="*/ 41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5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5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0 h 1207"/>
                <a:gd name="T50" fmla="*/ 458 w 1244"/>
                <a:gd name="T51" fmla="*/ 610 h 1207"/>
                <a:gd name="T52" fmla="*/ 458 w 1244"/>
                <a:gd name="T53" fmla="*/ 446 h 1207"/>
                <a:gd name="T54" fmla="*/ 671 w 1244"/>
                <a:gd name="T55" fmla="*/ 446 h 1207"/>
                <a:gd name="T56" fmla="*/ 761 w 1244"/>
                <a:gd name="T57" fmla="*/ 466 h 1207"/>
                <a:gd name="T58" fmla="*/ 788 w 1244"/>
                <a:gd name="T59" fmla="*/ 527 h 1207"/>
                <a:gd name="T60" fmla="*/ 761 w 1244"/>
                <a:gd name="T61" fmla="*/ 589 h 1207"/>
                <a:gd name="T62" fmla="*/ 674 w 1244"/>
                <a:gd name="T63" fmla="*/ 61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1"/>
                    <a:pt x="1195" y="1068"/>
                    <a:pt x="1180" y="988"/>
                  </a:cubicBezTo>
                  <a:lnTo>
                    <a:pt x="1165" y="897"/>
                  </a:lnTo>
                  <a:cubicBezTo>
                    <a:pt x="1156" y="851"/>
                    <a:pt x="1138" y="814"/>
                    <a:pt x="1112" y="787"/>
                  </a:cubicBezTo>
                  <a:cubicBezTo>
                    <a:pt x="1085" y="759"/>
                    <a:pt x="1049" y="739"/>
                    <a:pt x="1002" y="725"/>
                  </a:cubicBezTo>
                  <a:cubicBezTo>
                    <a:pt x="955" y="712"/>
                    <a:pt x="894" y="704"/>
                    <a:pt x="820" y="700"/>
                  </a:cubicBezTo>
                  <a:lnTo>
                    <a:pt x="819" y="696"/>
                  </a:lnTo>
                  <a:cubicBezTo>
                    <a:pt x="957" y="685"/>
                    <a:pt x="1057" y="652"/>
                    <a:pt x="1118" y="596"/>
                  </a:cubicBezTo>
                  <a:cubicBezTo>
                    <a:pt x="1179" y="539"/>
                    <a:pt x="1210" y="463"/>
                    <a:pt x="1210" y="366"/>
                  </a:cubicBezTo>
                  <a:cubicBezTo>
                    <a:pt x="1210" y="287"/>
                    <a:pt x="1188" y="220"/>
                    <a:pt x="1146" y="165"/>
                  </a:cubicBezTo>
                  <a:cubicBezTo>
                    <a:pt x="1103" y="110"/>
                    <a:pt x="1044" y="69"/>
                    <a:pt x="969" y="41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6"/>
                    <a:pt x="668" y="809"/>
                  </a:cubicBezTo>
                  <a:cubicBezTo>
                    <a:pt x="699" y="822"/>
                    <a:pt x="721" y="840"/>
                    <a:pt x="736" y="865"/>
                  </a:cubicBezTo>
                  <a:cubicBezTo>
                    <a:pt x="750" y="889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6"/>
                    <a:pt x="795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0"/>
                  </a:moveTo>
                  <a:lnTo>
                    <a:pt x="458" y="610"/>
                  </a:lnTo>
                  <a:lnTo>
                    <a:pt x="458" y="446"/>
                  </a:lnTo>
                  <a:lnTo>
                    <a:pt x="671" y="446"/>
                  </a:lnTo>
                  <a:cubicBezTo>
                    <a:pt x="713" y="446"/>
                    <a:pt x="743" y="453"/>
                    <a:pt x="761" y="466"/>
                  </a:cubicBezTo>
                  <a:cubicBezTo>
                    <a:pt x="779" y="479"/>
                    <a:pt x="788" y="499"/>
                    <a:pt x="788" y="527"/>
                  </a:cubicBezTo>
                  <a:cubicBezTo>
                    <a:pt x="788" y="554"/>
                    <a:pt x="779" y="575"/>
                    <a:pt x="761" y="589"/>
                  </a:cubicBezTo>
                  <a:cubicBezTo>
                    <a:pt x="743" y="603"/>
                    <a:pt x="714" y="610"/>
                    <a:pt x="674" y="610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DC8CE180-4DE4-414B-A56D-38753AC8A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81879" y="6110288"/>
              <a:ext cx="541337" cy="438150"/>
            </a:xfrm>
            <a:custGeom>
              <a:avLst/>
              <a:gdLst>
                <a:gd name="T0" fmla="*/ 0 w 1505"/>
                <a:gd name="T1" fmla="*/ 0 h 1207"/>
                <a:gd name="T2" fmla="*/ 382 w 1505"/>
                <a:gd name="T3" fmla="*/ 1207 h 1207"/>
                <a:gd name="T4" fmla="*/ 1123 w 1505"/>
                <a:gd name="T5" fmla="*/ 1207 h 1207"/>
                <a:gd name="T6" fmla="*/ 1505 w 1505"/>
                <a:gd name="T7" fmla="*/ 0 h 1207"/>
                <a:gd name="T8" fmla="*/ 1012 w 1505"/>
                <a:gd name="T9" fmla="*/ 0 h 1207"/>
                <a:gd name="T10" fmla="*/ 874 w 1505"/>
                <a:gd name="T11" fmla="*/ 496 h 1207"/>
                <a:gd name="T12" fmla="*/ 760 w 1505"/>
                <a:gd name="T13" fmla="*/ 1051 h 1207"/>
                <a:gd name="T14" fmla="*/ 749 w 1505"/>
                <a:gd name="T15" fmla="*/ 1051 h 1207"/>
                <a:gd name="T16" fmla="*/ 639 w 1505"/>
                <a:gd name="T17" fmla="*/ 500 h 1207"/>
                <a:gd name="T18" fmla="*/ 504 w 1505"/>
                <a:gd name="T19" fmla="*/ 0 h 1207"/>
                <a:gd name="T20" fmla="*/ 0 w 1505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5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5" y="0"/>
                  </a:lnTo>
                  <a:lnTo>
                    <a:pt x="1012" y="0"/>
                  </a:lnTo>
                  <a:cubicBezTo>
                    <a:pt x="960" y="158"/>
                    <a:pt x="914" y="323"/>
                    <a:pt x="874" y="496"/>
                  </a:cubicBezTo>
                  <a:cubicBezTo>
                    <a:pt x="834" y="669"/>
                    <a:pt x="796" y="854"/>
                    <a:pt x="760" y="1051"/>
                  </a:cubicBezTo>
                  <a:lnTo>
                    <a:pt x="749" y="1051"/>
                  </a:lnTo>
                  <a:cubicBezTo>
                    <a:pt x="715" y="859"/>
                    <a:pt x="678" y="675"/>
                    <a:pt x="639" y="500"/>
                  </a:cubicBezTo>
                  <a:cubicBezTo>
                    <a:pt x="599" y="326"/>
                    <a:pt x="554" y="159"/>
                    <a:pt x="50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87FF4BBB-5BAD-449C-B189-04CA541D6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299404" y="6097588"/>
              <a:ext cx="485775" cy="463550"/>
            </a:xfrm>
            <a:custGeom>
              <a:avLst/>
              <a:gdLst>
                <a:gd name="T0" fmla="*/ 676 w 1349"/>
                <a:gd name="T1" fmla="*/ 1273 h 1273"/>
                <a:gd name="T2" fmla="*/ 1181 w 1349"/>
                <a:gd name="T3" fmla="*/ 1107 h 1273"/>
                <a:gd name="T4" fmla="*/ 1349 w 1349"/>
                <a:gd name="T5" fmla="*/ 637 h 1273"/>
                <a:gd name="T6" fmla="*/ 1181 w 1349"/>
                <a:gd name="T7" fmla="*/ 166 h 1273"/>
                <a:gd name="T8" fmla="*/ 676 w 1349"/>
                <a:gd name="T9" fmla="*/ 0 h 1273"/>
                <a:gd name="T10" fmla="*/ 168 w 1349"/>
                <a:gd name="T11" fmla="*/ 166 h 1273"/>
                <a:gd name="T12" fmla="*/ 0 w 1349"/>
                <a:gd name="T13" fmla="*/ 638 h 1273"/>
                <a:gd name="T14" fmla="*/ 168 w 1349"/>
                <a:gd name="T15" fmla="*/ 1108 h 1273"/>
                <a:gd name="T16" fmla="*/ 676 w 1349"/>
                <a:gd name="T17" fmla="*/ 1273 h 1273"/>
                <a:gd name="T18" fmla="*/ 673 w 1349"/>
                <a:gd name="T19" fmla="*/ 826 h 1273"/>
                <a:gd name="T20" fmla="*/ 489 w 1349"/>
                <a:gd name="T21" fmla="*/ 781 h 1273"/>
                <a:gd name="T22" fmla="*/ 430 w 1349"/>
                <a:gd name="T23" fmla="*/ 638 h 1273"/>
                <a:gd name="T24" fmla="*/ 489 w 1349"/>
                <a:gd name="T25" fmla="*/ 493 h 1273"/>
                <a:gd name="T26" fmla="*/ 674 w 1349"/>
                <a:gd name="T27" fmla="*/ 447 h 1273"/>
                <a:gd name="T28" fmla="*/ 860 w 1349"/>
                <a:gd name="T29" fmla="*/ 493 h 1273"/>
                <a:gd name="T30" fmla="*/ 920 w 1349"/>
                <a:gd name="T31" fmla="*/ 638 h 1273"/>
                <a:gd name="T32" fmla="*/ 860 w 1349"/>
                <a:gd name="T33" fmla="*/ 781 h 1273"/>
                <a:gd name="T34" fmla="*/ 673 w 1349"/>
                <a:gd name="T35" fmla="*/ 826 h 1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49" h="1273">
                  <a:moveTo>
                    <a:pt x="676" y="1273"/>
                  </a:moveTo>
                  <a:cubicBezTo>
                    <a:pt x="900" y="1273"/>
                    <a:pt x="1069" y="1218"/>
                    <a:pt x="1181" y="1107"/>
                  </a:cubicBezTo>
                  <a:cubicBezTo>
                    <a:pt x="1293" y="997"/>
                    <a:pt x="1349" y="840"/>
                    <a:pt x="1349" y="637"/>
                  </a:cubicBezTo>
                  <a:cubicBezTo>
                    <a:pt x="1349" y="434"/>
                    <a:pt x="1293" y="277"/>
                    <a:pt x="1181" y="166"/>
                  </a:cubicBezTo>
                  <a:cubicBezTo>
                    <a:pt x="1069" y="55"/>
                    <a:pt x="900" y="0"/>
                    <a:pt x="676" y="0"/>
                  </a:cubicBezTo>
                  <a:cubicBezTo>
                    <a:pt x="450" y="0"/>
                    <a:pt x="281" y="55"/>
                    <a:pt x="168" y="166"/>
                  </a:cubicBezTo>
                  <a:cubicBezTo>
                    <a:pt x="56" y="277"/>
                    <a:pt x="0" y="434"/>
                    <a:pt x="0" y="638"/>
                  </a:cubicBezTo>
                  <a:cubicBezTo>
                    <a:pt x="0" y="841"/>
                    <a:pt x="56" y="997"/>
                    <a:pt x="168" y="1108"/>
                  </a:cubicBezTo>
                  <a:cubicBezTo>
                    <a:pt x="281" y="1218"/>
                    <a:pt x="450" y="1273"/>
                    <a:pt x="676" y="1273"/>
                  </a:cubicBezTo>
                  <a:close/>
                  <a:moveTo>
                    <a:pt x="673" y="826"/>
                  </a:moveTo>
                  <a:cubicBezTo>
                    <a:pt x="590" y="826"/>
                    <a:pt x="529" y="811"/>
                    <a:pt x="489" y="781"/>
                  </a:cubicBezTo>
                  <a:cubicBezTo>
                    <a:pt x="449" y="751"/>
                    <a:pt x="430" y="703"/>
                    <a:pt x="430" y="638"/>
                  </a:cubicBezTo>
                  <a:cubicBezTo>
                    <a:pt x="430" y="572"/>
                    <a:pt x="449" y="523"/>
                    <a:pt x="489" y="493"/>
                  </a:cubicBezTo>
                  <a:cubicBezTo>
                    <a:pt x="529" y="462"/>
                    <a:pt x="590" y="447"/>
                    <a:pt x="674" y="447"/>
                  </a:cubicBezTo>
                  <a:cubicBezTo>
                    <a:pt x="758" y="447"/>
                    <a:pt x="820" y="462"/>
                    <a:pt x="860" y="493"/>
                  </a:cubicBezTo>
                  <a:cubicBezTo>
                    <a:pt x="900" y="523"/>
                    <a:pt x="920" y="572"/>
                    <a:pt x="920" y="638"/>
                  </a:cubicBezTo>
                  <a:cubicBezTo>
                    <a:pt x="920" y="703"/>
                    <a:pt x="900" y="751"/>
                    <a:pt x="860" y="781"/>
                  </a:cubicBezTo>
                  <a:cubicBezTo>
                    <a:pt x="820" y="811"/>
                    <a:pt x="758" y="826"/>
                    <a:pt x="673" y="826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7" name="Freeform 5">
              <a:extLst>
                <a:ext uri="{FF2B5EF4-FFF2-40B4-BE49-F238E27FC236}">
                  <a16:creationId xmlns:a16="http://schemas.microsoft.com/office/drawing/2014/main" id="{47486880-8689-4149-AA88-C63A9B92B6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435401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3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8 h 1207"/>
                <a:gd name="T14" fmla="*/ 479 w 1451"/>
                <a:gd name="T15" fmla="*/ 664 h 1207"/>
                <a:gd name="T16" fmla="*/ 464 w 1451"/>
                <a:gd name="T17" fmla="*/ 664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5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3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60"/>
                    <a:pt x="566" y="416"/>
                    <a:pt x="543" y="468"/>
                  </a:cubicBezTo>
                  <a:cubicBezTo>
                    <a:pt x="521" y="519"/>
                    <a:pt x="499" y="584"/>
                    <a:pt x="479" y="664"/>
                  </a:cubicBezTo>
                  <a:lnTo>
                    <a:pt x="464" y="664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5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8" name="Freeform 6">
              <a:extLst>
                <a:ext uri="{FF2B5EF4-FFF2-40B4-BE49-F238E27FC236}">
                  <a16:creationId xmlns:a16="http://schemas.microsoft.com/office/drawing/2014/main" id="{EE607A91-3629-4D4D-9251-92F843217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986264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8 w 1065"/>
                <a:gd name="T7" fmla="*/ 777 h 1207"/>
                <a:gd name="T8" fmla="*/ 458 w 1065"/>
                <a:gd name="T9" fmla="*/ 686 h 1207"/>
                <a:gd name="T10" fmla="*/ 977 w 1065"/>
                <a:gd name="T11" fmla="*/ 687 h 1207"/>
                <a:gd name="T12" fmla="*/ 977 w 1065"/>
                <a:gd name="T13" fmla="*/ 529 h 1207"/>
                <a:gd name="T14" fmla="*/ 458 w 1065"/>
                <a:gd name="T15" fmla="*/ 529 h 1207"/>
                <a:gd name="T16" fmla="*/ 458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8" y="777"/>
                  </a:lnTo>
                  <a:lnTo>
                    <a:pt x="458" y="686"/>
                  </a:lnTo>
                  <a:lnTo>
                    <a:pt x="977" y="687"/>
                  </a:lnTo>
                  <a:lnTo>
                    <a:pt x="977" y="529"/>
                  </a:lnTo>
                  <a:lnTo>
                    <a:pt x="458" y="529"/>
                  </a:lnTo>
                  <a:lnTo>
                    <a:pt x="458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9" name="Freeform 7">
              <a:extLst>
                <a:ext uri="{FF2B5EF4-FFF2-40B4-BE49-F238E27FC236}">
                  <a16:creationId xmlns:a16="http://schemas.microsoft.com/office/drawing/2014/main" id="{953302C8-1940-49AE-A3EA-AD9341803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414889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9 h 1207"/>
                <a:gd name="T6" fmla="*/ 1165 w 1244"/>
                <a:gd name="T7" fmla="*/ 898 h 1207"/>
                <a:gd name="T8" fmla="*/ 1112 w 1244"/>
                <a:gd name="T9" fmla="*/ 788 h 1207"/>
                <a:gd name="T10" fmla="*/ 1002 w 1244"/>
                <a:gd name="T11" fmla="*/ 726 h 1207"/>
                <a:gd name="T12" fmla="*/ 820 w 1244"/>
                <a:gd name="T13" fmla="*/ 701 h 1207"/>
                <a:gd name="T14" fmla="*/ 820 w 1244"/>
                <a:gd name="T15" fmla="*/ 697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6 h 1207"/>
                <a:gd name="T22" fmla="*/ 969 w 1244"/>
                <a:gd name="T23" fmla="*/ 42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6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6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1 h 1207"/>
                <a:gd name="T50" fmla="*/ 458 w 1244"/>
                <a:gd name="T51" fmla="*/ 611 h 1207"/>
                <a:gd name="T52" fmla="*/ 458 w 1244"/>
                <a:gd name="T53" fmla="*/ 447 h 1207"/>
                <a:gd name="T54" fmla="*/ 671 w 1244"/>
                <a:gd name="T55" fmla="*/ 447 h 1207"/>
                <a:gd name="T56" fmla="*/ 761 w 1244"/>
                <a:gd name="T57" fmla="*/ 466 h 1207"/>
                <a:gd name="T58" fmla="*/ 788 w 1244"/>
                <a:gd name="T59" fmla="*/ 528 h 1207"/>
                <a:gd name="T60" fmla="*/ 761 w 1244"/>
                <a:gd name="T61" fmla="*/ 589 h 1207"/>
                <a:gd name="T62" fmla="*/ 674 w 1244"/>
                <a:gd name="T63" fmla="*/ 611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2"/>
                    <a:pt x="1195" y="1069"/>
                    <a:pt x="1180" y="989"/>
                  </a:cubicBezTo>
                  <a:lnTo>
                    <a:pt x="1165" y="898"/>
                  </a:lnTo>
                  <a:cubicBezTo>
                    <a:pt x="1156" y="852"/>
                    <a:pt x="1138" y="815"/>
                    <a:pt x="1112" y="788"/>
                  </a:cubicBezTo>
                  <a:cubicBezTo>
                    <a:pt x="1086" y="760"/>
                    <a:pt x="1049" y="740"/>
                    <a:pt x="1002" y="726"/>
                  </a:cubicBezTo>
                  <a:cubicBezTo>
                    <a:pt x="955" y="713"/>
                    <a:pt x="895" y="704"/>
                    <a:pt x="820" y="701"/>
                  </a:cubicBezTo>
                  <a:lnTo>
                    <a:pt x="820" y="697"/>
                  </a:lnTo>
                  <a:cubicBezTo>
                    <a:pt x="957" y="686"/>
                    <a:pt x="1057" y="652"/>
                    <a:pt x="1118" y="596"/>
                  </a:cubicBezTo>
                  <a:cubicBezTo>
                    <a:pt x="1179" y="540"/>
                    <a:pt x="1210" y="463"/>
                    <a:pt x="1210" y="366"/>
                  </a:cubicBezTo>
                  <a:cubicBezTo>
                    <a:pt x="1210" y="288"/>
                    <a:pt x="1188" y="221"/>
                    <a:pt x="1146" y="166"/>
                  </a:cubicBezTo>
                  <a:cubicBezTo>
                    <a:pt x="1103" y="111"/>
                    <a:pt x="1044" y="69"/>
                    <a:pt x="969" y="42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7"/>
                    <a:pt x="668" y="809"/>
                  </a:cubicBezTo>
                  <a:cubicBezTo>
                    <a:pt x="699" y="822"/>
                    <a:pt x="721" y="841"/>
                    <a:pt x="736" y="866"/>
                  </a:cubicBezTo>
                  <a:cubicBezTo>
                    <a:pt x="750" y="890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7"/>
                    <a:pt x="796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1"/>
                  </a:moveTo>
                  <a:lnTo>
                    <a:pt x="458" y="611"/>
                  </a:lnTo>
                  <a:lnTo>
                    <a:pt x="458" y="447"/>
                  </a:lnTo>
                  <a:lnTo>
                    <a:pt x="671" y="447"/>
                  </a:lnTo>
                  <a:cubicBezTo>
                    <a:pt x="713" y="447"/>
                    <a:pt x="743" y="454"/>
                    <a:pt x="761" y="466"/>
                  </a:cubicBezTo>
                  <a:cubicBezTo>
                    <a:pt x="779" y="479"/>
                    <a:pt x="788" y="500"/>
                    <a:pt x="788" y="528"/>
                  </a:cubicBezTo>
                  <a:cubicBezTo>
                    <a:pt x="788" y="555"/>
                    <a:pt x="779" y="575"/>
                    <a:pt x="761" y="589"/>
                  </a:cubicBezTo>
                  <a:cubicBezTo>
                    <a:pt x="743" y="604"/>
                    <a:pt x="714" y="611"/>
                    <a:pt x="674" y="611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0" name="Freeform 8">
              <a:extLst>
                <a:ext uri="{FF2B5EF4-FFF2-40B4-BE49-F238E27FC236}">
                  <a16:creationId xmlns:a16="http://schemas.microsoft.com/office/drawing/2014/main" id="{91DE5E43-84BB-4999-A363-3B4754616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845101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1" name="Freeform 9">
              <a:extLst>
                <a:ext uri="{FF2B5EF4-FFF2-40B4-BE49-F238E27FC236}">
                  <a16:creationId xmlns:a16="http://schemas.microsoft.com/office/drawing/2014/main" id="{3E092A5C-D894-4C82-97B2-51FC3067D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9299126" y="6110288"/>
              <a:ext cx="542925" cy="438150"/>
            </a:xfrm>
            <a:custGeom>
              <a:avLst/>
              <a:gdLst>
                <a:gd name="T0" fmla="*/ 0 w 1504"/>
                <a:gd name="T1" fmla="*/ 0 h 1207"/>
                <a:gd name="T2" fmla="*/ 382 w 1504"/>
                <a:gd name="T3" fmla="*/ 1207 h 1207"/>
                <a:gd name="T4" fmla="*/ 1123 w 1504"/>
                <a:gd name="T5" fmla="*/ 1207 h 1207"/>
                <a:gd name="T6" fmla="*/ 1504 w 1504"/>
                <a:gd name="T7" fmla="*/ 0 h 1207"/>
                <a:gd name="T8" fmla="*/ 1011 w 1504"/>
                <a:gd name="T9" fmla="*/ 0 h 1207"/>
                <a:gd name="T10" fmla="*/ 874 w 1504"/>
                <a:gd name="T11" fmla="*/ 497 h 1207"/>
                <a:gd name="T12" fmla="*/ 759 w 1504"/>
                <a:gd name="T13" fmla="*/ 1051 h 1207"/>
                <a:gd name="T14" fmla="*/ 748 w 1504"/>
                <a:gd name="T15" fmla="*/ 1051 h 1207"/>
                <a:gd name="T16" fmla="*/ 638 w 1504"/>
                <a:gd name="T17" fmla="*/ 501 h 1207"/>
                <a:gd name="T18" fmla="*/ 503 w 1504"/>
                <a:gd name="T19" fmla="*/ 0 h 1207"/>
                <a:gd name="T20" fmla="*/ 0 w 1504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4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4" y="0"/>
                  </a:lnTo>
                  <a:lnTo>
                    <a:pt x="1011" y="0"/>
                  </a:lnTo>
                  <a:cubicBezTo>
                    <a:pt x="960" y="158"/>
                    <a:pt x="914" y="324"/>
                    <a:pt x="874" y="497"/>
                  </a:cubicBezTo>
                  <a:cubicBezTo>
                    <a:pt x="833" y="670"/>
                    <a:pt x="795" y="855"/>
                    <a:pt x="759" y="1051"/>
                  </a:cubicBezTo>
                  <a:lnTo>
                    <a:pt x="748" y="1051"/>
                  </a:lnTo>
                  <a:cubicBezTo>
                    <a:pt x="715" y="859"/>
                    <a:pt x="678" y="676"/>
                    <a:pt x="638" y="501"/>
                  </a:cubicBezTo>
                  <a:cubicBezTo>
                    <a:pt x="599" y="326"/>
                    <a:pt x="554" y="159"/>
                    <a:pt x="5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2" name="Freeform 10">
              <a:extLst>
                <a:ext uri="{FF2B5EF4-FFF2-40B4-BE49-F238E27FC236}">
                  <a16:creationId xmlns:a16="http://schemas.microsoft.com/office/drawing/2014/main" id="{93AEF48A-2539-4C10-98EB-9C6AA94A90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762676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3" name="Freeform 11">
              <a:extLst>
                <a:ext uri="{FF2B5EF4-FFF2-40B4-BE49-F238E27FC236}">
                  <a16:creationId xmlns:a16="http://schemas.microsoft.com/office/drawing/2014/main" id="{C45511C6-A860-401D-8B72-28707C075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417028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2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7 h 1207"/>
                <a:gd name="T14" fmla="*/ 479 w 1451"/>
                <a:gd name="T15" fmla="*/ 663 h 1207"/>
                <a:gd name="T16" fmla="*/ 464 w 1451"/>
                <a:gd name="T17" fmla="*/ 663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4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2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59"/>
                    <a:pt x="566" y="416"/>
                    <a:pt x="543" y="467"/>
                  </a:cubicBezTo>
                  <a:cubicBezTo>
                    <a:pt x="520" y="519"/>
                    <a:pt x="499" y="584"/>
                    <a:pt x="479" y="663"/>
                  </a:cubicBezTo>
                  <a:lnTo>
                    <a:pt x="464" y="663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4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4" name="Freeform 12">
              <a:extLst>
                <a:ext uri="{FF2B5EF4-FFF2-40B4-BE49-F238E27FC236}">
                  <a16:creationId xmlns:a16="http://schemas.microsoft.com/office/drawing/2014/main" id="{789190E9-C3D7-4E7A-B5E0-6C8AA8EB4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967890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7 w 1065"/>
                <a:gd name="T7" fmla="*/ 777 h 1207"/>
                <a:gd name="T8" fmla="*/ 457 w 1065"/>
                <a:gd name="T9" fmla="*/ 685 h 1207"/>
                <a:gd name="T10" fmla="*/ 977 w 1065"/>
                <a:gd name="T11" fmla="*/ 687 h 1207"/>
                <a:gd name="T12" fmla="*/ 977 w 1065"/>
                <a:gd name="T13" fmla="*/ 528 h 1207"/>
                <a:gd name="T14" fmla="*/ 457 w 1065"/>
                <a:gd name="T15" fmla="*/ 528 h 1207"/>
                <a:gd name="T16" fmla="*/ 457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7" y="777"/>
                  </a:lnTo>
                  <a:lnTo>
                    <a:pt x="457" y="685"/>
                  </a:lnTo>
                  <a:lnTo>
                    <a:pt x="977" y="687"/>
                  </a:lnTo>
                  <a:lnTo>
                    <a:pt x="977" y="528"/>
                  </a:lnTo>
                  <a:lnTo>
                    <a:pt x="457" y="528"/>
                  </a:lnTo>
                  <a:lnTo>
                    <a:pt x="457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5" name="Freeform 13">
              <a:extLst>
                <a:ext uri="{FF2B5EF4-FFF2-40B4-BE49-F238E27FC236}">
                  <a16:creationId xmlns:a16="http://schemas.microsoft.com/office/drawing/2014/main" id="{9075DD6C-42B8-4E43-96C7-AAD574AD5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1396515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8 h 1207"/>
                <a:gd name="T6" fmla="*/ 1165 w 1244"/>
                <a:gd name="T7" fmla="*/ 897 h 1207"/>
                <a:gd name="T8" fmla="*/ 1112 w 1244"/>
                <a:gd name="T9" fmla="*/ 787 h 1207"/>
                <a:gd name="T10" fmla="*/ 1002 w 1244"/>
                <a:gd name="T11" fmla="*/ 725 h 1207"/>
                <a:gd name="T12" fmla="*/ 820 w 1244"/>
                <a:gd name="T13" fmla="*/ 700 h 1207"/>
                <a:gd name="T14" fmla="*/ 819 w 1244"/>
                <a:gd name="T15" fmla="*/ 696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5 h 1207"/>
                <a:gd name="T22" fmla="*/ 969 w 1244"/>
                <a:gd name="T23" fmla="*/ 41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5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5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0 h 1207"/>
                <a:gd name="T50" fmla="*/ 458 w 1244"/>
                <a:gd name="T51" fmla="*/ 610 h 1207"/>
                <a:gd name="T52" fmla="*/ 458 w 1244"/>
                <a:gd name="T53" fmla="*/ 446 h 1207"/>
                <a:gd name="T54" fmla="*/ 671 w 1244"/>
                <a:gd name="T55" fmla="*/ 446 h 1207"/>
                <a:gd name="T56" fmla="*/ 761 w 1244"/>
                <a:gd name="T57" fmla="*/ 466 h 1207"/>
                <a:gd name="T58" fmla="*/ 788 w 1244"/>
                <a:gd name="T59" fmla="*/ 527 h 1207"/>
                <a:gd name="T60" fmla="*/ 761 w 1244"/>
                <a:gd name="T61" fmla="*/ 589 h 1207"/>
                <a:gd name="T62" fmla="*/ 674 w 1244"/>
                <a:gd name="T63" fmla="*/ 61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1"/>
                    <a:pt x="1195" y="1068"/>
                    <a:pt x="1180" y="988"/>
                  </a:cubicBezTo>
                  <a:lnTo>
                    <a:pt x="1165" y="897"/>
                  </a:lnTo>
                  <a:cubicBezTo>
                    <a:pt x="1156" y="851"/>
                    <a:pt x="1138" y="814"/>
                    <a:pt x="1112" y="787"/>
                  </a:cubicBezTo>
                  <a:cubicBezTo>
                    <a:pt x="1085" y="759"/>
                    <a:pt x="1049" y="739"/>
                    <a:pt x="1002" y="725"/>
                  </a:cubicBezTo>
                  <a:cubicBezTo>
                    <a:pt x="955" y="712"/>
                    <a:pt x="894" y="704"/>
                    <a:pt x="820" y="700"/>
                  </a:cubicBezTo>
                  <a:lnTo>
                    <a:pt x="819" y="696"/>
                  </a:lnTo>
                  <a:cubicBezTo>
                    <a:pt x="957" y="685"/>
                    <a:pt x="1057" y="652"/>
                    <a:pt x="1118" y="596"/>
                  </a:cubicBezTo>
                  <a:cubicBezTo>
                    <a:pt x="1179" y="539"/>
                    <a:pt x="1210" y="463"/>
                    <a:pt x="1210" y="366"/>
                  </a:cubicBezTo>
                  <a:cubicBezTo>
                    <a:pt x="1210" y="287"/>
                    <a:pt x="1188" y="220"/>
                    <a:pt x="1146" y="165"/>
                  </a:cubicBezTo>
                  <a:cubicBezTo>
                    <a:pt x="1103" y="110"/>
                    <a:pt x="1044" y="69"/>
                    <a:pt x="969" y="41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6"/>
                    <a:pt x="668" y="809"/>
                  </a:cubicBezTo>
                  <a:cubicBezTo>
                    <a:pt x="699" y="822"/>
                    <a:pt x="721" y="840"/>
                    <a:pt x="736" y="865"/>
                  </a:cubicBezTo>
                  <a:cubicBezTo>
                    <a:pt x="750" y="889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6"/>
                    <a:pt x="795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0"/>
                  </a:moveTo>
                  <a:lnTo>
                    <a:pt x="458" y="610"/>
                  </a:lnTo>
                  <a:lnTo>
                    <a:pt x="458" y="446"/>
                  </a:lnTo>
                  <a:lnTo>
                    <a:pt x="671" y="446"/>
                  </a:lnTo>
                  <a:cubicBezTo>
                    <a:pt x="713" y="446"/>
                    <a:pt x="743" y="453"/>
                    <a:pt x="761" y="466"/>
                  </a:cubicBezTo>
                  <a:cubicBezTo>
                    <a:pt x="779" y="479"/>
                    <a:pt x="788" y="499"/>
                    <a:pt x="788" y="527"/>
                  </a:cubicBezTo>
                  <a:cubicBezTo>
                    <a:pt x="788" y="554"/>
                    <a:pt x="779" y="575"/>
                    <a:pt x="761" y="589"/>
                  </a:cubicBezTo>
                  <a:cubicBezTo>
                    <a:pt x="743" y="603"/>
                    <a:pt x="714" y="610"/>
                    <a:pt x="674" y="610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6" name="Freeform 14">
              <a:extLst>
                <a:ext uri="{FF2B5EF4-FFF2-40B4-BE49-F238E27FC236}">
                  <a16:creationId xmlns:a16="http://schemas.microsoft.com/office/drawing/2014/main" id="{BFF1CFB9-22BD-4A5B-8655-938901F57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839428" y="6110288"/>
              <a:ext cx="352566" cy="438150"/>
            </a:xfrm>
            <a:custGeom>
              <a:avLst/>
              <a:gdLst>
                <a:gd name="T0" fmla="*/ 0 w 1505"/>
                <a:gd name="T1" fmla="*/ 0 h 1207"/>
                <a:gd name="T2" fmla="*/ 382 w 1505"/>
                <a:gd name="T3" fmla="*/ 1207 h 1207"/>
                <a:gd name="T4" fmla="*/ 1123 w 1505"/>
                <a:gd name="T5" fmla="*/ 1207 h 1207"/>
                <a:gd name="T6" fmla="*/ 1505 w 1505"/>
                <a:gd name="T7" fmla="*/ 0 h 1207"/>
                <a:gd name="T8" fmla="*/ 1012 w 1505"/>
                <a:gd name="T9" fmla="*/ 0 h 1207"/>
                <a:gd name="T10" fmla="*/ 874 w 1505"/>
                <a:gd name="T11" fmla="*/ 496 h 1207"/>
                <a:gd name="T12" fmla="*/ 760 w 1505"/>
                <a:gd name="T13" fmla="*/ 1051 h 1207"/>
                <a:gd name="T14" fmla="*/ 749 w 1505"/>
                <a:gd name="T15" fmla="*/ 1051 h 1207"/>
                <a:gd name="T16" fmla="*/ 639 w 1505"/>
                <a:gd name="T17" fmla="*/ 500 h 1207"/>
                <a:gd name="T18" fmla="*/ 504 w 1505"/>
                <a:gd name="T19" fmla="*/ 0 h 1207"/>
                <a:gd name="T20" fmla="*/ 0 w 1505"/>
                <a:gd name="T21" fmla="*/ 0 h 1207"/>
                <a:gd name="connsiteX0" fmla="*/ 0 w 10000"/>
                <a:gd name="connsiteY0" fmla="*/ 0 h 10000"/>
                <a:gd name="connsiteX1" fmla="*/ 2538 w 10000"/>
                <a:gd name="connsiteY1" fmla="*/ 10000 h 10000"/>
                <a:gd name="connsiteX2" fmla="*/ 7462 w 10000"/>
                <a:gd name="connsiteY2" fmla="*/ 10000 h 10000"/>
                <a:gd name="connsiteX3" fmla="*/ 10000 w 10000"/>
                <a:gd name="connsiteY3" fmla="*/ 0 h 10000"/>
                <a:gd name="connsiteX4" fmla="*/ 6724 w 10000"/>
                <a:gd name="connsiteY4" fmla="*/ 0 h 10000"/>
                <a:gd name="connsiteX5" fmla="*/ 6513 w 10000"/>
                <a:gd name="connsiteY5" fmla="*/ 761 h 10000"/>
                <a:gd name="connsiteX6" fmla="*/ 5807 w 10000"/>
                <a:gd name="connsiteY6" fmla="*/ 4109 h 10000"/>
                <a:gd name="connsiteX7" fmla="*/ 5050 w 10000"/>
                <a:gd name="connsiteY7" fmla="*/ 8708 h 10000"/>
                <a:gd name="connsiteX8" fmla="*/ 4977 w 10000"/>
                <a:gd name="connsiteY8" fmla="*/ 8708 h 10000"/>
                <a:gd name="connsiteX9" fmla="*/ 4246 w 10000"/>
                <a:gd name="connsiteY9" fmla="*/ 4143 h 10000"/>
                <a:gd name="connsiteX10" fmla="*/ 3349 w 10000"/>
                <a:gd name="connsiteY10" fmla="*/ 0 h 10000"/>
                <a:gd name="connsiteX11" fmla="*/ 0 w 10000"/>
                <a:gd name="connsiteY11" fmla="*/ 0 h 10000"/>
                <a:gd name="connsiteX0" fmla="*/ 0 w 10000"/>
                <a:gd name="connsiteY0" fmla="*/ 0 h 10000"/>
                <a:gd name="connsiteX1" fmla="*/ 2538 w 10000"/>
                <a:gd name="connsiteY1" fmla="*/ 10000 h 10000"/>
                <a:gd name="connsiteX2" fmla="*/ 6484 w 10000"/>
                <a:gd name="connsiteY2" fmla="*/ 10000 h 10000"/>
                <a:gd name="connsiteX3" fmla="*/ 7462 w 10000"/>
                <a:gd name="connsiteY3" fmla="*/ 10000 h 10000"/>
                <a:gd name="connsiteX4" fmla="*/ 10000 w 10000"/>
                <a:gd name="connsiteY4" fmla="*/ 0 h 10000"/>
                <a:gd name="connsiteX5" fmla="*/ 6724 w 10000"/>
                <a:gd name="connsiteY5" fmla="*/ 0 h 10000"/>
                <a:gd name="connsiteX6" fmla="*/ 6513 w 10000"/>
                <a:gd name="connsiteY6" fmla="*/ 761 h 10000"/>
                <a:gd name="connsiteX7" fmla="*/ 5807 w 10000"/>
                <a:gd name="connsiteY7" fmla="*/ 4109 h 10000"/>
                <a:gd name="connsiteX8" fmla="*/ 5050 w 10000"/>
                <a:gd name="connsiteY8" fmla="*/ 8708 h 10000"/>
                <a:gd name="connsiteX9" fmla="*/ 4977 w 10000"/>
                <a:gd name="connsiteY9" fmla="*/ 8708 h 10000"/>
                <a:gd name="connsiteX10" fmla="*/ 4246 w 10000"/>
                <a:gd name="connsiteY10" fmla="*/ 4143 h 10000"/>
                <a:gd name="connsiteX11" fmla="*/ 3349 w 10000"/>
                <a:gd name="connsiteY11" fmla="*/ 0 h 10000"/>
                <a:gd name="connsiteX12" fmla="*/ 0 w 10000"/>
                <a:gd name="connsiteY12" fmla="*/ 0 h 10000"/>
                <a:gd name="connsiteX0" fmla="*/ 0 w 10000"/>
                <a:gd name="connsiteY0" fmla="*/ 0 h 10000"/>
                <a:gd name="connsiteX1" fmla="*/ 2538 w 10000"/>
                <a:gd name="connsiteY1" fmla="*/ 10000 h 10000"/>
                <a:gd name="connsiteX2" fmla="*/ 6484 w 10000"/>
                <a:gd name="connsiteY2" fmla="*/ 10000 h 10000"/>
                <a:gd name="connsiteX3" fmla="*/ 10000 w 10000"/>
                <a:gd name="connsiteY3" fmla="*/ 0 h 10000"/>
                <a:gd name="connsiteX4" fmla="*/ 6724 w 10000"/>
                <a:gd name="connsiteY4" fmla="*/ 0 h 10000"/>
                <a:gd name="connsiteX5" fmla="*/ 6513 w 10000"/>
                <a:gd name="connsiteY5" fmla="*/ 761 h 10000"/>
                <a:gd name="connsiteX6" fmla="*/ 5807 w 10000"/>
                <a:gd name="connsiteY6" fmla="*/ 4109 h 10000"/>
                <a:gd name="connsiteX7" fmla="*/ 5050 w 10000"/>
                <a:gd name="connsiteY7" fmla="*/ 8708 h 10000"/>
                <a:gd name="connsiteX8" fmla="*/ 4977 w 10000"/>
                <a:gd name="connsiteY8" fmla="*/ 8708 h 10000"/>
                <a:gd name="connsiteX9" fmla="*/ 4246 w 10000"/>
                <a:gd name="connsiteY9" fmla="*/ 4143 h 10000"/>
                <a:gd name="connsiteX10" fmla="*/ 3349 w 10000"/>
                <a:gd name="connsiteY10" fmla="*/ 0 h 10000"/>
                <a:gd name="connsiteX11" fmla="*/ 0 w 10000"/>
                <a:gd name="connsiteY11" fmla="*/ 0 h 10000"/>
                <a:gd name="connsiteX0" fmla="*/ 0 w 6724"/>
                <a:gd name="connsiteY0" fmla="*/ 0 h 10000"/>
                <a:gd name="connsiteX1" fmla="*/ 2538 w 6724"/>
                <a:gd name="connsiteY1" fmla="*/ 10000 h 10000"/>
                <a:gd name="connsiteX2" fmla="*/ 6484 w 6724"/>
                <a:gd name="connsiteY2" fmla="*/ 10000 h 10000"/>
                <a:gd name="connsiteX3" fmla="*/ 6724 w 6724"/>
                <a:gd name="connsiteY3" fmla="*/ 0 h 10000"/>
                <a:gd name="connsiteX4" fmla="*/ 6513 w 6724"/>
                <a:gd name="connsiteY4" fmla="*/ 761 h 10000"/>
                <a:gd name="connsiteX5" fmla="*/ 5807 w 6724"/>
                <a:gd name="connsiteY5" fmla="*/ 4109 h 10000"/>
                <a:gd name="connsiteX6" fmla="*/ 5050 w 6724"/>
                <a:gd name="connsiteY6" fmla="*/ 8708 h 10000"/>
                <a:gd name="connsiteX7" fmla="*/ 4977 w 6724"/>
                <a:gd name="connsiteY7" fmla="*/ 8708 h 10000"/>
                <a:gd name="connsiteX8" fmla="*/ 4246 w 6724"/>
                <a:gd name="connsiteY8" fmla="*/ 4143 h 10000"/>
                <a:gd name="connsiteX9" fmla="*/ 3349 w 6724"/>
                <a:gd name="connsiteY9" fmla="*/ 0 h 10000"/>
                <a:gd name="connsiteX10" fmla="*/ 0 w 6724"/>
                <a:gd name="connsiteY10" fmla="*/ 0 h 10000"/>
                <a:gd name="connsiteX0" fmla="*/ 0 w 9686"/>
                <a:gd name="connsiteY0" fmla="*/ 0 h 10000"/>
                <a:gd name="connsiteX1" fmla="*/ 3775 w 9686"/>
                <a:gd name="connsiteY1" fmla="*/ 10000 h 10000"/>
                <a:gd name="connsiteX2" fmla="*/ 9643 w 9686"/>
                <a:gd name="connsiteY2" fmla="*/ 10000 h 10000"/>
                <a:gd name="connsiteX3" fmla="*/ 9686 w 9686"/>
                <a:gd name="connsiteY3" fmla="*/ 761 h 10000"/>
                <a:gd name="connsiteX4" fmla="*/ 8636 w 9686"/>
                <a:gd name="connsiteY4" fmla="*/ 4109 h 10000"/>
                <a:gd name="connsiteX5" fmla="*/ 7510 w 9686"/>
                <a:gd name="connsiteY5" fmla="*/ 8708 h 10000"/>
                <a:gd name="connsiteX6" fmla="*/ 7402 w 9686"/>
                <a:gd name="connsiteY6" fmla="*/ 8708 h 10000"/>
                <a:gd name="connsiteX7" fmla="*/ 6315 w 9686"/>
                <a:gd name="connsiteY7" fmla="*/ 4143 h 10000"/>
                <a:gd name="connsiteX8" fmla="*/ 4981 w 9686"/>
                <a:gd name="connsiteY8" fmla="*/ 0 h 10000"/>
                <a:gd name="connsiteX9" fmla="*/ 0 w 9686"/>
                <a:gd name="connsiteY9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86" h="10000">
                  <a:moveTo>
                    <a:pt x="0" y="0"/>
                  </a:moveTo>
                  <a:lnTo>
                    <a:pt x="3775" y="10000"/>
                  </a:lnTo>
                  <a:lnTo>
                    <a:pt x="9643" y="10000"/>
                  </a:lnTo>
                  <a:cubicBezTo>
                    <a:pt x="9657" y="6920"/>
                    <a:pt x="9672" y="3841"/>
                    <a:pt x="9686" y="761"/>
                  </a:cubicBezTo>
                  <a:cubicBezTo>
                    <a:pt x="9459" y="1446"/>
                    <a:pt x="8999" y="2785"/>
                    <a:pt x="8636" y="4109"/>
                  </a:cubicBezTo>
                  <a:cubicBezTo>
                    <a:pt x="8242" y="5543"/>
                    <a:pt x="7866" y="7075"/>
                    <a:pt x="7510" y="8708"/>
                  </a:cubicBezTo>
                  <a:lnTo>
                    <a:pt x="7402" y="8708"/>
                  </a:lnTo>
                  <a:cubicBezTo>
                    <a:pt x="7066" y="7117"/>
                    <a:pt x="6700" y="5592"/>
                    <a:pt x="6315" y="4143"/>
                  </a:cubicBezTo>
                  <a:cubicBezTo>
                    <a:pt x="5919" y="2701"/>
                    <a:pt x="5474" y="1317"/>
                    <a:pt x="498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971162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elkkä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D4FB9D-D480-450E-ABEE-85694599A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291936-39C5-4003-8862-5510EDEF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AECC-008F-4978-9020-6D298E36B303}" type="datetime1">
              <a:rPr lang="fi-FI" smtClean="0"/>
              <a:t>8.2.2023</a:t>
            </a:fld>
            <a:endParaRPr lang="fi-FI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16593F-3851-4098-9C47-5C117FECA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D1CF5D-3D1A-4FCE-9AAC-FFF0CA0A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0FFF67A0-BA59-4D50-A227-6F0EC45D2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10462832" y="301625"/>
            <a:ext cx="1435100" cy="220662"/>
            <a:chOff x="8624888" y="187325"/>
            <a:chExt cx="1435100" cy="220662"/>
          </a:xfrm>
          <a:solidFill>
            <a:srgbClr val="005900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3906485-8A2B-4E68-9775-D2F2082F4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794875" y="187325"/>
              <a:ext cx="265113" cy="220662"/>
            </a:xfrm>
            <a:custGeom>
              <a:avLst/>
              <a:gdLst>
                <a:gd name="T0" fmla="*/ 427 w 736"/>
                <a:gd name="T1" fmla="*/ 370 h 600"/>
                <a:gd name="T2" fmla="*/ 372 w 736"/>
                <a:gd name="T3" fmla="*/ 78 h 600"/>
                <a:gd name="T4" fmla="*/ 366 w 736"/>
                <a:gd name="T5" fmla="*/ 78 h 600"/>
                <a:gd name="T6" fmla="*/ 312 w 736"/>
                <a:gd name="T7" fmla="*/ 370 h 600"/>
                <a:gd name="T8" fmla="*/ 427 w 736"/>
                <a:gd name="T9" fmla="*/ 370 h 600"/>
                <a:gd name="T10" fmla="*/ 448 w 736"/>
                <a:gd name="T11" fmla="*/ 454 h 600"/>
                <a:gd name="T12" fmla="*/ 292 w 736"/>
                <a:gd name="T13" fmla="*/ 454 h 600"/>
                <a:gd name="T14" fmla="*/ 250 w 736"/>
                <a:gd name="T15" fmla="*/ 600 h 600"/>
                <a:gd name="T16" fmla="*/ 0 w 736"/>
                <a:gd name="T17" fmla="*/ 600 h 600"/>
                <a:gd name="T18" fmla="*/ 184 w 736"/>
                <a:gd name="T19" fmla="*/ 0 h 600"/>
                <a:gd name="T20" fmla="*/ 552 w 736"/>
                <a:gd name="T21" fmla="*/ 0 h 600"/>
                <a:gd name="T22" fmla="*/ 736 w 736"/>
                <a:gd name="T23" fmla="*/ 600 h 600"/>
                <a:gd name="T24" fmla="*/ 491 w 736"/>
                <a:gd name="T25" fmla="*/ 600 h 600"/>
                <a:gd name="T26" fmla="*/ 448 w 736"/>
                <a:gd name="T27" fmla="*/ 454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6" h="600">
                  <a:moveTo>
                    <a:pt x="427" y="370"/>
                  </a:moveTo>
                  <a:cubicBezTo>
                    <a:pt x="404" y="272"/>
                    <a:pt x="386" y="173"/>
                    <a:pt x="372" y="78"/>
                  </a:cubicBezTo>
                  <a:lnTo>
                    <a:pt x="366" y="78"/>
                  </a:lnTo>
                  <a:cubicBezTo>
                    <a:pt x="353" y="173"/>
                    <a:pt x="335" y="272"/>
                    <a:pt x="312" y="370"/>
                  </a:cubicBezTo>
                  <a:lnTo>
                    <a:pt x="427" y="370"/>
                  </a:lnTo>
                  <a:close/>
                  <a:moveTo>
                    <a:pt x="448" y="454"/>
                  </a:moveTo>
                  <a:lnTo>
                    <a:pt x="292" y="454"/>
                  </a:lnTo>
                  <a:cubicBezTo>
                    <a:pt x="279" y="503"/>
                    <a:pt x="265" y="552"/>
                    <a:pt x="250" y="600"/>
                  </a:cubicBezTo>
                  <a:lnTo>
                    <a:pt x="0" y="600"/>
                  </a:lnTo>
                  <a:lnTo>
                    <a:pt x="184" y="0"/>
                  </a:lnTo>
                  <a:lnTo>
                    <a:pt x="552" y="0"/>
                  </a:lnTo>
                  <a:lnTo>
                    <a:pt x="736" y="600"/>
                  </a:lnTo>
                  <a:lnTo>
                    <a:pt x="491" y="600"/>
                  </a:lnTo>
                  <a:cubicBezTo>
                    <a:pt x="476" y="552"/>
                    <a:pt x="461" y="503"/>
                    <a:pt x="448" y="4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9E4CCE4-BE6C-4986-851D-53297732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9564688" y="187325"/>
              <a:ext cx="269875" cy="220662"/>
            </a:xfrm>
            <a:custGeom>
              <a:avLst/>
              <a:gdLst>
                <a:gd name="T0" fmla="*/ 0 w 748"/>
                <a:gd name="T1" fmla="*/ 0 h 600"/>
                <a:gd name="T2" fmla="*/ 250 w 748"/>
                <a:gd name="T3" fmla="*/ 0 h 600"/>
                <a:gd name="T4" fmla="*/ 372 w 748"/>
                <a:gd name="T5" fmla="*/ 523 h 600"/>
                <a:gd name="T6" fmla="*/ 378 w 748"/>
                <a:gd name="T7" fmla="*/ 523 h 600"/>
                <a:gd name="T8" fmla="*/ 503 w 748"/>
                <a:gd name="T9" fmla="*/ 0 h 600"/>
                <a:gd name="T10" fmla="*/ 748 w 748"/>
                <a:gd name="T11" fmla="*/ 0 h 600"/>
                <a:gd name="T12" fmla="*/ 558 w 748"/>
                <a:gd name="T13" fmla="*/ 600 h 600"/>
                <a:gd name="T14" fmla="*/ 190 w 748"/>
                <a:gd name="T15" fmla="*/ 600 h 600"/>
                <a:gd name="T16" fmla="*/ 0 w 748"/>
                <a:gd name="T17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8" h="600">
                  <a:moveTo>
                    <a:pt x="0" y="0"/>
                  </a:moveTo>
                  <a:lnTo>
                    <a:pt x="250" y="0"/>
                  </a:lnTo>
                  <a:cubicBezTo>
                    <a:pt x="304" y="170"/>
                    <a:pt x="342" y="352"/>
                    <a:pt x="372" y="523"/>
                  </a:cubicBezTo>
                  <a:lnTo>
                    <a:pt x="378" y="523"/>
                  </a:lnTo>
                  <a:cubicBezTo>
                    <a:pt x="409" y="352"/>
                    <a:pt x="447" y="170"/>
                    <a:pt x="503" y="0"/>
                  </a:cubicBezTo>
                  <a:lnTo>
                    <a:pt x="748" y="0"/>
                  </a:lnTo>
                  <a:lnTo>
                    <a:pt x="558" y="600"/>
                  </a:lnTo>
                  <a:lnTo>
                    <a:pt x="190" y="6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13C2B45-50D2-4372-8841-32B75DECA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115425" y="187325"/>
              <a:ext cx="484188" cy="220662"/>
            </a:xfrm>
            <a:custGeom>
              <a:avLst/>
              <a:gdLst>
                <a:gd name="T0" fmla="*/ 919 w 1343"/>
                <a:gd name="T1" fmla="*/ 370 h 600"/>
                <a:gd name="T2" fmla="*/ 973 w 1343"/>
                <a:gd name="T3" fmla="*/ 78 h 600"/>
                <a:gd name="T4" fmla="*/ 979 w 1343"/>
                <a:gd name="T5" fmla="*/ 78 h 600"/>
                <a:gd name="T6" fmla="*/ 1034 w 1343"/>
                <a:gd name="T7" fmla="*/ 370 h 600"/>
                <a:gd name="T8" fmla="*/ 919 w 1343"/>
                <a:gd name="T9" fmla="*/ 370 h 600"/>
                <a:gd name="T10" fmla="*/ 334 w 1343"/>
                <a:gd name="T11" fmla="*/ 301 h 600"/>
                <a:gd name="T12" fmla="*/ 227 w 1343"/>
                <a:gd name="T13" fmla="*/ 301 h 600"/>
                <a:gd name="T14" fmla="*/ 227 w 1343"/>
                <a:gd name="T15" fmla="*/ 181 h 600"/>
                <a:gd name="T16" fmla="*/ 333 w 1343"/>
                <a:gd name="T17" fmla="*/ 181 h 600"/>
                <a:gd name="T18" fmla="*/ 391 w 1343"/>
                <a:gd name="T19" fmla="*/ 240 h 600"/>
                <a:gd name="T20" fmla="*/ 334 w 1343"/>
                <a:gd name="T21" fmla="*/ 301 h 600"/>
                <a:gd name="T22" fmla="*/ 1159 w 1343"/>
                <a:gd name="T23" fmla="*/ 0 h 600"/>
                <a:gd name="T24" fmla="*/ 791 w 1343"/>
                <a:gd name="T25" fmla="*/ 0 h 600"/>
                <a:gd name="T26" fmla="*/ 611 w 1343"/>
                <a:gd name="T27" fmla="*/ 584 h 600"/>
                <a:gd name="T28" fmla="*/ 586 w 1343"/>
                <a:gd name="T29" fmla="*/ 492 h 600"/>
                <a:gd name="T30" fmla="*/ 579 w 1343"/>
                <a:gd name="T31" fmla="*/ 446 h 600"/>
                <a:gd name="T32" fmla="*/ 407 w 1343"/>
                <a:gd name="T33" fmla="*/ 348 h 600"/>
                <a:gd name="T34" fmla="*/ 407 w 1343"/>
                <a:gd name="T35" fmla="*/ 346 h 600"/>
                <a:gd name="T36" fmla="*/ 601 w 1343"/>
                <a:gd name="T37" fmla="*/ 182 h 600"/>
                <a:gd name="T38" fmla="*/ 351 w 1343"/>
                <a:gd name="T39" fmla="*/ 0 h 600"/>
                <a:gd name="T40" fmla="*/ 0 w 1343"/>
                <a:gd name="T41" fmla="*/ 0 h 600"/>
                <a:gd name="T42" fmla="*/ 0 w 1343"/>
                <a:gd name="T43" fmla="*/ 600 h 600"/>
                <a:gd name="T44" fmla="*/ 227 w 1343"/>
                <a:gd name="T45" fmla="*/ 600 h 600"/>
                <a:gd name="T46" fmla="*/ 227 w 1343"/>
                <a:gd name="T47" fmla="*/ 393 h 600"/>
                <a:gd name="T48" fmla="*/ 270 w 1343"/>
                <a:gd name="T49" fmla="*/ 393 h 600"/>
                <a:gd name="T50" fmla="*/ 380 w 1343"/>
                <a:gd name="T51" fmla="*/ 477 h 600"/>
                <a:gd name="T52" fmla="*/ 385 w 1343"/>
                <a:gd name="T53" fmla="*/ 510 h 600"/>
                <a:gd name="T54" fmla="*/ 409 w 1343"/>
                <a:gd name="T55" fmla="*/ 600 h 600"/>
                <a:gd name="T56" fmla="*/ 857 w 1343"/>
                <a:gd name="T57" fmla="*/ 600 h 600"/>
                <a:gd name="T58" fmla="*/ 899 w 1343"/>
                <a:gd name="T59" fmla="*/ 454 h 600"/>
                <a:gd name="T60" fmla="*/ 1055 w 1343"/>
                <a:gd name="T61" fmla="*/ 454 h 600"/>
                <a:gd name="T62" fmla="*/ 1098 w 1343"/>
                <a:gd name="T63" fmla="*/ 600 h 600"/>
                <a:gd name="T64" fmla="*/ 1343 w 1343"/>
                <a:gd name="T65" fmla="*/ 600 h 600"/>
                <a:gd name="T66" fmla="*/ 1159 w 1343"/>
                <a:gd name="T67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3" h="600">
                  <a:moveTo>
                    <a:pt x="919" y="370"/>
                  </a:moveTo>
                  <a:cubicBezTo>
                    <a:pt x="942" y="272"/>
                    <a:pt x="960" y="173"/>
                    <a:pt x="973" y="78"/>
                  </a:cubicBezTo>
                  <a:lnTo>
                    <a:pt x="979" y="78"/>
                  </a:lnTo>
                  <a:cubicBezTo>
                    <a:pt x="993" y="173"/>
                    <a:pt x="1011" y="272"/>
                    <a:pt x="1034" y="370"/>
                  </a:cubicBezTo>
                  <a:lnTo>
                    <a:pt x="919" y="370"/>
                  </a:lnTo>
                  <a:close/>
                  <a:moveTo>
                    <a:pt x="334" y="301"/>
                  </a:moveTo>
                  <a:lnTo>
                    <a:pt x="227" y="301"/>
                  </a:lnTo>
                  <a:lnTo>
                    <a:pt x="227" y="181"/>
                  </a:lnTo>
                  <a:lnTo>
                    <a:pt x="333" y="181"/>
                  </a:lnTo>
                  <a:cubicBezTo>
                    <a:pt x="376" y="181"/>
                    <a:pt x="391" y="211"/>
                    <a:pt x="391" y="240"/>
                  </a:cubicBezTo>
                  <a:cubicBezTo>
                    <a:pt x="391" y="266"/>
                    <a:pt x="375" y="301"/>
                    <a:pt x="334" y="301"/>
                  </a:cubicBezTo>
                  <a:close/>
                  <a:moveTo>
                    <a:pt x="1159" y="0"/>
                  </a:moveTo>
                  <a:lnTo>
                    <a:pt x="791" y="0"/>
                  </a:lnTo>
                  <a:lnTo>
                    <a:pt x="611" y="584"/>
                  </a:lnTo>
                  <a:cubicBezTo>
                    <a:pt x="600" y="554"/>
                    <a:pt x="592" y="523"/>
                    <a:pt x="586" y="492"/>
                  </a:cubicBezTo>
                  <a:lnTo>
                    <a:pt x="579" y="446"/>
                  </a:lnTo>
                  <a:cubicBezTo>
                    <a:pt x="565" y="378"/>
                    <a:pt x="515" y="353"/>
                    <a:pt x="407" y="348"/>
                  </a:cubicBezTo>
                  <a:lnTo>
                    <a:pt x="407" y="346"/>
                  </a:lnTo>
                  <a:cubicBezTo>
                    <a:pt x="549" y="335"/>
                    <a:pt x="601" y="274"/>
                    <a:pt x="601" y="182"/>
                  </a:cubicBezTo>
                  <a:cubicBezTo>
                    <a:pt x="601" y="61"/>
                    <a:pt x="496" y="0"/>
                    <a:pt x="351" y="0"/>
                  </a:cubicBezTo>
                  <a:lnTo>
                    <a:pt x="0" y="0"/>
                  </a:lnTo>
                  <a:lnTo>
                    <a:pt x="0" y="600"/>
                  </a:lnTo>
                  <a:lnTo>
                    <a:pt x="227" y="600"/>
                  </a:lnTo>
                  <a:lnTo>
                    <a:pt x="227" y="393"/>
                  </a:lnTo>
                  <a:lnTo>
                    <a:pt x="270" y="393"/>
                  </a:lnTo>
                  <a:cubicBezTo>
                    <a:pt x="350" y="393"/>
                    <a:pt x="372" y="424"/>
                    <a:pt x="380" y="477"/>
                  </a:cubicBezTo>
                  <a:lnTo>
                    <a:pt x="385" y="510"/>
                  </a:lnTo>
                  <a:cubicBezTo>
                    <a:pt x="391" y="558"/>
                    <a:pt x="400" y="582"/>
                    <a:pt x="409" y="600"/>
                  </a:cubicBezTo>
                  <a:lnTo>
                    <a:pt x="857" y="600"/>
                  </a:lnTo>
                  <a:cubicBezTo>
                    <a:pt x="872" y="552"/>
                    <a:pt x="886" y="503"/>
                    <a:pt x="899" y="454"/>
                  </a:cubicBezTo>
                  <a:lnTo>
                    <a:pt x="1055" y="454"/>
                  </a:lnTo>
                  <a:cubicBezTo>
                    <a:pt x="1068" y="503"/>
                    <a:pt x="1082" y="552"/>
                    <a:pt x="1098" y="600"/>
                  </a:cubicBezTo>
                  <a:lnTo>
                    <a:pt x="1343" y="600"/>
                  </a:lnTo>
                  <a:lnTo>
                    <a:pt x="115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7938336-2201-4290-8BDB-9B30FC138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8899525" y="187325"/>
              <a:ext cx="190500" cy="220662"/>
            </a:xfrm>
            <a:custGeom>
              <a:avLst/>
              <a:gdLst>
                <a:gd name="T0" fmla="*/ 0 w 530"/>
                <a:gd name="T1" fmla="*/ 0 h 600"/>
                <a:gd name="T2" fmla="*/ 529 w 530"/>
                <a:gd name="T3" fmla="*/ 0 h 600"/>
                <a:gd name="T4" fmla="*/ 529 w 530"/>
                <a:gd name="T5" fmla="*/ 184 h 600"/>
                <a:gd name="T6" fmla="*/ 227 w 530"/>
                <a:gd name="T7" fmla="*/ 184 h 600"/>
                <a:gd name="T8" fmla="*/ 227 w 530"/>
                <a:gd name="T9" fmla="*/ 263 h 600"/>
                <a:gd name="T10" fmla="*/ 486 w 530"/>
                <a:gd name="T11" fmla="*/ 263 h 600"/>
                <a:gd name="T12" fmla="*/ 486 w 530"/>
                <a:gd name="T13" fmla="*/ 342 h 600"/>
                <a:gd name="T14" fmla="*/ 227 w 530"/>
                <a:gd name="T15" fmla="*/ 341 h 600"/>
                <a:gd name="T16" fmla="*/ 227 w 530"/>
                <a:gd name="T17" fmla="*/ 419 h 600"/>
                <a:gd name="T18" fmla="*/ 530 w 530"/>
                <a:gd name="T19" fmla="*/ 419 h 600"/>
                <a:gd name="T20" fmla="*/ 530 w 530"/>
                <a:gd name="T21" fmla="*/ 600 h 600"/>
                <a:gd name="T22" fmla="*/ 0 w 530"/>
                <a:gd name="T23" fmla="*/ 600 h 600"/>
                <a:gd name="T24" fmla="*/ 0 w 530"/>
                <a:gd name="T25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0" h="600">
                  <a:moveTo>
                    <a:pt x="0" y="0"/>
                  </a:moveTo>
                  <a:lnTo>
                    <a:pt x="529" y="0"/>
                  </a:lnTo>
                  <a:lnTo>
                    <a:pt x="529" y="184"/>
                  </a:lnTo>
                  <a:lnTo>
                    <a:pt x="227" y="184"/>
                  </a:lnTo>
                  <a:lnTo>
                    <a:pt x="227" y="263"/>
                  </a:lnTo>
                  <a:lnTo>
                    <a:pt x="486" y="263"/>
                  </a:lnTo>
                  <a:lnTo>
                    <a:pt x="486" y="342"/>
                  </a:lnTo>
                  <a:lnTo>
                    <a:pt x="227" y="341"/>
                  </a:lnTo>
                  <a:lnTo>
                    <a:pt x="227" y="419"/>
                  </a:lnTo>
                  <a:lnTo>
                    <a:pt x="530" y="419"/>
                  </a:lnTo>
                  <a:lnTo>
                    <a:pt x="530" y="600"/>
                  </a:lnTo>
                  <a:lnTo>
                    <a:pt x="0" y="6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8622493C-8193-478C-B55B-15375ACFC4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8624888" y="187325"/>
              <a:ext cx="260350" cy="220662"/>
            </a:xfrm>
            <a:custGeom>
              <a:avLst/>
              <a:gdLst>
                <a:gd name="T0" fmla="*/ 317 w 722"/>
                <a:gd name="T1" fmla="*/ 403 h 600"/>
                <a:gd name="T2" fmla="*/ 231 w 722"/>
                <a:gd name="T3" fmla="*/ 499 h 600"/>
                <a:gd name="T4" fmla="*/ 231 w 722"/>
                <a:gd name="T5" fmla="*/ 600 h 600"/>
                <a:gd name="T6" fmla="*/ 0 w 722"/>
                <a:gd name="T7" fmla="*/ 600 h 600"/>
                <a:gd name="T8" fmla="*/ 0 w 722"/>
                <a:gd name="T9" fmla="*/ 0 h 600"/>
                <a:gd name="T10" fmla="*/ 231 w 722"/>
                <a:gd name="T11" fmla="*/ 0 h 600"/>
                <a:gd name="T12" fmla="*/ 231 w 722"/>
                <a:gd name="T13" fmla="*/ 330 h 600"/>
                <a:gd name="T14" fmla="*/ 238 w 722"/>
                <a:gd name="T15" fmla="*/ 330 h 600"/>
                <a:gd name="T16" fmla="*/ 427 w 722"/>
                <a:gd name="T17" fmla="*/ 0 h 600"/>
                <a:gd name="T18" fmla="*/ 712 w 722"/>
                <a:gd name="T19" fmla="*/ 0 h 600"/>
                <a:gd name="T20" fmla="*/ 453 w 722"/>
                <a:gd name="T21" fmla="*/ 260 h 600"/>
                <a:gd name="T22" fmla="*/ 722 w 722"/>
                <a:gd name="T23" fmla="*/ 600 h 600"/>
                <a:gd name="T24" fmla="*/ 441 w 722"/>
                <a:gd name="T25" fmla="*/ 600 h 600"/>
                <a:gd name="T26" fmla="*/ 317 w 722"/>
                <a:gd name="T27" fmla="*/ 403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2" h="600">
                  <a:moveTo>
                    <a:pt x="317" y="403"/>
                  </a:moveTo>
                  <a:lnTo>
                    <a:pt x="231" y="499"/>
                  </a:lnTo>
                  <a:lnTo>
                    <a:pt x="231" y="600"/>
                  </a:lnTo>
                  <a:lnTo>
                    <a:pt x="0" y="600"/>
                  </a:lnTo>
                  <a:lnTo>
                    <a:pt x="0" y="0"/>
                  </a:lnTo>
                  <a:lnTo>
                    <a:pt x="231" y="0"/>
                  </a:lnTo>
                  <a:lnTo>
                    <a:pt x="231" y="330"/>
                  </a:lnTo>
                  <a:lnTo>
                    <a:pt x="238" y="330"/>
                  </a:lnTo>
                  <a:cubicBezTo>
                    <a:pt x="267" y="215"/>
                    <a:pt x="290" y="182"/>
                    <a:pt x="427" y="0"/>
                  </a:cubicBezTo>
                  <a:lnTo>
                    <a:pt x="712" y="0"/>
                  </a:lnTo>
                  <a:lnTo>
                    <a:pt x="453" y="260"/>
                  </a:lnTo>
                  <a:lnTo>
                    <a:pt x="722" y="600"/>
                  </a:lnTo>
                  <a:lnTo>
                    <a:pt x="441" y="600"/>
                  </a:lnTo>
                  <a:lnTo>
                    <a:pt x="317" y="4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8022201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lkkä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291936-39C5-4003-8862-5510EDEF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AE143-41DF-49B4-BB07-5D56FD870EA8}" type="datetime1">
              <a:rPr lang="fi-FI" smtClean="0"/>
              <a:t>8.2.2023</a:t>
            </a:fld>
            <a:endParaRPr lang="fi-FI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16593F-3851-4098-9C47-5C117FECA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D1CF5D-3D1A-4FCE-9AAC-FFF0CA0A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0FFF67A0-BA59-4D50-A227-6F0EC45D2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10462832" y="301625"/>
            <a:ext cx="1435100" cy="220662"/>
            <a:chOff x="8624888" y="187325"/>
            <a:chExt cx="1435100" cy="220662"/>
          </a:xfrm>
          <a:solidFill>
            <a:srgbClr val="005900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3906485-8A2B-4E68-9775-D2F2082F4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794875" y="187325"/>
              <a:ext cx="265113" cy="220662"/>
            </a:xfrm>
            <a:custGeom>
              <a:avLst/>
              <a:gdLst>
                <a:gd name="T0" fmla="*/ 427 w 736"/>
                <a:gd name="T1" fmla="*/ 370 h 600"/>
                <a:gd name="T2" fmla="*/ 372 w 736"/>
                <a:gd name="T3" fmla="*/ 78 h 600"/>
                <a:gd name="T4" fmla="*/ 366 w 736"/>
                <a:gd name="T5" fmla="*/ 78 h 600"/>
                <a:gd name="T6" fmla="*/ 312 w 736"/>
                <a:gd name="T7" fmla="*/ 370 h 600"/>
                <a:gd name="T8" fmla="*/ 427 w 736"/>
                <a:gd name="T9" fmla="*/ 370 h 600"/>
                <a:gd name="T10" fmla="*/ 448 w 736"/>
                <a:gd name="T11" fmla="*/ 454 h 600"/>
                <a:gd name="T12" fmla="*/ 292 w 736"/>
                <a:gd name="T13" fmla="*/ 454 h 600"/>
                <a:gd name="T14" fmla="*/ 250 w 736"/>
                <a:gd name="T15" fmla="*/ 600 h 600"/>
                <a:gd name="T16" fmla="*/ 0 w 736"/>
                <a:gd name="T17" fmla="*/ 600 h 600"/>
                <a:gd name="T18" fmla="*/ 184 w 736"/>
                <a:gd name="T19" fmla="*/ 0 h 600"/>
                <a:gd name="T20" fmla="*/ 552 w 736"/>
                <a:gd name="T21" fmla="*/ 0 h 600"/>
                <a:gd name="T22" fmla="*/ 736 w 736"/>
                <a:gd name="T23" fmla="*/ 600 h 600"/>
                <a:gd name="T24" fmla="*/ 491 w 736"/>
                <a:gd name="T25" fmla="*/ 600 h 600"/>
                <a:gd name="T26" fmla="*/ 448 w 736"/>
                <a:gd name="T27" fmla="*/ 454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6" h="600">
                  <a:moveTo>
                    <a:pt x="427" y="370"/>
                  </a:moveTo>
                  <a:cubicBezTo>
                    <a:pt x="404" y="272"/>
                    <a:pt x="386" y="173"/>
                    <a:pt x="372" y="78"/>
                  </a:cubicBezTo>
                  <a:lnTo>
                    <a:pt x="366" y="78"/>
                  </a:lnTo>
                  <a:cubicBezTo>
                    <a:pt x="353" y="173"/>
                    <a:pt x="335" y="272"/>
                    <a:pt x="312" y="370"/>
                  </a:cubicBezTo>
                  <a:lnTo>
                    <a:pt x="427" y="370"/>
                  </a:lnTo>
                  <a:close/>
                  <a:moveTo>
                    <a:pt x="448" y="454"/>
                  </a:moveTo>
                  <a:lnTo>
                    <a:pt x="292" y="454"/>
                  </a:lnTo>
                  <a:cubicBezTo>
                    <a:pt x="279" y="503"/>
                    <a:pt x="265" y="552"/>
                    <a:pt x="250" y="600"/>
                  </a:cubicBezTo>
                  <a:lnTo>
                    <a:pt x="0" y="600"/>
                  </a:lnTo>
                  <a:lnTo>
                    <a:pt x="184" y="0"/>
                  </a:lnTo>
                  <a:lnTo>
                    <a:pt x="552" y="0"/>
                  </a:lnTo>
                  <a:lnTo>
                    <a:pt x="736" y="600"/>
                  </a:lnTo>
                  <a:lnTo>
                    <a:pt x="491" y="600"/>
                  </a:lnTo>
                  <a:cubicBezTo>
                    <a:pt x="476" y="552"/>
                    <a:pt x="461" y="503"/>
                    <a:pt x="448" y="4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9E4CCE4-BE6C-4986-851D-53297732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9564688" y="187325"/>
              <a:ext cx="269875" cy="220662"/>
            </a:xfrm>
            <a:custGeom>
              <a:avLst/>
              <a:gdLst>
                <a:gd name="T0" fmla="*/ 0 w 748"/>
                <a:gd name="T1" fmla="*/ 0 h 600"/>
                <a:gd name="T2" fmla="*/ 250 w 748"/>
                <a:gd name="T3" fmla="*/ 0 h 600"/>
                <a:gd name="T4" fmla="*/ 372 w 748"/>
                <a:gd name="T5" fmla="*/ 523 h 600"/>
                <a:gd name="T6" fmla="*/ 378 w 748"/>
                <a:gd name="T7" fmla="*/ 523 h 600"/>
                <a:gd name="T8" fmla="*/ 503 w 748"/>
                <a:gd name="T9" fmla="*/ 0 h 600"/>
                <a:gd name="T10" fmla="*/ 748 w 748"/>
                <a:gd name="T11" fmla="*/ 0 h 600"/>
                <a:gd name="T12" fmla="*/ 558 w 748"/>
                <a:gd name="T13" fmla="*/ 600 h 600"/>
                <a:gd name="T14" fmla="*/ 190 w 748"/>
                <a:gd name="T15" fmla="*/ 600 h 600"/>
                <a:gd name="T16" fmla="*/ 0 w 748"/>
                <a:gd name="T17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8" h="600">
                  <a:moveTo>
                    <a:pt x="0" y="0"/>
                  </a:moveTo>
                  <a:lnTo>
                    <a:pt x="250" y="0"/>
                  </a:lnTo>
                  <a:cubicBezTo>
                    <a:pt x="304" y="170"/>
                    <a:pt x="342" y="352"/>
                    <a:pt x="372" y="523"/>
                  </a:cubicBezTo>
                  <a:lnTo>
                    <a:pt x="378" y="523"/>
                  </a:lnTo>
                  <a:cubicBezTo>
                    <a:pt x="409" y="352"/>
                    <a:pt x="447" y="170"/>
                    <a:pt x="503" y="0"/>
                  </a:cubicBezTo>
                  <a:lnTo>
                    <a:pt x="748" y="0"/>
                  </a:lnTo>
                  <a:lnTo>
                    <a:pt x="558" y="600"/>
                  </a:lnTo>
                  <a:lnTo>
                    <a:pt x="190" y="6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13C2B45-50D2-4372-8841-32B75DECA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115425" y="187325"/>
              <a:ext cx="484188" cy="220662"/>
            </a:xfrm>
            <a:custGeom>
              <a:avLst/>
              <a:gdLst>
                <a:gd name="T0" fmla="*/ 919 w 1343"/>
                <a:gd name="T1" fmla="*/ 370 h 600"/>
                <a:gd name="T2" fmla="*/ 973 w 1343"/>
                <a:gd name="T3" fmla="*/ 78 h 600"/>
                <a:gd name="T4" fmla="*/ 979 w 1343"/>
                <a:gd name="T5" fmla="*/ 78 h 600"/>
                <a:gd name="T6" fmla="*/ 1034 w 1343"/>
                <a:gd name="T7" fmla="*/ 370 h 600"/>
                <a:gd name="T8" fmla="*/ 919 w 1343"/>
                <a:gd name="T9" fmla="*/ 370 h 600"/>
                <a:gd name="T10" fmla="*/ 334 w 1343"/>
                <a:gd name="T11" fmla="*/ 301 h 600"/>
                <a:gd name="T12" fmla="*/ 227 w 1343"/>
                <a:gd name="T13" fmla="*/ 301 h 600"/>
                <a:gd name="T14" fmla="*/ 227 w 1343"/>
                <a:gd name="T15" fmla="*/ 181 h 600"/>
                <a:gd name="T16" fmla="*/ 333 w 1343"/>
                <a:gd name="T17" fmla="*/ 181 h 600"/>
                <a:gd name="T18" fmla="*/ 391 w 1343"/>
                <a:gd name="T19" fmla="*/ 240 h 600"/>
                <a:gd name="T20" fmla="*/ 334 w 1343"/>
                <a:gd name="T21" fmla="*/ 301 h 600"/>
                <a:gd name="T22" fmla="*/ 1159 w 1343"/>
                <a:gd name="T23" fmla="*/ 0 h 600"/>
                <a:gd name="T24" fmla="*/ 791 w 1343"/>
                <a:gd name="T25" fmla="*/ 0 h 600"/>
                <a:gd name="T26" fmla="*/ 611 w 1343"/>
                <a:gd name="T27" fmla="*/ 584 h 600"/>
                <a:gd name="T28" fmla="*/ 586 w 1343"/>
                <a:gd name="T29" fmla="*/ 492 h 600"/>
                <a:gd name="T30" fmla="*/ 579 w 1343"/>
                <a:gd name="T31" fmla="*/ 446 h 600"/>
                <a:gd name="T32" fmla="*/ 407 w 1343"/>
                <a:gd name="T33" fmla="*/ 348 h 600"/>
                <a:gd name="T34" fmla="*/ 407 w 1343"/>
                <a:gd name="T35" fmla="*/ 346 h 600"/>
                <a:gd name="T36" fmla="*/ 601 w 1343"/>
                <a:gd name="T37" fmla="*/ 182 h 600"/>
                <a:gd name="T38" fmla="*/ 351 w 1343"/>
                <a:gd name="T39" fmla="*/ 0 h 600"/>
                <a:gd name="T40" fmla="*/ 0 w 1343"/>
                <a:gd name="T41" fmla="*/ 0 h 600"/>
                <a:gd name="T42" fmla="*/ 0 w 1343"/>
                <a:gd name="T43" fmla="*/ 600 h 600"/>
                <a:gd name="T44" fmla="*/ 227 w 1343"/>
                <a:gd name="T45" fmla="*/ 600 h 600"/>
                <a:gd name="T46" fmla="*/ 227 w 1343"/>
                <a:gd name="T47" fmla="*/ 393 h 600"/>
                <a:gd name="T48" fmla="*/ 270 w 1343"/>
                <a:gd name="T49" fmla="*/ 393 h 600"/>
                <a:gd name="T50" fmla="*/ 380 w 1343"/>
                <a:gd name="T51" fmla="*/ 477 h 600"/>
                <a:gd name="T52" fmla="*/ 385 w 1343"/>
                <a:gd name="T53" fmla="*/ 510 h 600"/>
                <a:gd name="T54" fmla="*/ 409 w 1343"/>
                <a:gd name="T55" fmla="*/ 600 h 600"/>
                <a:gd name="T56" fmla="*/ 857 w 1343"/>
                <a:gd name="T57" fmla="*/ 600 h 600"/>
                <a:gd name="T58" fmla="*/ 899 w 1343"/>
                <a:gd name="T59" fmla="*/ 454 h 600"/>
                <a:gd name="T60" fmla="*/ 1055 w 1343"/>
                <a:gd name="T61" fmla="*/ 454 h 600"/>
                <a:gd name="T62" fmla="*/ 1098 w 1343"/>
                <a:gd name="T63" fmla="*/ 600 h 600"/>
                <a:gd name="T64" fmla="*/ 1343 w 1343"/>
                <a:gd name="T65" fmla="*/ 600 h 600"/>
                <a:gd name="T66" fmla="*/ 1159 w 1343"/>
                <a:gd name="T67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3" h="600">
                  <a:moveTo>
                    <a:pt x="919" y="370"/>
                  </a:moveTo>
                  <a:cubicBezTo>
                    <a:pt x="942" y="272"/>
                    <a:pt x="960" y="173"/>
                    <a:pt x="973" y="78"/>
                  </a:cubicBezTo>
                  <a:lnTo>
                    <a:pt x="979" y="78"/>
                  </a:lnTo>
                  <a:cubicBezTo>
                    <a:pt x="993" y="173"/>
                    <a:pt x="1011" y="272"/>
                    <a:pt x="1034" y="370"/>
                  </a:cubicBezTo>
                  <a:lnTo>
                    <a:pt x="919" y="370"/>
                  </a:lnTo>
                  <a:close/>
                  <a:moveTo>
                    <a:pt x="334" y="301"/>
                  </a:moveTo>
                  <a:lnTo>
                    <a:pt x="227" y="301"/>
                  </a:lnTo>
                  <a:lnTo>
                    <a:pt x="227" y="181"/>
                  </a:lnTo>
                  <a:lnTo>
                    <a:pt x="333" y="181"/>
                  </a:lnTo>
                  <a:cubicBezTo>
                    <a:pt x="376" y="181"/>
                    <a:pt x="391" y="211"/>
                    <a:pt x="391" y="240"/>
                  </a:cubicBezTo>
                  <a:cubicBezTo>
                    <a:pt x="391" y="266"/>
                    <a:pt x="375" y="301"/>
                    <a:pt x="334" y="301"/>
                  </a:cubicBezTo>
                  <a:close/>
                  <a:moveTo>
                    <a:pt x="1159" y="0"/>
                  </a:moveTo>
                  <a:lnTo>
                    <a:pt x="791" y="0"/>
                  </a:lnTo>
                  <a:lnTo>
                    <a:pt x="611" y="584"/>
                  </a:lnTo>
                  <a:cubicBezTo>
                    <a:pt x="600" y="554"/>
                    <a:pt x="592" y="523"/>
                    <a:pt x="586" y="492"/>
                  </a:cubicBezTo>
                  <a:lnTo>
                    <a:pt x="579" y="446"/>
                  </a:lnTo>
                  <a:cubicBezTo>
                    <a:pt x="565" y="378"/>
                    <a:pt x="515" y="353"/>
                    <a:pt x="407" y="348"/>
                  </a:cubicBezTo>
                  <a:lnTo>
                    <a:pt x="407" y="346"/>
                  </a:lnTo>
                  <a:cubicBezTo>
                    <a:pt x="549" y="335"/>
                    <a:pt x="601" y="274"/>
                    <a:pt x="601" y="182"/>
                  </a:cubicBezTo>
                  <a:cubicBezTo>
                    <a:pt x="601" y="61"/>
                    <a:pt x="496" y="0"/>
                    <a:pt x="351" y="0"/>
                  </a:cubicBezTo>
                  <a:lnTo>
                    <a:pt x="0" y="0"/>
                  </a:lnTo>
                  <a:lnTo>
                    <a:pt x="0" y="600"/>
                  </a:lnTo>
                  <a:lnTo>
                    <a:pt x="227" y="600"/>
                  </a:lnTo>
                  <a:lnTo>
                    <a:pt x="227" y="393"/>
                  </a:lnTo>
                  <a:lnTo>
                    <a:pt x="270" y="393"/>
                  </a:lnTo>
                  <a:cubicBezTo>
                    <a:pt x="350" y="393"/>
                    <a:pt x="372" y="424"/>
                    <a:pt x="380" y="477"/>
                  </a:cubicBezTo>
                  <a:lnTo>
                    <a:pt x="385" y="510"/>
                  </a:lnTo>
                  <a:cubicBezTo>
                    <a:pt x="391" y="558"/>
                    <a:pt x="400" y="582"/>
                    <a:pt x="409" y="600"/>
                  </a:cubicBezTo>
                  <a:lnTo>
                    <a:pt x="857" y="600"/>
                  </a:lnTo>
                  <a:cubicBezTo>
                    <a:pt x="872" y="552"/>
                    <a:pt x="886" y="503"/>
                    <a:pt x="899" y="454"/>
                  </a:cubicBezTo>
                  <a:lnTo>
                    <a:pt x="1055" y="454"/>
                  </a:lnTo>
                  <a:cubicBezTo>
                    <a:pt x="1068" y="503"/>
                    <a:pt x="1082" y="552"/>
                    <a:pt x="1098" y="600"/>
                  </a:cubicBezTo>
                  <a:lnTo>
                    <a:pt x="1343" y="600"/>
                  </a:lnTo>
                  <a:lnTo>
                    <a:pt x="115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7938336-2201-4290-8BDB-9B30FC138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8899525" y="187325"/>
              <a:ext cx="190500" cy="220662"/>
            </a:xfrm>
            <a:custGeom>
              <a:avLst/>
              <a:gdLst>
                <a:gd name="T0" fmla="*/ 0 w 530"/>
                <a:gd name="T1" fmla="*/ 0 h 600"/>
                <a:gd name="T2" fmla="*/ 529 w 530"/>
                <a:gd name="T3" fmla="*/ 0 h 600"/>
                <a:gd name="T4" fmla="*/ 529 w 530"/>
                <a:gd name="T5" fmla="*/ 184 h 600"/>
                <a:gd name="T6" fmla="*/ 227 w 530"/>
                <a:gd name="T7" fmla="*/ 184 h 600"/>
                <a:gd name="T8" fmla="*/ 227 w 530"/>
                <a:gd name="T9" fmla="*/ 263 h 600"/>
                <a:gd name="T10" fmla="*/ 486 w 530"/>
                <a:gd name="T11" fmla="*/ 263 h 600"/>
                <a:gd name="T12" fmla="*/ 486 w 530"/>
                <a:gd name="T13" fmla="*/ 342 h 600"/>
                <a:gd name="T14" fmla="*/ 227 w 530"/>
                <a:gd name="T15" fmla="*/ 341 h 600"/>
                <a:gd name="T16" fmla="*/ 227 w 530"/>
                <a:gd name="T17" fmla="*/ 419 h 600"/>
                <a:gd name="T18" fmla="*/ 530 w 530"/>
                <a:gd name="T19" fmla="*/ 419 h 600"/>
                <a:gd name="T20" fmla="*/ 530 w 530"/>
                <a:gd name="T21" fmla="*/ 600 h 600"/>
                <a:gd name="T22" fmla="*/ 0 w 530"/>
                <a:gd name="T23" fmla="*/ 600 h 600"/>
                <a:gd name="T24" fmla="*/ 0 w 530"/>
                <a:gd name="T25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0" h="600">
                  <a:moveTo>
                    <a:pt x="0" y="0"/>
                  </a:moveTo>
                  <a:lnTo>
                    <a:pt x="529" y="0"/>
                  </a:lnTo>
                  <a:lnTo>
                    <a:pt x="529" y="184"/>
                  </a:lnTo>
                  <a:lnTo>
                    <a:pt x="227" y="184"/>
                  </a:lnTo>
                  <a:lnTo>
                    <a:pt x="227" y="263"/>
                  </a:lnTo>
                  <a:lnTo>
                    <a:pt x="486" y="263"/>
                  </a:lnTo>
                  <a:lnTo>
                    <a:pt x="486" y="342"/>
                  </a:lnTo>
                  <a:lnTo>
                    <a:pt x="227" y="341"/>
                  </a:lnTo>
                  <a:lnTo>
                    <a:pt x="227" y="419"/>
                  </a:lnTo>
                  <a:lnTo>
                    <a:pt x="530" y="419"/>
                  </a:lnTo>
                  <a:lnTo>
                    <a:pt x="530" y="600"/>
                  </a:lnTo>
                  <a:lnTo>
                    <a:pt x="0" y="6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8622493C-8193-478C-B55B-15375ACFC4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8624888" y="187325"/>
              <a:ext cx="260350" cy="220662"/>
            </a:xfrm>
            <a:custGeom>
              <a:avLst/>
              <a:gdLst>
                <a:gd name="T0" fmla="*/ 317 w 722"/>
                <a:gd name="T1" fmla="*/ 403 h 600"/>
                <a:gd name="T2" fmla="*/ 231 w 722"/>
                <a:gd name="T3" fmla="*/ 499 h 600"/>
                <a:gd name="T4" fmla="*/ 231 w 722"/>
                <a:gd name="T5" fmla="*/ 600 h 600"/>
                <a:gd name="T6" fmla="*/ 0 w 722"/>
                <a:gd name="T7" fmla="*/ 600 h 600"/>
                <a:gd name="T8" fmla="*/ 0 w 722"/>
                <a:gd name="T9" fmla="*/ 0 h 600"/>
                <a:gd name="T10" fmla="*/ 231 w 722"/>
                <a:gd name="T11" fmla="*/ 0 h 600"/>
                <a:gd name="T12" fmla="*/ 231 w 722"/>
                <a:gd name="T13" fmla="*/ 330 h 600"/>
                <a:gd name="T14" fmla="*/ 238 w 722"/>
                <a:gd name="T15" fmla="*/ 330 h 600"/>
                <a:gd name="T16" fmla="*/ 427 w 722"/>
                <a:gd name="T17" fmla="*/ 0 h 600"/>
                <a:gd name="T18" fmla="*/ 712 w 722"/>
                <a:gd name="T19" fmla="*/ 0 h 600"/>
                <a:gd name="T20" fmla="*/ 453 w 722"/>
                <a:gd name="T21" fmla="*/ 260 h 600"/>
                <a:gd name="T22" fmla="*/ 722 w 722"/>
                <a:gd name="T23" fmla="*/ 600 h 600"/>
                <a:gd name="T24" fmla="*/ 441 w 722"/>
                <a:gd name="T25" fmla="*/ 600 h 600"/>
                <a:gd name="T26" fmla="*/ 317 w 722"/>
                <a:gd name="T27" fmla="*/ 403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2" h="600">
                  <a:moveTo>
                    <a:pt x="317" y="403"/>
                  </a:moveTo>
                  <a:lnTo>
                    <a:pt x="231" y="499"/>
                  </a:lnTo>
                  <a:lnTo>
                    <a:pt x="231" y="600"/>
                  </a:lnTo>
                  <a:lnTo>
                    <a:pt x="0" y="600"/>
                  </a:lnTo>
                  <a:lnTo>
                    <a:pt x="0" y="0"/>
                  </a:lnTo>
                  <a:lnTo>
                    <a:pt x="231" y="0"/>
                  </a:lnTo>
                  <a:lnTo>
                    <a:pt x="231" y="330"/>
                  </a:lnTo>
                  <a:lnTo>
                    <a:pt x="238" y="330"/>
                  </a:lnTo>
                  <a:cubicBezTo>
                    <a:pt x="267" y="215"/>
                    <a:pt x="290" y="182"/>
                    <a:pt x="427" y="0"/>
                  </a:cubicBezTo>
                  <a:lnTo>
                    <a:pt x="712" y="0"/>
                  </a:lnTo>
                  <a:lnTo>
                    <a:pt x="453" y="260"/>
                  </a:lnTo>
                  <a:lnTo>
                    <a:pt x="722" y="600"/>
                  </a:lnTo>
                  <a:lnTo>
                    <a:pt x="441" y="600"/>
                  </a:lnTo>
                  <a:lnTo>
                    <a:pt x="317" y="4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55000" lnSpcReduction="20000"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4559026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9646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">
    <p:bg>
      <p:bgPr>
        <a:solidFill>
          <a:srgbClr val="A5FF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Ryhmä 26">
            <a:extLst>
              <a:ext uri="{FF2B5EF4-FFF2-40B4-BE49-F238E27FC236}">
                <a16:creationId xmlns:a16="http://schemas.microsoft.com/office/drawing/2014/main" id="{197786FC-5FCB-4954-81B4-95B1729C5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6249733" y="304481"/>
            <a:ext cx="5638797" cy="6249038"/>
            <a:chOff x="6249733" y="304481"/>
            <a:chExt cx="5638797" cy="6249038"/>
          </a:xfrm>
          <a:solidFill>
            <a:srgbClr val="005900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DD849E2-3E22-487B-AA50-5294532B12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0840527" y="304481"/>
              <a:ext cx="1048003" cy="852867"/>
            </a:xfrm>
            <a:custGeom>
              <a:avLst/>
              <a:gdLst>
                <a:gd name="T0" fmla="*/ 1235 w 2910"/>
                <a:gd name="T1" fmla="*/ 1462 h 2370"/>
                <a:gd name="T2" fmla="*/ 1449 w 2910"/>
                <a:gd name="T3" fmla="*/ 306 h 2370"/>
                <a:gd name="T4" fmla="*/ 1470 w 2910"/>
                <a:gd name="T5" fmla="*/ 306 h 2370"/>
                <a:gd name="T6" fmla="*/ 1689 w 2910"/>
                <a:gd name="T7" fmla="*/ 1462 h 2370"/>
                <a:gd name="T8" fmla="*/ 1235 w 2910"/>
                <a:gd name="T9" fmla="*/ 1462 h 2370"/>
                <a:gd name="T10" fmla="*/ 1942 w 2910"/>
                <a:gd name="T11" fmla="*/ 2370 h 2370"/>
                <a:gd name="T12" fmla="*/ 2910 w 2910"/>
                <a:gd name="T13" fmla="*/ 2370 h 2370"/>
                <a:gd name="T14" fmla="*/ 2182 w 2910"/>
                <a:gd name="T15" fmla="*/ 0 h 2370"/>
                <a:gd name="T16" fmla="*/ 729 w 2910"/>
                <a:gd name="T17" fmla="*/ 0 h 2370"/>
                <a:gd name="T18" fmla="*/ 0 w 2910"/>
                <a:gd name="T19" fmla="*/ 2370 h 2370"/>
                <a:gd name="T20" fmla="*/ 988 w 2910"/>
                <a:gd name="T21" fmla="*/ 2370 h 2370"/>
                <a:gd name="T22" fmla="*/ 1154 w 2910"/>
                <a:gd name="T23" fmla="*/ 1793 h 2370"/>
                <a:gd name="T24" fmla="*/ 1771 w 2910"/>
                <a:gd name="T25" fmla="*/ 1793 h 2370"/>
                <a:gd name="T26" fmla="*/ 1942 w 2910"/>
                <a:gd name="T27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10" h="2370">
                  <a:moveTo>
                    <a:pt x="1235" y="1462"/>
                  </a:moveTo>
                  <a:cubicBezTo>
                    <a:pt x="1322" y="1081"/>
                    <a:pt x="1393" y="696"/>
                    <a:pt x="1449" y="306"/>
                  </a:cubicBezTo>
                  <a:lnTo>
                    <a:pt x="1470" y="306"/>
                  </a:lnTo>
                  <a:cubicBezTo>
                    <a:pt x="1532" y="717"/>
                    <a:pt x="1605" y="1102"/>
                    <a:pt x="1689" y="1462"/>
                  </a:cubicBezTo>
                  <a:lnTo>
                    <a:pt x="1235" y="1462"/>
                  </a:lnTo>
                  <a:close/>
                  <a:moveTo>
                    <a:pt x="1942" y="2370"/>
                  </a:moveTo>
                  <a:lnTo>
                    <a:pt x="2910" y="2370"/>
                  </a:lnTo>
                  <a:lnTo>
                    <a:pt x="2182" y="0"/>
                  </a:lnTo>
                  <a:lnTo>
                    <a:pt x="729" y="0"/>
                  </a:lnTo>
                  <a:lnTo>
                    <a:pt x="0" y="2370"/>
                  </a:lnTo>
                  <a:lnTo>
                    <a:pt x="988" y="2370"/>
                  </a:lnTo>
                  <a:cubicBezTo>
                    <a:pt x="1052" y="2168"/>
                    <a:pt x="1108" y="1976"/>
                    <a:pt x="1154" y="1793"/>
                  </a:cubicBezTo>
                  <a:lnTo>
                    <a:pt x="1771" y="1793"/>
                  </a:lnTo>
                  <a:cubicBezTo>
                    <a:pt x="1820" y="1976"/>
                    <a:pt x="1877" y="2168"/>
                    <a:pt x="1942" y="2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DDF5C73-C941-434C-AAF9-157BA4AF0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9932895" y="304481"/>
              <a:ext cx="1063955" cy="852867"/>
            </a:xfrm>
            <a:custGeom>
              <a:avLst/>
              <a:gdLst>
                <a:gd name="T0" fmla="*/ 0 w 2955"/>
                <a:gd name="T1" fmla="*/ 0 h 2370"/>
                <a:gd name="T2" fmla="*/ 750 w 2955"/>
                <a:gd name="T3" fmla="*/ 2370 h 2370"/>
                <a:gd name="T4" fmla="*/ 2205 w 2955"/>
                <a:gd name="T5" fmla="*/ 2370 h 2370"/>
                <a:gd name="T6" fmla="*/ 2955 w 2955"/>
                <a:gd name="T7" fmla="*/ 0 h 2370"/>
                <a:gd name="T8" fmla="*/ 1987 w 2955"/>
                <a:gd name="T9" fmla="*/ 0 h 2370"/>
                <a:gd name="T10" fmla="*/ 1716 w 2955"/>
                <a:gd name="T11" fmla="*/ 975 h 2370"/>
                <a:gd name="T12" fmla="*/ 1492 w 2955"/>
                <a:gd name="T13" fmla="*/ 2064 h 2370"/>
                <a:gd name="T14" fmla="*/ 1470 w 2955"/>
                <a:gd name="T15" fmla="*/ 2064 h 2370"/>
                <a:gd name="T16" fmla="*/ 1254 w 2955"/>
                <a:gd name="T17" fmla="*/ 983 h 2370"/>
                <a:gd name="T18" fmla="*/ 989 w 2955"/>
                <a:gd name="T19" fmla="*/ 0 h 2370"/>
                <a:gd name="T20" fmla="*/ 0 w 2955"/>
                <a:gd name="T21" fmla="*/ 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55" h="2370">
                  <a:moveTo>
                    <a:pt x="0" y="0"/>
                  </a:moveTo>
                  <a:lnTo>
                    <a:pt x="750" y="2370"/>
                  </a:lnTo>
                  <a:lnTo>
                    <a:pt x="2205" y="2370"/>
                  </a:lnTo>
                  <a:lnTo>
                    <a:pt x="2955" y="0"/>
                  </a:lnTo>
                  <a:lnTo>
                    <a:pt x="1987" y="0"/>
                  </a:lnTo>
                  <a:cubicBezTo>
                    <a:pt x="1885" y="310"/>
                    <a:pt x="1795" y="635"/>
                    <a:pt x="1716" y="975"/>
                  </a:cubicBezTo>
                  <a:cubicBezTo>
                    <a:pt x="1637" y="1315"/>
                    <a:pt x="1563" y="1678"/>
                    <a:pt x="1492" y="2064"/>
                  </a:cubicBezTo>
                  <a:lnTo>
                    <a:pt x="1470" y="2064"/>
                  </a:lnTo>
                  <a:cubicBezTo>
                    <a:pt x="1404" y="1687"/>
                    <a:pt x="1332" y="1326"/>
                    <a:pt x="1254" y="983"/>
                  </a:cubicBezTo>
                  <a:cubicBezTo>
                    <a:pt x="1177" y="640"/>
                    <a:pt x="1088" y="312"/>
                    <a:pt x="98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59C8688-0A14-4A75-8090-155707B59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039621" y="304481"/>
              <a:ext cx="1048003" cy="852867"/>
            </a:xfrm>
            <a:custGeom>
              <a:avLst/>
              <a:gdLst>
                <a:gd name="T0" fmla="*/ 1235 w 2910"/>
                <a:gd name="T1" fmla="*/ 1462 h 2370"/>
                <a:gd name="T2" fmla="*/ 1449 w 2910"/>
                <a:gd name="T3" fmla="*/ 306 h 2370"/>
                <a:gd name="T4" fmla="*/ 1470 w 2910"/>
                <a:gd name="T5" fmla="*/ 306 h 2370"/>
                <a:gd name="T6" fmla="*/ 1689 w 2910"/>
                <a:gd name="T7" fmla="*/ 1462 h 2370"/>
                <a:gd name="T8" fmla="*/ 1235 w 2910"/>
                <a:gd name="T9" fmla="*/ 1462 h 2370"/>
                <a:gd name="T10" fmla="*/ 1942 w 2910"/>
                <a:gd name="T11" fmla="*/ 2370 h 2370"/>
                <a:gd name="T12" fmla="*/ 2910 w 2910"/>
                <a:gd name="T13" fmla="*/ 2370 h 2370"/>
                <a:gd name="T14" fmla="*/ 2182 w 2910"/>
                <a:gd name="T15" fmla="*/ 0 h 2370"/>
                <a:gd name="T16" fmla="*/ 729 w 2910"/>
                <a:gd name="T17" fmla="*/ 0 h 2370"/>
                <a:gd name="T18" fmla="*/ 0 w 2910"/>
                <a:gd name="T19" fmla="*/ 2370 h 2370"/>
                <a:gd name="T20" fmla="*/ 989 w 2910"/>
                <a:gd name="T21" fmla="*/ 2370 h 2370"/>
                <a:gd name="T22" fmla="*/ 1154 w 2910"/>
                <a:gd name="T23" fmla="*/ 1793 h 2370"/>
                <a:gd name="T24" fmla="*/ 1772 w 2910"/>
                <a:gd name="T25" fmla="*/ 1793 h 2370"/>
                <a:gd name="T26" fmla="*/ 1942 w 2910"/>
                <a:gd name="T27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10" h="2370">
                  <a:moveTo>
                    <a:pt x="1235" y="1462"/>
                  </a:moveTo>
                  <a:cubicBezTo>
                    <a:pt x="1322" y="1081"/>
                    <a:pt x="1394" y="696"/>
                    <a:pt x="1449" y="306"/>
                  </a:cubicBezTo>
                  <a:lnTo>
                    <a:pt x="1470" y="306"/>
                  </a:lnTo>
                  <a:cubicBezTo>
                    <a:pt x="1532" y="717"/>
                    <a:pt x="1605" y="1102"/>
                    <a:pt x="1689" y="1462"/>
                  </a:cubicBezTo>
                  <a:lnTo>
                    <a:pt x="1235" y="1462"/>
                  </a:lnTo>
                  <a:close/>
                  <a:moveTo>
                    <a:pt x="1942" y="2370"/>
                  </a:moveTo>
                  <a:lnTo>
                    <a:pt x="2910" y="2370"/>
                  </a:lnTo>
                  <a:lnTo>
                    <a:pt x="2182" y="0"/>
                  </a:lnTo>
                  <a:lnTo>
                    <a:pt x="729" y="0"/>
                  </a:lnTo>
                  <a:lnTo>
                    <a:pt x="0" y="2370"/>
                  </a:lnTo>
                  <a:lnTo>
                    <a:pt x="989" y="2370"/>
                  </a:lnTo>
                  <a:cubicBezTo>
                    <a:pt x="1053" y="2168"/>
                    <a:pt x="1108" y="1976"/>
                    <a:pt x="1154" y="1793"/>
                  </a:cubicBezTo>
                  <a:lnTo>
                    <a:pt x="1772" y="1793"/>
                  </a:lnTo>
                  <a:cubicBezTo>
                    <a:pt x="1820" y="1976"/>
                    <a:pt x="1877" y="2168"/>
                    <a:pt x="1942" y="2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273B2D3-4EB5-41EC-A38A-392332EBB9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194200" y="304481"/>
              <a:ext cx="878919" cy="852867"/>
            </a:xfrm>
            <a:custGeom>
              <a:avLst/>
              <a:gdLst>
                <a:gd name="T0" fmla="*/ 1322 w 2443"/>
                <a:gd name="T1" fmla="*/ 1198 h 2370"/>
                <a:gd name="T2" fmla="*/ 899 w 2443"/>
                <a:gd name="T3" fmla="*/ 1198 h 2370"/>
                <a:gd name="T4" fmla="*/ 899 w 2443"/>
                <a:gd name="T5" fmla="*/ 877 h 2370"/>
                <a:gd name="T6" fmla="*/ 1318 w 2443"/>
                <a:gd name="T7" fmla="*/ 877 h 2370"/>
                <a:gd name="T8" fmla="*/ 1495 w 2443"/>
                <a:gd name="T9" fmla="*/ 915 h 2370"/>
                <a:gd name="T10" fmla="*/ 1548 w 2443"/>
                <a:gd name="T11" fmla="*/ 1036 h 2370"/>
                <a:gd name="T12" fmla="*/ 1494 w 2443"/>
                <a:gd name="T13" fmla="*/ 1157 h 2370"/>
                <a:gd name="T14" fmla="*/ 1322 w 2443"/>
                <a:gd name="T15" fmla="*/ 1198 h 2370"/>
                <a:gd name="T16" fmla="*/ 1617 w 2443"/>
                <a:gd name="T17" fmla="*/ 2370 h 2370"/>
                <a:gd name="T18" fmla="*/ 2443 w 2443"/>
                <a:gd name="T19" fmla="*/ 2370 h 2370"/>
                <a:gd name="T20" fmla="*/ 2317 w 2443"/>
                <a:gd name="T21" fmla="*/ 1942 h 2370"/>
                <a:gd name="T22" fmla="*/ 2288 w 2443"/>
                <a:gd name="T23" fmla="*/ 1763 h 2370"/>
                <a:gd name="T24" fmla="*/ 2183 w 2443"/>
                <a:gd name="T25" fmla="*/ 1546 h 2370"/>
                <a:gd name="T26" fmla="*/ 1967 w 2443"/>
                <a:gd name="T27" fmla="*/ 1425 h 2370"/>
                <a:gd name="T28" fmla="*/ 1611 w 2443"/>
                <a:gd name="T29" fmla="*/ 1375 h 2370"/>
                <a:gd name="T30" fmla="*/ 1609 w 2443"/>
                <a:gd name="T31" fmla="*/ 1367 h 2370"/>
                <a:gd name="T32" fmla="*/ 2195 w 2443"/>
                <a:gd name="T33" fmla="*/ 1170 h 2370"/>
                <a:gd name="T34" fmla="*/ 2375 w 2443"/>
                <a:gd name="T35" fmla="*/ 718 h 2370"/>
                <a:gd name="T36" fmla="*/ 2250 w 2443"/>
                <a:gd name="T37" fmla="*/ 324 h 2370"/>
                <a:gd name="T38" fmla="*/ 1902 w 2443"/>
                <a:gd name="T39" fmla="*/ 81 h 2370"/>
                <a:gd name="T40" fmla="*/ 1390 w 2443"/>
                <a:gd name="T41" fmla="*/ 0 h 2370"/>
                <a:gd name="T42" fmla="*/ 0 w 2443"/>
                <a:gd name="T43" fmla="*/ 0 h 2370"/>
                <a:gd name="T44" fmla="*/ 0 w 2443"/>
                <a:gd name="T45" fmla="*/ 2370 h 2370"/>
                <a:gd name="T46" fmla="*/ 899 w 2443"/>
                <a:gd name="T47" fmla="*/ 2370 h 2370"/>
                <a:gd name="T48" fmla="*/ 899 w 2443"/>
                <a:gd name="T49" fmla="*/ 1551 h 2370"/>
                <a:gd name="T50" fmla="*/ 1068 w 2443"/>
                <a:gd name="T51" fmla="*/ 1551 h 2370"/>
                <a:gd name="T52" fmla="*/ 1312 w 2443"/>
                <a:gd name="T53" fmla="*/ 1589 h 2370"/>
                <a:gd name="T54" fmla="*/ 1444 w 2443"/>
                <a:gd name="T55" fmla="*/ 1699 h 2370"/>
                <a:gd name="T56" fmla="*/ 1503 w 2443"/>
                <a:gd name="T57" fmla="*/ 1884 h 2370"/>
                <a:gd name="T58" fmla="*/ 1521 w 2443"/>
                <a:gd name="T59" fmla="*/ 2013 h 2370"/>
                <a:gd name="T60" fmla="*/ 1562 w 2443"/>
                <a:gd name="T61" fmla="*/ 2227 h 2370"/>
                <a:gd name="T62" fmla="*/ 1617 w 2443"/>
                <a:gd name="T63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43" h="2370">
                  <a:moveTo>
                    <a:pt x="1322" y="1198"/>
                  </a:moveTo>
                  <a:lnTo>
                    <a:pt x="899" y="1198"/>
                  </a:lnTo>
                  <a:lnTo>
                    <a:pt x="899" y="877"/>
                  </a:lnTo>
                  <a:lnTo>
                    <a:pt x="1318" y="877"/>
                  </a:lnTo>
                  <a:cubicBezTo>
                    <a:pt x="1400" y="877"/>
                    <a:pt x="1459" y="890"/>
                    <a:pt x="1495" y="915"/>
                  </a:cubicBezTo>
                  <a:cubicBezTo>
                    <a:pt x="1530" y="941"/>
                    <a:pt x="1548" y="981"/>
                    <a:pt x="1548" y="1036"/>
                  </a:cubicBezTo>
                  <a:cubicBezTo>
                    <a:pt x="1548" y="1089"/>
                    <a:pt x="1530" y="1129"/>
                    <a:pt x="1494" y="1157"/>
                  </a:cubicBezTo>
                  <a:cubicBezTo>
                    <a:pt x="1458" y="1185"/>
                    <a:pt x="1401" y="1198"/>
                    <a:pt x="1322" y="1198"/>
                  </a:cubicBezTo>
                  <a:close/>
                  <a:moveTo>
                    <a:pt x="1617" y="2370"/>
                  </a:moveTo>
                  <a:lnTo>
                    <a:pt x="2443" y="2370"/>
                  </a:lnTo>
                  <a:cubicBezTo>
                    <a:pt x="2389" y="2241"/>
                    <a:pt x="2347" y="2098"/>
                    <a:pt x="2317" y="1942"/>
                  </a:cubicBezTo>
                  <a:lnTo>
                    <a:pt x="2288" y="1763"/>
                  </a:lnTo>
                  <a:cubicBezTo>
                    <a:pt x="2270" y="1672"/>
                    <a:pt x="2235" y="1600"/>
                    <a:pt x="2183" y="1546"/>
                  </a:cubicBezTo>
                  <a:cubicBezTo>
                    <a:pt x="2131" y="1492"/>
                    <a:pt x="2059" y="1452"/>
                    <a:pt x="1967" y="1425"/>
                  </a:cubicBezTo>
                  <a:cubicBezTo>
                    <a:pt x="1875" y="1399"/>
                    <a:pt x="1756" y="1382"/>
                    <a:pt x="1611" y="1375"/>
                  </a:cubicBezTo>
                  <a:lnTo>
                    <a:pt x="1609" y="1367"/>
                  </a:lnTo>
                  <a:cubicBezTo>
                    <a:pt x="1879" y="1346"/>
                    <a:pt x="2075" y="1281"/>
                    <a:pt x="2195" y="1170"/>
                  </a:cubicBezTo>
                  <a:cubicBezTo>
                    <a:pt x="2315" y="1060"/>
                    <a:pt x="2375" y="909"/>
                    <a:pt x="2375" y="718"/>
                  </a:cubicBezTo>
                  <a:cubicBezTo>
                    <a:pt x="2375" y="564"/>
                    <a:pt x="2333" y="432"/>
                    <a:pt x="2250" y="324"/>
                  </a:cubicBezTo>
                  <a:cubicBezTo>
                    <a:pt x="2166" y="216"/>
                    <a:pt x="2050" y="135"/>
                    <a:pt x="1902" y="81"/>
                  </a:cubicBezTo>
                  <a:cubicBezTo>
                    <a:pt x="1754" y="27"/>
                    <a:pt x="1584" y="0"/>
                    <a:pt x="1390" y="0"/>
                  </a:cubicBezTo>
                  <a:lnTo>
                    <a:pt x="0" y="0"/>
                  </a:lnTo>
                  <a:lnTo>
                    <a:pt x="0" y="2370"/>
                  </a:lnTo>
                  <a:lnTo>
                    <a:pt x="899" y="2370"/>
                  </a:lnTo>
                  <a:lnTo>
                    <a:pt x="899" y="1551"/>
                  </a:lnTo>
                  <a:lnTo>
                    <a:pt x="1068" y="1551"/>
                  </a:lnTo>
                  <a:cubicBezTo>
                    <a:pt x="1170" y="1551"/>
                    <a:pt x="1252" y="1564"/>
                    <a:pt x="1312" y="1589"/>
                  </a:cubicBezTo>
                  <a:cubicBezTo>
                    <a:pt x="1372" y="1614"/>
                    <a:pt x="1416" y="1651"/>
                    <a:pt x="1444" y="1699"/>
                  </a:cubicBezTo>
                  <a:cubicBezTo>
                    <a:pt x="1472" y="1747"/>
                    <a:pt x="1492" y="1809"/>
                    <a:pt x="1503" y="1884"/>
                  </a:cubicBezTo>
                  <a:lnTo>
                    <a:pt x="1521" y="2013"/>
                  </a:lnTo>
                  <a:cubicBezTo>
                    <a:pt x="1532" y="2101"/>
                    <a:pt x="1546" y="2173"/>
                    <a:pt x="1562" y="2227"/>
                  </a:cubicBezTo>
                  <a:cubicBezTo>
                    <a:pt x="1578" y="2282"/>
                    <a:pt x="1596" y="2330"/>
                    <a:pt x="1617" y="2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AF59DF1-88C9-49C2-BA01-9334F7848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353565" y="304481"/>
              <a:ext cx="754499" cy="852867"/>
            </a:xfrm>
            <a:custGeom>
              <a:avLst/>
              <a:gdLst>
                <a:gd name="T0" fmla="*/ 0 w 2093"/>
                <a:gd name="T1" fmla="*/ 2370 h 2370"/>
                <a:gd name="T2" fmla="*/ 2093 w 2093"/>
                <a:gd name="T3" fmla="*/ 2370 h 2370"/>
                <a:gd name="T4" fmla="*/ 2093 w 2093"/>
                <a:gd name="T5" fmla="*/ 1526 h 2370"/>
                <a:gd name="T6" fmla="*/ 899 w 2093"/>
                <a:gd name="T7" fmla="*/ 1526 h 2370"/>
                <a:gd name="T8" fmla="*/ 899 w 2093"/>
                <a:gd name="T9" fmla="*/ 1346 h 2370"/>
                <a:gd name="T10" fmla="*/ 1919 w 2093"/>
                <a:gd name="T11" fmla="*/ 1349 h 2370"/>
                <a:gd name="T12" fmla="*/ 1919 w 2093"/>
                <a:gd name="T13" fmla="*/ 1038 h 2370"/>
                <a:gd name="T14" fmla="*/ 899 w 2093"/>
                <a:gd name="T15" fmla="*/ 1038 h 2370"/>
                <a:gd name="T16" fmla="*/ 899 w 2093"/>
                <a:gd name="T17" fmla="*/ 856 h 2370"/>
                <a:gd name="T18" fmla="*/ 2090 w 2093"/>
                <a:gd name="T19" fmla="*/ 856 h 2370"/>
                <a:gd name="T20" fmla="*/ 2090 w 2093"/>
                <a:gd name="T21" fmla="*/ 0 h 2370"/>
                <a:gd name="T22" fmla="*/ 0 w 2093"/>
                <a:gd name="T23" fmla="*/ 0 h 2370"/>
                <a:gd name="T24" fmla="*/ 0 w 2093"/>
                <a:gd name="T25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93" h="2370">
                  <a:moveTo>
                    <a:pt x="0" y="2370"/>
                  </a:moveTo>
                  <a:lnTo>
                    <a:pt x="2093" y="2370"/>
                  </a:lnTo>
                  <a:lnTo>
                    <a:pt x="2093" y="1526"/>
                  </a:lnTo>
                  <a:lnTo>
                    <a:pt x="899" y="1526"/>
                  </a:lnTo>
                  <a:lnTo>
                    <a:pt x="899" y="1346"/>
                  </a:lnTo>
                  <a:lnTo>
                    <a:pt x="1919" y="1349"/>
                  </a:lnTo>
                  <a:lnTo>
                    <a:pt x="1919" y="1038"/>
                  </a:lnTo>
                  <a:lnTo>
                    <a:pt x="899" y="1038"/>
                  </a:lnTo>
                  <a:lnTo>
                    <a:pt x="899" y="856"/>
                  </a:lnTo>
                  <a:lnTo>
                    <a:pt x="2090" y="856"/>
                  </a:lnTo>
                  <a:lnTo>
                    <a:pt x="2090" y="0"/>
                  </a:lnTo>
                  <a:lnTo>
                    <a:pt x="0" y="0"/>
                  </a:lnTo>
                  <a:lnTo>
                    <a:pt x="0" y="23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8E67A28-8DDD-4CBA-B7A0-8D7920F10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270469" y="304481"/>
              <a:ext cx="1027266" cy="852867"/>
            </a:xfrm>
            <a:custGeom>
              <a:avLst/>
              <a:gdLst>
                <a:gd name="T0" fmla="*/ 1741 w 2850"/>
                <a:gd name="T1" fmla="*/ 2370 h 2370"/>
                <a:gd name="T2" fmla="*/ 2850 w 2850"/>
                <a:gd name="T3" fmla="*/ 2370 h 2370"/>
                <a:gd name="T4" fmla="*/ 1787 w 2850"/>
                <a:gd name="T5" fmla="*/ 1026 h 2370"/>
                <a:gd name="T6" fmla="*/ 2812 w 2850"/>
                <a:gd name="T7" fmla="*/ 0 h 2370"/>
                <a:gd name="T8" fmla="*/ 1685 w 2850"/>
                <a:gd name="T9" fmla="*/ 0 h 2370"/>
                <a:gd name="T10" fmla="*/ 1259 w 2850"/>
                <a:gd name="T11" fmla="*/ 583 h 2370"/>
                <a:gd name="T12" fmla="*/ 1066 w 2850"/>
                <a:gd name="T13" fmla="*/ 918 h 2370"/>
                <a:gd name="T14" fmla="*/ 940 w 2850"/>
                <a:gd name="T15" fmla="*/ 1303 h 2370"/>
                <a:gd name="T16" fmla="*/ 910 w 2850"/>
                <a:gd name="T17" fmla="*/ 1303 h 2370"/>
                <a:gd name="T18" fmla="*/ 910 w 2850"/>
                <a:gd name="T19" fmla="*/ 0 h 2370"/>
                <a:gd name="T20" fmla="*/ 0 w 2850"/>
                <a:gd name="T21" fmla="*/ 0 h 2370"/>
                <a:gd name="T22" fmla="*/ 0 w 2850"/>
                <a:gd name="T23" fmla="*/ 2370 h 2370"/>
                <a:gd name="T24" fmla="*/ 910 w 2850"/>
                <a:gd name="T25" fmla="*/ 2370 h 2370"/>
                <a:gd name="T26" fmla="*/ 910 w 2850"/>
                <a:gd name="T27" fmla="*/ 1973 h 2370"/>
                <a:gd name="T28" fmla="*/ 1253 w 2850"/>
                <a:gd name="T29" fmla="*/ 1591 h 2370"/>
                <a:gd name="T30" fmla="*/ 1741 w 2850"/>
                <a:gd name="T31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50" h="2370">
                  <a:moveTo>
                    <a:pt x="1741" y="2370"/>
                  </a:moveTo>
                  <a:lnTo>
                    <a:pt x="2850" y="2370"/>
                  </a:lnTo>
                  <a:lnTo>
                    <a:pt x="1787" y="1026"/>
                  </a:lnTo>
                  <a:lnTo>
                    <a:pt x="2812" y="0"/>
                  </a:lnTo>
                  <a:lnTo>
                    <a:pt x="1685" y="0"/>
                  </a:lnTo>
                  <a:cubicBezTo>
                    <a:pt x="1484" y="267"/>
                    <a:pt x="1342" y="461"/>
                    <a:pt x="1259" y="583"/>
                  </a:cubicBezTo>
                  <a:cubicBezTo>
                    <a:pt x="1175" y="705"/>
                    <a:pt x="1111" y="817"/>
                    <a:pt x="1066" y="918"/>
                  </a:cubicBezTo>
                  <a:cubicBezTo>
                    <a:pt x="1022" y="1019"/>
                    <a:pt x="980" y="1147"/>
                    <a:pt x="940" y="1303"/>
                  </a:cubicBezTo>
                  <a:lnTo>
                    <a:pt x="910" y="1303"/>
                  </a:lnTo>
                  <a:lnTo>
                    <a:pt x="910" y="0"/>
                  </a:lnTo>
                  <a:lnTo>
                    <a:pt x="0" y="0"/>
                  </a:lnTo>
                  <a:lnTo>
                    <a:pt x="0" y="2370"/>
                  </a:lnTo>
                  <a:lnTo>
                    <a:pt x="910" y="2370"/>
                  </a:lnTo>
                  <a:lnTo>
                    <a:pt x="910" y="1973"/>
                  </a:lnTo>
                  <a:lnTo>
                    <a:pt x="1253" y="1591"/>
                  </a:lnTo>
                  <a:lnTo>
                    <a:pt x="1741" y="23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88AD078-D693-4496-A7BE-77251EF8D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49733" y="4034774"/>
              <a:ext cx="899655" cy="954892"/>
            </a:xfrm>
            <a:custGeom>
              <a:avLst/>
              <a:gdLst>
                <a:gd name="T0" fmla="*/ 877 w 2500"/>
                <a:gd name="T1" fmla="*/ 1323 h 2650"/>
                <a:gd name="T2" fmla="*/ 966 w 2500"/>
                <a:gd name="T3" fmla="*/ 961 h 2650"/>
                <a:gd name="T4" fmla="*/ 1246 w 2500"/>
                <a:gd name="T5" fmla="*/ 844 h 2650"/>
                <a:gd name="T6" fmla="*/ 1532 w 2500"/>
                <a:gd name="T7" fmla="*/ 961 h 2650"/>
                <a:gd name="T8" fmla="*/ 1622 w 2500"/>
                <a:gd name="T9" fmla="*/ 1324 h 2650"/>
                <a:gd name="T10" fmla="*/ 1532 w 2500"/>
                <a:gd name="T11" fmla="*/ 1690 h 2650"/>
                <a:gd name="T12" fmla="*/ 1246 w 2500"/>
                <a:gd name="T13" fmla="*/ 1808 h 2650"/>
                <a:gd name="T14" fmla="*/ 966 w 2500"/>
                <a:gd name="T15" fmla="*/ 1690 h 2650"/>
                <a:gd name="T16" fmla="*/ 877 w 2500"/>
                <a:gd name="T17" fmla="*/ 1323 h 2650"/>
                <a:gd name="T18" fmla="*/ 0 w 2500"/>
                <a:gd name="T19" fmla="*/ 1328 h 2650"/>
                <a:gd name="T20" fmla="*/ 325 w 2500"/>
                <a:gd name="T21" fmla="*/ 2320 h 2650"/>
                <a:gd name="T22" fmla="*/ 1248 w 2500"/>
                <a:gd name="T23" fmla="*/ 2650 h 2650"/>
                <a:gd name="T24" fmla="*/ 2174 w 2500"/>
                <a:gd name="T25" fmla="*/ 2320 h 2650"/>
                <a:gd name="T26" fmla="*/ 2500 w 2500"/>
                <a:gd name="T27" fmla="*/ 1328 h 2650"/>
                <a:gd name="T28" fmla="*/ 2174 w 2500"/>
                <a:gd name="T29" fmla="*/ 331 h 2650"/>
                <a:gd name="T30" fmla="*/ 1246 w 2500"/>
                <a:gd name="T31" fmla="*/ 0 h 2650"/>
                <a:gd name="T32" fmla="*/ 324 w 2500"/>
                <a:gd name="T33" fmla="*/ 331 h 2650"/>
                <a:gd name="T34" fmla="*/ 0 w 2500"/>
                <a:gd name="T35" fmla="*/ 1328 h 2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00" h="2650">
                  <a:moveTo>
                    <a:pt x="877" y="1323"/>
                  </a:moveTo>
                  <a:cubicBezTo>
                    <a:pt x="877" y="1159"/>
                    <a:pt x="907" y="1039"/>
                    <a:pt x="966" y="961"/>
                  </a:cubicBezTo>
                  <a:cubicBezTo>
                    <a:pt x="1025" y="883"/>
                    <a:pt x="1118" y="844"/>
                    <a:pt x="1246" y="844"/>
                  </a:cubicBezTo>
                  <a:cubicBezTo>
                    <a:pt x="1377" y="844"/>
                    <a:pt x="1472" y="883"/>
                    <a:pt x="1532" y="961"/>
                  </a:cubicBezTo>
                  <a:cubicBezTo>
                    <a:pt x="1592" y="1039"/>
                    <a:pt x="1622" y="1160"/>
                    <a:pt x="1622" y="1324"/>
                  </a:cubicBezTo>
                  <a:cubicBezTo>
                    <a:pt x="1622" y="1490"/>
                    <a:pt x="1592" y="1612"/>
                    <a:pt x="1532" y="1690"/>
                  </a:cubicBezTo>
                  <a:cubicBezTo>
                    <a:pt x="1472" y="1768"/>
                    <a:pt x="1377" y="1808"/>
                    <a:pt x="1246" y="1808"/>
                  </a:cubicBezTo>
                  <a:cubicBezTo>
                    <a:pt x="1118" y="1808"/>
                    <a:pt x="1025" y="1768"/>
                    <a:pt x="966" y="1690"/>
                  </a:cubicBezTo>
                  <a:cubicBezTo>
                    <a:pt x="907" y="1612"/>
                    <a:pt x="877" y="1489"/>
                    <a:pt x="877" y="1323"/>
                  </a:cubicBezTo>
                  <a:close/>
                  <a:moveTo>
                    <a:pt x="0" y="1328"/>
                  </a:moveTo>
                  <a:cubicBezTo>
                    <a:pt x="0" y="1769"/>
                    <a:pt x="108" y="2100"/>
                    <a:pt x="325" y="2320"/>
                  </a:cubicBezTo>
                  <a:cubicBezTo>
                    <a:pt x="542" y="2540"/>
                    <a:pt x="850" y="2650"/>
                    <a:pt x="1248" y="2650"/>
                  </a:cubicBezTo>
                  <a:cubicBezTo>
                    <a:pt x="1648" y="2650"/>
                    <a:pt x="1956" y="2540"/>
                    <a:pt x="2174" y="2320"/>
                  </a:cubicBezTo>
                  <a:cubicBezTo>
                    <a:pt x="2391" y="2100"/>
                    <a:pt x="2500" y="1769"/>
                    <a:pt x="2500" y="1328"/>
                  </a:cubicBezTo>
                  <a:cubicBezTo>
                    <a:pt x="2500" y="884"/>
                    <a:pt x="2391" y="552"/>
                    <a:pt x="2174" y="331"/>
                  </a:cubicBezTo>
                  <a:cubicBezTo>
                    <a:pt x="1956" y="110"/>
                    <a:pt x="1647" y="0"/>
                    <a:pt x="1246" y="0"/>
                  </a:cubicBezTo>
                  <a:cubicBezTo>
                    <a:pt x="848" y="0"/>
                    <a:pt x="541" y="110"/>
                    <a:pt x="324" y="331"/>
                  </a:cubicBezTo>
                  <a:cubicBezTo>
                    <a:pt x="108" y="552"/>
                    <a:pt x="0" y="884"/>
                    <a:pt x="0" y="13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BE5C7D2-7A99-40CD-9920-D0C357ABA4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272065" y="3017711"/>
              <a:ext cx="853397" cy="1064887"/>
            </a:xfrm>
            <a:custGeom>
              <a:avLst/>
              <a:gdLst>
                <a:gd name="T0" fmla="*/ 2370 w 2370"/>
                <a:gd name="T1" fmla="*/ 989 h 2955"/>
                <a:gd name="T2" fmla="*/ 1387 w 2370"/>
                <a:gd name="T3" fmla="*/ 1254 h 2955"/>
                <a:gd name="T4" fmla="*/ 306 w 2370"/>
                <a:gd name="T5" fmla="*/ 1470 h 2955"/>
                <a:gd name="T6" fmla="*/ 306 w 2370"/>
                <a:gd name="T7" fmla="*/ 1492 h 2955"/>
                <a:gd name="T8" fmla="*/ 1395 w 2370"/>
                <a:gd name="T9" fmla="*/ 1716 h 2955"/>
                <a:gd name="T10" fmla="*/ 2370 w 2370"/>
                <a:gd name="T11" fmla="*/ 1987 h 2955"/>
                <a:gd name="T12" fmla="*/ 2370 w 2370"/>
                <a:gd name="T13" fmla="*/ 2955 h 2955"/>
                <a:gd name="T14" fmla="*/ 0 w 2370"/>
                <a:gd name="T15" fmla="*/ 2205 h 2955"/>
                <a:gd name="T16" fmla="*/ 0 w 2370"/>
                <a:gd name="T17" fmla="*/ 750 h 2955"/>
                <a:gd name="T18" fmla="*/ 2370 w 2370"/>
                <a:gd name="T19" fmla="*/ 0 h 2955"/>
                <a:gd name="T20" fmla="*/ 2370 w 2370"/>
                <a:gd name="T21" fmla="*/ 989 h 2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70" h="2955">
                  <a:moveTo>
                    <a:pt x="2370" y="989"/>
                  </a:moveTo>
                  <a:cubicBezTo>
                    <a:pt x="2058" y="1088"/>
                    <a:pt x="1730" y="1177"/>
                    <a:pt x="1387" y="1254"/>
                  </a:cubicBezTo>
                  <a:cubicBezTo>
                    <a:pt x="1044" y="1332"/>
                    <a:pt x="684" y="1404"/>
                    <a:pt x="306" y="1470"/>
                  </a:cubicBezTo>
                  <a:lnTo>
                    <a:pt x="306" y="1492"/>
                  </a:lnTo>
                  <a:cubicBezTo>
                    <a:pt x="692" y="1563"/>
                    <a:pt x="1055" y="1637"/>
                    <a:pt x="1395" y="1716"/>
                  </a:cubicBezTo>
                  <a:cubicBezTo>
                    <a:pt x="1735" y="1795"/>
                    <a:pt x="2060" y="1885"/>
                    <a:pt x="2370" y="1987"/>
                  </a:cubicBezTo>
                  <a:lnTo>
                    <a:pt x="2370" y="2955"/>
                  </a:lnTo>
                  <a:lnTo>
                    <a:pt x="0" y="2205"/>
                  </a:lnTo>
                  <a:lnTo>
                    <a:pt x="0" y="750"/>
                  </a:lnTo>
                  <a:lnTo>
                    <a:pt x="2370" y="0"/>
                  </a:lnTo>
                  <a:lnTo>
                    <a:pt x="2370" y="9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DEFE13B1-2C05-47C0-AED2-81930D5EC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72065" y="2148904"/>
              <a:ext cx="853397" cy="879967"/>
            </a:xfrm>
            <a:custGeom>
              <a:avLst/>
              <a:gdLst>
                <a:gd name="T0" fmla="*/ 0 w 2370"/>
                <a:gd name="T1" fmla="*/ 1618 h 2444"/>
                <a:gd name="T2" fmla="*/ 0 w 2370"/>
                <a:gd name="T3" fmla="*/ 2444 h 2444"/>
                <a:gd name="T4" fmla="*/ 429 w 2370"/>
                <a:gd name="T5" fmla="*/ 2318 h 2444"/>
                <a:gd name="T6" fmla="*/ 607 w 2370"/>
                <a:gd name="T7" fmla="*/ 2288 h 2444"/>
                <a:gd name="T8" fmla="*/ 824 w 2370"/>
                <a:gd name="T9" fmla="*/ 2184 h 2444"/>
                <a:gd name="T10" fmla="*/ 945 w 2370"/>
                <a:gd name="T11" fmla="*/ 1968 h 2444"/>
                <a:gd name="T12" fmla="*/ 995 w 2370"/>
                <a:gd name="T13" fmla="*/ 1611 h 2444"/>
                <a:gd name="T14" fmla="*/ 1003 w 2370"/>
                <a:gd name="T15" fmla="*/ 1609 h 2444"/>
                <a:gd name="T16" fmla="*/ 1200 w 2370"/>
                <a:gd name="T17" fmla="*/ 2195 h 2444"/>
                <a:gd name="T18" fmla="*/ 1652 w 2370"/>
                <a:gd name="T19" fmla="*/ 2376 h 2444"/>
                <a:gd name="T20" fmla="*/ 2046 w 2370"/>
                <a:gd name="T21" fmla="*/ 2250 h 2444"/>
                <a:gd name="T22" fmla="*/ 2289 w 2370"/>
                <a:gd name="T23" fmla="*/ 1902 h 2444"/>
                <a:gd name="T24" fmla="*/ 2370 w 2370"/>
                <a:gd name="T25" fmla="*/ 1391 h 2444"/>
                <a:gd name="T26" fmla="*/ 2370 w 2370"/>
                <a:gd name="T27" fmla="*/ 0 h 2444"/>
                <a:gd name="T28" fmla="*/ 0 w 2370"/>
                <a:gd name="T29" fmla="*/ 0 h 2444"/>
                <a:gd name="T30" fmla="*/ 0 w 2370"/>
                <a:gd name="T31" fmla="*/ 899 h 2444"/>
                <a:gd name="T32" fmla="*/ 819 w 2370"/>
                <a:gd name="T33" fmla="*/ 899 h 2444"/>
                <a:gd name="T34" fmla="*/ 819 w 2370"/>
                <a:gd name="T35" fmla="*/ 1068 h 2444"/>
                <a:gd name="T36" fmla="*/ 781 w 2370"/>
                <a:gd name="T37" fmla="*/ 1312 h 2444"/>
                <a:gd name="T38" fmla="*/ 671 w 2370"/>
                <a:gd name="T39" fmla="*/ 1445 h 2444"/>
                <a:gd name="T40" fmla="*/ 487 w 2370"/>
                <a:gd name="T41" fmla="*/ 1503 h 2444"/>
                <a:gd name="T42" fmla="*/ 357 w 2370"/>
                <a:gd name="T43" fmla="*/ 1522 h 2444"/>
                <a:gd name="T44" fmla="*/ 143 w 2370"/>
                <a:gd name="T45" fmla="*/ 1562 h 2444"/>
                <a:gd name="T46" fmla="*/ 0 w 2370"/>
                <a:gd name="T47" fmla="*/ 1618 h 2444"/>
                <a:gd name="T48" fmla="*/ 1172 w 2370"/>
                <a:gd name="T49" fmla="*/ 1323 h 2444"/>
                <a:gd name="T50" fmla="*/ 1172 w 2370"/>
                <a:gd name="T51" fmla="*/ 899 h 2444"/>
                <a:gd name="T52" fmla="*/ 1493 w 2370"/>
                <a:gd name="T53" fmla="*/ 899 h 2444"/>
                <a:gd name="T54" fmla="*/ 1493 w 2370"/>
                <a:gd name="T55" fmla="*/ 1318 h 2444"/>
                <a:gd name="T56" fmla="*/ 1455 w 2370"/>
                <a:gd name="T57" fmla="*/ 1495 h 2444"/>
                <a:gd name="T58" fmla="*/ 1334 w 2370"/>
                <a:gd name="T59" fmla="*/ 1548 h 2444"/>
                <a:gd name="T60" fmla="*/ 1213 w 2370"/>
                <a:gd name="T61" fmla="*/ 1494 h 2444"/>
                <a:gd name="T62" fmla="*/ 1172 w 2370"/>
                <a:gd name="T63" fmla="*/ 1323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70" h="2444">
                  <a:moveTo>
                    <a:pt x="0" y="1618"/>
                  </a:moveTo>
                  <a:lnTo>
                    <a:pt x="0" y="2444"/>
                  </a:lnTo>
                  <a:cubicBezTo>
                    <a:pt x="129" y="2390"/>
                    <a:pt x="272" y="2348"/>
                    <a:pt x="429" y="2318"/>
                  </a:cubicBezTo>
                  <a:lnTo>
                    <a:pt x="607" y="2288"/>
                  </a:lnTo>
                  <a:cubicBezTo>
                    <a:pt x="698" y="2270"/>
                    <a:pt x="770" y="2236"/>
                    <a:pt x="824" y="2184"/>
                  </a:cubicBezTo>
                  <a:cubicBezTo>
                    <a:pt x="878" y="2132"/>
                    <a:pt x="919" y="2060"/>
                    <a:pt x="945" y="1968"/>
                  </a:cubicBezTo>
                  <a:cubicBezTo>
                    <a:pt x="972" y="1876"/>
                    <a:pt x="988" y="1757"/>
                    <a:pt x="995" y="1611"/>
                  </a:cubicBezTo>
                  <a:lnTo>
                    <a:pt x="1003" y="1609"/>
                  </a:lnTo>
                  <a:cubicBezTo>
                    <a:pt x="1024" y="1880"/>
                    <a:pt x="1090" y="2075"/>
                    <a:pt x="1200" y="2195"/>
                  </a:cubicBezTo>
                  <a:cubicBezTo>
                    <a:pt x="1310" y="2316"/>
                    <a:pt x="1461" y="2376"/>
                    <a:pt x="1652" y="2376"/>
                  </a:cubicBezTo>
                  <a:cubicBezTo>
                    <a:pt x="1806" y="2376"/>
                    <a:pt x="1938" y="2334"/>
                    <a:pt x="2046" y="2250"/>
                  </a:cubicBezTo>
                  <a:cubicBezTo>
                    <a:pt x="2154" y="2166"/>
                    <a:pt x="2235" y="2050"/>
                    <a:pt x="2289" y="1902"/>
                  </a:cubicBezTo>
                  <a:cubicBezTo>
                    <a:pt x="2343" y="1754"/>
                    <a:pt x="2370" y="1584"/>
                    <a:pt x="2370" y="1391"/>
                  </a:cubicBezTo>
                  <a:lnTo>
                    <a:pt x="2370" y="0"/>
                  </a:lnTo>
                  <a:lnTo>
                    <a:pt x="0" y="0"/>
                  </a:lnTo>
                  <a:lnTo>
                    <a:pt x="0" y="899"/>
                  </a:lnTo>
                  <a:lnTo>
                    <a:pt x="819" y="899"/>
                  </a:lnTo>
                  <a:lnTo>
                    <a:pt x="819" y="1068"/>
                  </a:lnTo>
                  <a:cubicBezTo>
                    <a:pt x="819" y="1171"/>
                    <a:pt x="807" y="1252"/>
                    <a:pt x="781" y="1312"/>
                  </a:cubicBezTo>
                  <a:cubicBezTo>
                    <a:pt x="756" y="1372"/>
                    <a:pt x="719" y="1416"/>
                    <a:pt x="671" y="1445"/>
                  </a:cubicBezTo>
                  <a:cubicBezTo>
                    <a:pt x="623" y="1473"/>
                    <a:pt x="562" y="1492"/>
                    <a:pt x="487" y="1503"/>
                  </a:cubicBezTo>
                  <a:lnTo>
                    <a:pt x="357" y="1522"/>
                  </a:lnTo>
                  <a:cubicBezTo>
                    <a:pt x="269" y="1533"/>
                    <a:pt x="198" y="1546"/>
                    <a:pt x="143" y="1562"/>
                  </a:cubicBezTo>
                  <a:cubicBezTo>
                    <a:pt x="88" y="1578"/>
                    <a:pt x="41" y="1597"/>
                    <a:pt x="0" y="1618"/>
                  </a:cubicBezTo>
                  <a:close/>
                  <a:moveTo>
                    <a:pt x="1172" y="1323"/>
                  </a:moveTo>
                  <a:lnTo>
                    <a:pt x="1172" y="899"/>
                  </a:lnTo>
                  <a:lnTo>
                    <a:pt x="1493" y="899"/>
                  </a:lnTo>
                  <a:lnTo>
                    <a:pt x="1493" y="1318"/>
                  </a:lnTo>
                  <a:cubicBezTo>
                    <a:pt x="1493" y="1401"/>
                    <a:pt x="1480" y="1460"/>
                    <a:pt x="1455" y="1495"/>
                  </a:cubicBezTo>
                  <a:cubicBezTo>
                    <a:pt x="1430" y="1530"/>
                    <a:pt x="1389" y="1548"/>
                    <a:pt x="1334" y="1548"/>
                  </a:cubicBezTo>
                  <a:cubicBezTo>
                    <a:pt x="1281" y="1548"/>
                    <a:pt x="1241" y="1530"/>
                    <a:pt x="1213" y="1494"/>
                  </a:cubicBezTo>
                  <a:cubicBezTo>
                    <a:pt x="1186" y="1458"/>
                    <a:pt x="1172" y="1401"/>
                    <a:pt x="1172" y="1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4F68D64-0006-4A1A-B5A1-122BABE75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272065" y="1308790"/>
              <a:ext cx="853397" cy="752435"/>
            </a:xfrm>
            <a:custGeom>
              <a:avLst/>
              <a:gdLst>
                <a:gd name="T0" fmla="*/ 2370 w 2370"/>
                <a:gd name="T1" fmla="*/ 0 h 2092"/>
                <a:gd name="T2" fmla="*/ 2370 w 2370"/>
                <a:gd name="T3" fmla="*/ 2089 h 2092"/>
                <a:gd name="T4" fmla="*/ 1515 w 2370"/>
                <a:gd name="T5" fmla="*/ 2089 h 2092"/>
                <a:gd name="T6" fmla="*/ 1515 w 2370"/>
                <a:gd name="T7" fmla="*/ 899 h 2092"/>
                <a:gd name="T8" fmla="*/ 1332 w 2370"/>
                <a:gd name="T9" fmla="*/ 899 h 2092"/>
                <a:gd name="T10" fmla="*/ 1332 w 2370"/>
                <a:gd name="T11" fmla="*/ 1918 h 2092"/>
                <a:gd name="T12" fmla="*/ 1021 w 2370"/>
                <a:gd name="T13" fmla="*/ 1918 h 2092"/>
                <a:gd name="T14" fmla="*/ 1025 w 2370"/>
                <a:gd name="T15" fmla="*/ 899 h 2092"/>
                <a:gd name="T16" fmla="*/ 844 w 2370"/>
                <a:gd name="T17" fmla="*/ 899 h 2092"/>
                <a:gd name="T18" fmla="*/ 844 w 2370"/>
                <a:gd name="T19" fmla="*/ 2092 h 2092"/>
                <a:gd name="T20" fmla="*/ 0 w 2370"/>
                <a:gd name="T21" fmla="*/ 2092 h 2092"/>
                <a:gd name="T22" fmla="*/ 0 w 2370"/>
                <a:gd name="T23" fmla="*/ 0 h 2092"/>
                <a:gd name="T24" fmla="*/ 2370 w 2370"/>
                <a:gd name="T25" fmla="*/ 0 h 2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0" h="2092">
                  <a:moveTo>
                    <a:pt x="2370" y="0"/>
                  </a:moveTo>
                  <a:lnTo>
                    <a:pt x="2370" y="2089"/>
                  </a:lnTo>
                  <a:lnTo>
                    <a:pt x="1515" y="2089"/>
                  </a:lnTo>
                  <a:lnTo>
                    <a:pt x="1515" y="899"/>
                  </a:lnTo>
                  <a:lnTo>
                    <a:pt x="1332" y="899"/>
                  </a:lnTo>
                  <a:lnTo>
                    <a:pt x="1332" y="1918"/>
                  </a:lnTo>
                  <a:lnTo>
                    <a:pt x="1021" y="1918"/>
                  </a:lnTo>
                  <a:lnTo>
                    <a:pt x="1025" y="899"/>
                  </a:lnTo>
                  <a:lnTo>
                    <a:pt x="844" y="899"/>
                  </a:lnTo>
                  <a:lnTo>
                    <a:pt x="844" y="2092"/>
                  </a:lnTo>
                  <a:lnTo>
                    <a:pt x="0" y="2092"/>
                  </a:lnTo>
                  <a:lnTo>
                    <a:pt x="0" y="0"/>
                  </a:lnTo>
                  <a:lnTo>
                    <a:pt x="23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BDE5CCE-FE4F-40B6-8990-41271682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51327" y="5691088"/>
              <a:ext cx="1060764" cy="862431"/>
            </a:xfrm>
            <a:custGeom>
              <a:avLst/>
              <a:gdLst>
                <a:gd name="T0" fmla="*/ 1694 w 2944"/>
                <a:gd name="T1" fmla="*/ 919 h 2397"/>
                <a:gd name="T2" fmla="*/ 1478 w 2944"/>
                <a:gd name="T3" fmla="*/ 2088 h 2397"/>
                <a:gd name="T4" fmla="*/ 1457 w 2944"/>
                <a:gd name="T5" fmla="*/ 2088 h 2397"/>
                <a:gd name="T6" fmla="*/ 1236 w 2944"/>
                <a:gd name="T7" fmla="*/ 919 h 2397"/>
                <a:gd name="T8" fmla="*/ 1694 w 2944"/>
                <a:gd name="T9" fmla="*/ 919 h 2397"/>
                <a:gd name="T10" fmla="*/ 979 w 2944"/>
                <a:gd name="T11" fmla="*/ 0 h 2397"/>
                <a:gd name="T12" fmla="*/ 0 w 2944"/>
                <a:gd name="T13" fmla="*/ 0 h 2397"/>
                <a:gd name="T14" fmla="*/ 737 w 2944"/>
                <a:gd name="T15" fmla="*/ 2397 h 2397"/>
                <a:gd name="T16" fmla="*/ 2207 w 2944"/>
                <a:gd name="T17" fmla="*/ 2397 h 2397"/>
                <a:gd name="T18" fmla="*/ 2944 w 2944"/>
                <a:gd name="T19" fmla="*/ 0 h 2397"/>
                <a:gd name="T20" fmla="*/ 1944 w 2944"/>
                <a:gd name="T21" fmla="*/ 0 h 2397"/>
                <a:gd name="T22" fmla="*/ 1776 w 2944"/>
                <a:gd name="T23" fmla="*/ 584 h 2397"/>
                <a:gd name="T24" fmla="*/ 1152 w 2944"/>
                <a:gd name="T25" fmla="*/ 584 h 2397"/>
                <a:gd name="T26" fmla="*/ 979 w 2944"/>
                <a:gd name="T27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44" h="2397">
                  <a:moveTo>
                    <a:pt x="1694" y="919"/>
                  </a:moveTo>
                  <a:cubicBezTo>
                    <a:pt x="1606" y="1304"/>
                    <a:pt x="1534" y="1694"/>
                    <a:pt x="1478" y="2088"/>
                  </a:cubicBezTo>
                  <a:lnTo>
                    <a:pt x="1457" y="2088"/>
                  </a:lnTo>
                  <a:cubicBezTo>
                    <a:pt x="1394" y="1672"/>
                    <a:pt x="1321" y="1283"/>
                    <a:pt x="1236" y="919"/>
                  </a:cubicBezTo>
                  <a:lnTo>
                    <a:pt x="1694" y="919"/>
                  </a:lnTo>
                  <a:close/>
                  <a:moveTo>
                    <a:pt x="979" y="0"/>
                  </a:moveTo>
                  <a:lnTo>
                    <a:pt x="0" y="0"/>
                  </a:lnTo>
                  <a:lnTo>
                    <a:pt x="737" y="2397"/>
                  </a:lnTo>
                  <a:lnTo>
                    <a:pt x="2207" y="2397"/>
                  </a:lnTo>
                  <a:lnTo>
                    <a:pt x="2944" y="0"/>
                  </a:lnTo>
                  <a:lnTo>
                    <a:pt x="1944" y="0"/>
                  </a:lnTo>
                  <a:cubicBezTo>
                    <a:pt x="1879" y="204"/>
                    <a:pt x="1823" y="399"/>
                    <a:pt x="1776" y="584"/>
                  </a:cubicBezTo>
                  <a:lnTo>
                    <a:pt x="1152" y="584"/>
                  </a:lnTo>
                  <a:cubicBezTo>
                    <a:pt x="1103" y="399"/>
                    <a:pt x="1045" y="204"/>
                    <a:pt x="97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CA950A3-BF35-4A58-BE22-E0BD95A14E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54173" y="5691088"/>
              <a:ext cx="1076716" cy="862431"/>
            </a:xfrm>
            <a:custGeom>
              <a:avLst/>
              <a:gdLst>
                <a:gd name="T0" fmla="*/ 2988 w 2988"/>
                <a:gd name="T1" fmla="*/ 2397 h 2397"/>
                <a:gd name="T2" fmla="*/ 2230 w 2988"/>
                <a:gd name="T3" fmla="*/ 0 h 2397"/>
                <a:gd name="T4" fmla="*/ 758 w 2988"/>
                <a:gd name="T5" fmla="*/ 0 h 2397"/>
                <a:gd name="T6" fmla="*/ 0 w 2988"/>
                <a:gd name="T7" fmla="*/ 2397 h 2397"/>
                <a:gd name="T8" fmla="*/ 979 w 2988"/>
                <a:gd name="T9" fmla="*/ 2397 h 2397"/>
                <a:gd name="T10" fmla="*/ 1253 w 2988"/>
                <a:gd name="T11" fmla="*/ 1411 h 2397"/>
                <a:gd name="T12" fmla="*/ 1480 w 2988"/>
                <a:gd name="T13" fmla="*/ 309 h 2397"/>
                <a:gd name="T14" fmla="*/ 1501 w 2988"/>
                <a:gd name="T15" fmla="*/ 309 h 2397"/>
                <a:gd name="T16" fmla="*/ 1720 w 2988"/>
                <a:gd name="T17" fmla="*/ 1403 h 2397"/>
                <a:gd name="T18" fmla="*/ 1989 w 2988"/>
                <a:gd name="T19" fmla="*/ 2397 h 2397"/>
                <a:gd name="T20" fmla="*/ 2988 w 2988"/>
                <a:gd name="T21" fmla="*/ 2397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88" h="2397">
                  <a:moveTo>
                    <a:pt x="2988" y="2397"/>
                  </a:moveTo>
                  <a:lnTo>
                    <a:pt x="2230" y="0"/>
                  </a:lnTo>
                  <a:lnTo>
                    <a:pt x="758" y="0"/>
                  </a:lnTo>
                  <a:lnTo>
                    <a:pt x="0" y="2397"/>
                  </a:lnTo>
                  <a:lnTo>
                    <a:pt x="979" y="2397"/>
                  </a:lnTo>
                  <a:cubicBezTo>
                    <a:pt x="1082" y="2084"/>
                    <a:pt x="1173" y="1755"/>
                    <a:pt x="1253" y="1411"/>
                  </a:cubicBezTo>
                  <a:cubicBezTo>
                    <a:pt x="1333" y="1067"/>
                    <a:pt x="1408" y="700"/>
                    <a:pt x="1480" y="309"/>
                  </a:cubicBezTo>
                  <a:lnTo>
                    <a:pt x="1501" y="309"/>
                  </a:lnTo>
                  <a:cubicBezTo>
                    <a:pt x="1568" y="691"/>
                    <a:pt x="1641" y="1056"/>
                    <a:pt x="1720" y="1403"/>
                  </a:cubicBezTo>
                  <a:cubicBezTo>
                    <a:pt x="1799" y="1750"/>
                    <a:pt x="1888" y="2081"/>
                    <a:pt x="1989" y="2397"/>
                  </a:cubicBezTo>
                  <a:lnTo>
                    <a:pt x="2988" y="23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8A3CFB7-39CB-4F24-8FAF-5C60CE866B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072970" y="5691088"/>
              <a:ext cx="1060764" cy="862431"/>
            </a:xfrm>
            <a:custGeom>
              <a:avLst/>
              <a:gdLst>
                <a:gd name="T0" fmla="*/ 1695 w 2944"/>
                <a:gd name="T1" fmla="*/ 919 h 2397"/>
                <a:gd name="T2" fmla="*/ 1479 w 2944"/>
                <a:gd name="T3" fmla="*/ 2088 h 2397"/>
                <a:gd name="T4" fmla="*/ 1457 w 2944"/>
                <a:gd name="T5" fmla="*/ 2088 h 2397"/>
                <a:gd name="T6" fmla="*/ 1236 w 2944"/>
                <a:gd name="T7" fmla="*/ 919 h 2397"/>
                <a:gd name="T8" fmla="*/ 1695 w 2944"/>
                <a:gd name="T9" fmla="*/ 919 h 2397"/>
                <a:gd name="T10" fmla="*/ 980 w 2944"/>
                <a:gd name="T11" fmla="*/ 0 h 2397"/>
                <a:gd name="T12" fmla="*/ 0 w 2944"/>
                <a:gd name="T13" fmla="*/ 0 h 2397"/>
                <a:gd name="T14" fmla="*/ 737 w 2944"/>
                <a:gd name="T15" fmla="*/ 2397 h 2397"/>
                <a:gd name="T16" fmla="*/ 2207 w 2944"/>
                <a:gd name="T17" fmla="*/ 2397 h 2397"/>
                <a:gd name="T18" fmla="*/ 2944 w 2944"/>
                <a:gd name="T19" fmla="*/ 0 h 2397"/>
                <a:gd name="T20" fmla="*/ 1944 w 2944"/>
                <a:gd name="T21" fmla="*/ 0 h 2397"/>
                <a:gd name="T22" fmla="*/ 1777 w 2944"/>
                <a:gd name="T23" fmla="*/ 584 h 2397"/>
                <a:gd name="T24" fmla="*/ 1152 w 2944"/>
                <a:gd name="T25" fmla="*/ 584 h 2397"/>
                <a:gd name="T26" fmla="*/ 980 w 2944"/>
                <a:gd name="T27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44" h="2397">
                  <a:moveTo>
                    <a:pt x="1695" y="919"/>
                  </a:moveTo>
                  <a:cubicBezTo>
                    <a:pt x="1607" y="1304"/>
                    <a:pt x="1535" y="1694"/>
                    <a:pt x="1479" y="2088"/>
                  </a:cubicBezTo>
                  <a:lnTo>
                    <a:pt x="1457" y="2088"/>
                  </a:lnTo>
                  <a:cubicBezTo>
                    <a:pt x="1395" y="1672"/>
                    <a:pt x="1321" y="1283"/>
                    <a:pt x="1236" y="919"/>
                  </a:cubicBezTo>
                  <a:lnTo>
                    <a:pt x="1695" y="919"/>
                  </a:lnTo>
                  <a:close/>
                  <a:moveTo>
                    <a:pt x="980" y="0"/>
                  </a:moveTo>
                  <a:lnTo>
                    <a:pt x="0" y="0"/>
                  </a:lnTo>
                  <a:lnTo>
                    <a:pt x="737" y="2397"/>
                  </a:lnTo>
                  <a:lnTo>
                    <a:pt x="2207" y="2397"/>
                  </a:lnTo>
                  <a:lnTo>
                    <a:pt x="2944" y="0"/>
                  </a:lnTo>
                  <a:lnTo>
                    <a:pt x="1944" y="0"/>
                  </a:lnTo>
                  <a:cubicBezTo>
                    <a:pt x="1880" y="204"/>
                    <a:pt x="1824" y="399"/>
                    <a:pt x="1777" y="584"/>
                  </a:cubicBezTo>
                  <a:lnTo>
                    <a:pt x="1152" y="584"/>
                  </a:lnTo>
                  <a:cubicBezTo>
                    <a:pt x="1103" y="399"/>
                    <a:pt x="1046" y="204"/>
                    <a:pt x="9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D5C9C1F-B05E-4A9E-92E5-D345F3768A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098641" y="5691088"/>
              <a:ext cx="890084" cy="862431"/>
            </a:xfrm>
            <a:custGeom>
              <a:avLst/>
              <a:gdLst>
                <a:gd name="T0" fmla="*/ 1134 w 2471"/>
                <a:gd name="T1" fmla="*/ 1185 h 2397"/>
                <a:gd name="T2" fmla="*/ 1562 w 2471"/>
                <a:gd name="T3" fmla="*/ 1185 h 2397"/>
                <a:gd name="T4" fmla="*/ 1562 w 2471"/>
                <a:gd name="T5" fmla="*/ 1510 h 2397"/>
                <a:gd name="T6" fmla="*/ 1139 w 2471"/>
                <a:gd name="T7" fmla="*/ 1510 h 2397"/>
                <a:gd name="T8" fmla="*/ 959 w 2471"/>
                <a:gd name="T9" fmla="*/ 1471 h 2397"/>
                <a:gd name="T10" fmla="*/ 906 w 2471"/>
                <a:gd name="T11" fmla="*/ 1349 h 2397"/>
                <a:gd name="T12" fmla="*/ 960 w 2471"/>
                <a:gd name="T13" fmla="*/ 1227 h 2397"/>
                <a:gd name="T14" fmla="*/ 1134 w 2471"/>
                <a:gd name="T15" fmla="*/ 1185 h 2397"/>
                <a:gd name="T16" fmla="*/ 835 w 2471"/>
                <a:gd name="T17" fmla="*/ 0 h 2397"/>
                <a:gd name="T18" fmla="*/ 0 w 2471"/>
                <a:gd name="T19" fmla="*/ 0 h 2397"/>
                <a:gd name="T20" fmla="*/ 127 w 2471"/>
                <a:gd name="T21" fmla="*/ 433 h 2397"/>
                <a:gd name="T22" fmla="*/ 157 w 2471"/>
                <a:gd name="T23" fmla="*/ 614 h 2397"/>
                <a:gd name="T24" fmla="*/ 263 w 2471"/>
                <a:gd name="T25" fmla="*/ 833 h 2397"/>
                <a:gd name="T26" fmla="*/ 481 w 2471"/>
                <a:gd name="T27" fmla="*/ 956 h 2397"/>
                <a:gd name="T28" fmla="*/ 842 w 2471"/>
                <a:gd name="T29" fmla="*/ 1006 h 2397"/>
                <a:gd name="T30" fmla="*/ 844 w 2471"/>
                <a:gd name="T31" fmla="*/ 1014 h 2397"/>
                <a:gd name="T32" fmla="*/ 251 w 2471"/>
                <a:gd name="T33" fmla="*/ 1214 h 2397"/>
                <a:gd name="T34" fmla="*/ 69 w 2471"/>
                <a:gd name="T35" fmla="*/ 1671 h 2397"/>
                <a:gd name="T36" fmla="*/ 196 w 2471"/>
                <a:gd name="T37" fmla="*/ 2069 h 2397"/>
                <a:gd name="T38" fmla="*/ 547 w 2471"/>
                <a:gd name="T39" fmla="*/ 2315 h 2397"/>
                <a:gd name="T40" fmla="*/ 1065 w 2471"/>
                <a:gd name="T41" fmla="*/ 2397 h 2397"/>
                <a:gd name="T42" fmla="*/ 2471 w 2471"/>
                <a:gd name="T43" fmla="*/ 2397 h 2397"/>
                <a:gd name="T44" fmla="*/ 2471 w 2471"/>
                <a:gd name="T45" fmla="*/ 0 h 2397"/>
                <a:gd name="T46" fmla="*/ 1562 w 2471"/>
                <a:gd name="T47" fmla="*/ 0 h 2397"/>
                <a:gd name="T48" fmla="*/ 1562 w 2471"/>
                <a:gd name="T49" fmla="*/ 828 h 2397"/>
                <a:gd name="T50" fmla="*/ 1391 w 2471"/>
                <a:gd name="T51" fmla="*/ 828 h 2397"/>
                <a:gd name="T52" fmla="*/ 1144 w 2471"/>
                <a:gd name="T53" fmla="*/ 790 h 2397"/>
                <a:gd name="T54" fmla="*/ 1010 w 2471"/>
                <a:gd name="T55" fmla="*/ 679 h 2397"/>
                <a:gd name="T56" fmla="*/ 951 w 2471"/>
                <a:gd name="T57" fmla="*/ 492 h 2397"/>
                <a:gd name="T58" fmla="*/ 933 w 2471"/>
                <a:gd name="T59" fmla="*/ 361 h 2397"/>
                <a:gd name="T60" fmla="*/ 892 w 2471"/>
                <a:gd name="T61" fmla="*/ 144 h 2397"/>
                <a:gd name="T62" fmla="*/ 835 w 2471"/>
                <a:gd name="T63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71" h="2397">
                  <a:moveTo>
                    <a:pt x="1134" y="1185"/>
                  </a:moveTo>
                  <a:lnTo>
                    <a:pt x="1562" y="1185"/>
                  </a:lnTo>
                  <a:lnTo>
                    <a:pt x="1562" y="1510"/>
                  </a:lnTo>
                  <a:lnTo>
                    <a:pt x="1139" y="1510"/>
                  </a:lnTo>
                  <a:cubicBezTo>
                    <a:pt x="1055" y="1510"/>
                    <a:pt x="995" y="1497"/>
                    <a:pt x="959" y="1471"/>
                  </a:cubicBezTo>
                  <a:cubicBezTo>
                    <a:pt x="924" y="1446"/>
                    <a:pt x="906" y="1405"/>
                    <a:pt x="906" y="1349"/>
                  </a:cubicBezTo>
                  <a:cubicBezTo>
                    <a:pt x="906" y="1296"/>
                    <a:pt x="924" y="1255"/>
                    <a:pt x="960" y="1227"/>
                  </a:cubicBezTo>
                  <a:cubicBezTo>
                    <a:pt x="996" y="1199"/>
                    <a:pt x="1054" y="1185"/>
                    <a:pt x="1134" y="1185"/>
                  </a:cubicBezTo>
                  <a:close/>
                  <a:moveTo>
                    <a:pt x="835" y="0"/>
                  </a:moveTo>
                  <a:lnTo>
                    <a:pt x="0" y="0"/>
                  </a:lnTo>
                  <a:cubicBezTo>
                    <a:pt x="55" y="130"/>
                    <a:pt x="97" y="275"/>
                    <a:pt x="127" y="433"/>
                  </a:cubicBezTo>
                  <a:lnTo>
                    <a:pt x="157" y="614"/>
                  </a:lnTo>
                  <a:cubicBezTo>
                    <a:pt x="175" y="706"/>
                    <a:pt x="210" y="779"/>
                    <a:pt x="263" y="833"/>
                  </a:cubicBezTo>
                  <a:cubicBezTo>
                    <a:pt x="315" y="888"/>
                    <a:pt x="388" y="929"/>
                    <a:pt x="481" y="956"/>
                  </a:cubicBezTo>
                  <a:cubicBezTo>
                    <a:pt x="575" y="982"/>
                    <a:pt x="695" y="999"/>
                    <a:pt x="842" y="1006"/>
                  </a:cubicBezTo>
                  <a:lnTo>
                    <a:pt x="844" y="1014"/>
                  </a:lnTo>
                  <a:cubicBezTo>
                    <a:pt x="570" y="1036"/>
                    <a:pt x="373" y="1102"/>
                    <a:pt x="251" y="1214"/>
                  </a:cubicBezTo>
                  <a:cubicBezTo>
                    <a:pt x="129" y="1325"/>
                    <a:pt x="69" y="1478"/>
                    <a:pt x="69" y="1671"/>
                  </a:cubicBezTo>
                  <a:cubicBezTo>
                    <a:pt x="69" y="1827"/>
                    <a:pt x="111" y="1960"/>
                    <a:pt x="196" y="2069"/>
                  </a:cubicBezTo>
                  <a:cubicBezTo>
                    <a:pt x="281" y="2179"/>
                    <a:pt x="398" y="2261"/>
                    <a:pt x="547" y="2315"/>
                  </a:cubicBezTo>
                  <a:cubicBezTo>
                    <a:pt x="697" y="2370"/>
                    <a:pt x="870" y="2397"/>
                    <a:pt x="1065" y="2397"/>
                  </a:cubicBezTo>
                  <a:lnTo>
                    <a:pt x="2471" y="2397"/>
                  </a:lnTo>
                  <a:lnTo>
                    <a:pt x="2471" y="0"/>
                  </a:lnTo>
                  <a:lnTo>
                    <a:pt x="1562" y="0"/>
                  </a:lnTo>
                  <a:lnTo>
                    <a:pt x="1562" y="828"/>
                  </a:lnTo>
                  <a:lnTo>
                    <a:pt x="1391" y="828"/>
                  </a:lnTo>
                  <a:cubicBezTo>
                    <a:pt x="1288" y="828"/>
                    <a:pt x="1205" y="816"/>
                    <a:pt x="1144" y="790"/>
                  </a:cubicBezTo>
                  <a:cubicBezTo>
                    <a:pt x="1083" y="764"/>
                    <a:pt x="1039" y="727"/>
                    <a:pt x="1010" y="679"/>
                  </a:cubicBezTo>
                  <a:cubicBezTo>
                    <a:pt x="982" y="630"/>
                    <a:pt x="962" y="568"/>
                    <a:pt x="951" y="492"/>
                  </a:cubicBezTo>
                  <a:lnTo>
                    <a:pt x="933" y="361"/>
                  </a:lnTo>
                  <a:cubicBezTo>
                    <a:pt x="921" y="272"/>
                    <a:pt x="908" y="200"/>
                    <a:pt x="892" y="144"/>
                  </a:cubicBezTo>
                  <a:cubicBezTo>
                    <a:pt x="875" y="89"/>
                    <a:pt x="857" y="41"/>
                    <a:pt x="83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ED2445D-2204-459C-AE55-499BD2060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076457" y="5691088"/>
              <a:ext cx="762474" cy="862431"/>
            </a:xfrm>
            <a:custGeom>
              <a:avLst/>
              <a:gdLst>
                <a:gd name="T0" fmla="*/ 2117 w 2117"/>
                <a:gd name="T1" fmla="*/ 0 h 2397"/>
                <a:gd name="T2" fmla="*/ 0 w 2117"/>
                <a:gd name="T3" fmla="*/ 0 h 2397"/>
                <a:gd name="T4" fmla="*/ 0 w 2117"/>
                <a:gd name="T5" fmla="*/ 854 h 2397"/>
                <a:gd name="T6" fmla="*/ 1207 w 2117"/>
                <a:gd name="T7" fmla="*/ 854 h 2397"/>
                <a:gd name="T8" fmla="*/ 1207 w 2117"/>
                <a:gd name="T9" fmla="*/ 1036 h 2397"/>
                <a:gd name="T10" fmla="*/ 176 w 2117"/>
                <a:gd name="T11" fmla="*/ 1033 h 2397"/>
                <a:gd name="T12" fmla="*/ 176 w 2117"/>
                <a:gd name="T13" fmla="*/ 1348 h 2397"/>
                <a:gd name="T14" fmla="*/ 1207 w 2117"/>
                <a:gd name="T15" fmla="*/ 1348 h 2397"/>
                <a:gd name="T16" fmla="*/ 1207 w 2117"/>
                <a:gd name="T17" fmla="*/ 1532 h 2397"/>
                <a:gd name="T18" fmla="*/ 3 w 2117"/>
                <a:gd name="T19" fmla="*/ 1532 h 2397"/>
                <a:gd name="T20" fmla="*/ 3 w 2117"/>
                <a:gd name="T21" fmla="*/ 2397 h 2397"/>
                <a:gd name="T22" fmla="*/ 2117 w 2117"/>
                <a:gd name="T23" fmla="*/ 2397 h 2397"/>
                <a:gd name="T24" fmla="*/ 2117 w 2117"/>
                <a:gd name="T25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7" h="2397">
                  <a:moveTo>
                    <a:pt x="2117" y="0"/>
                  </a:moveTo>
                  <a:lnTo>
                    <a:pt x="0" y="0"/>
                  </a:lnTo>
                  <a:lnTo>
                    <a:pt x="0" y="854"/>
                  </a:lnTo>
                  <a:lnTo>
                    <a:pt x="1207" y="854"/>
                  </a:lnTo>
                  <a:lnTo>
                    <a:pt x="1207" y="1036"/>
                  </a:lnTo>
                  <a:lnTo>
                    <a:pt x="176" y="1033"/>
                  </a:lnTo>
                  <a:lnTo>
                    <a:pt x="176" y="1348"/>
                  </a:lnTo>
                  <a:lnTo>
                    <a:pt x="1207" y="1348"/>
                  </a:lnTo>
                  <a:lnTo>
                    <a:pt x="1207" y="1532"/>
                  </a:lnTo>
                  <a:lnTo>
                    <a:pt x="3" y="1532"/>
                  </a:lnTo>
                  <a:lnTo>
                    <a:pt x="3" y="2397"/>
                  </a:lnTo>
                  <a:lnTo>
                    <a:pt x="2117" y="2397"/>
                  </a:lnTo>
                  <a:lnTo>
                    <a:pt x="21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3A6C035-5333-4B74-9E6B-B403C33CC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0979303" y="1734427"/>
              <a:ext cx="909226" cy="966050"/>
            </a:xfrm>
            <a:custGeom>
              <a:avLst/>
              <a:gdLst>
                <a:gd name="T0" fmla="*/ 1641 w 2528"/>
                <a:gd name="T1" fmla="*/ 1343 h 2681"/>
                <a:gd name="T2" fmla="*/ 1551 w 2528"/>
                <a:gd name="T3" fmla="*/ 1709 h 2681"/>
                <a:gd name="T4" fmla="*/ 1268 w 2528"/>
                <a:gd name="T5" fmla="*/ 1827 h 2681"/>
                <a:gd name="T6" fmla="*/ 979 w 2528"/>
                <a:gd name="T7" fmla="*/ 1709 h 2681"/>
                <a:gd name="T8" fmla="*/ 887 w 2528"/>
                <a:gd name="T9" fmla="*/ 1341 h 2681"/>
                <a:gd name="T10" fmla="*/ 979 w 2528"/>
                <a:gd name="T11" fmla="*/ 971 h 2681"/>
                <a:gd name="T12" fmla="*/ 1268 w 2528"/>
                <a:gd name="T13" fmla="*/ 852 h 2681"/>
                <a:gd name="T14" fmla="*/ 1551 w 2528"/>
                <a:gd name="T15" fmla="*/ 971 h 2681"/>
                <a:gd name="T16" fmla="*/ 1641 w 2528"/>
                <a:gd name="T17" fmla="*/ 1343 h 2681"/>
                <a:gd name="T18" fmla="*/ 2528 w 2528"/>
                <a:gd name="T19" fmla="*/ 1338 h 2681"/>
                <a:gd name="T20" fmla="*/ 2199 w 2528"/>
                <a:gd name="T21" fmla="*/ 334 h 2681"/>
                <a:gd name="T22" fmla="*/ 1266 w 2528"/>
                <a:gd name="T23" fmla="*/ 0 h 2681"/>
                <a:gd name="T24" fmla="*/ 330 w 2528"/>
                <a:gd name="T25" fmla="*/ 334 h 2681"/>
                <a:gd name="T26" fmla="*/ 0 w 2528"/>
                <a:gd name="T27" fmla="*/ 1338 h 2681"/>
                <a:gd name="T28" fmla="*/ 330 w 2528"/>
                <a:gd name="T29" fmla="*/ 2346 h 2681"/>
                <a:gd name="T30" fmla="*/ 1268 w 2528"/>
                <a:gd name="T31" fmla="*/ 2681 h 2681"/>
                <a:gd name="T32" fmla="*/ 2200 w 2528"/>
                <a:gd name="T33" fmla="*/ 2346 h 2681"/>
                <a:gd name="T34" fmla="*/ 2528 w 2528"/>
                <a:gd name="T35" fmla="*/ 1338 h 2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28" h="2681">
                  <a:moveTo>
                    <a:pt x="1641" y="1343"/>
                  </a:moveTo>
                  <a:cubicBezTo>
                    <a:pt x="1641" y="1508"/>
                    <a:pt x="1611" y="1630"/>
                    <a:pt x="1551" y="1709"/>
                  </a:cubicBezTo>
                  <a:cubicBezTo>
                    <a:pt x="1492" y="1788"/>
                    <a:pt x="1397" y="1827"/>
                    <a:pt x="1268" y="1827"/>
                  </a:cubicBezTo>
                  <a:cubicBezTo>
                    <a:pt x="1136" y="1827"/>
                    <a:pt x="1040" y="1788"/>
                    <a:pt x="979" y="1709"/>
                  </a:cubicBezTo>
                  <a:cubicBezTo>
                    <a:pt x="918" y="1630"/>
                    <a:pt x="887" y="1508"/>
                    <a:pt x="887" y="1341"/>
                  </a:cubicBezTo>
                  <a:cubicBezTo>
                    <a:pt x="887" y="1174"/>
                    <a:pt x="918" y="1051"/>
                    <a:pt x="979" y="971"/>
                  </a:cubicBezTo>
                  <a:cubicBezTo>
                    <a:pt x="1040" y="892"/>
                    <a:pt x="1136" y="852"/>
                    <a:pt x="1268" y="852"/>
                  </a:cubicBezTo>
                  <a:cubicBezTo>
                    <a:pt x="1397" y="852"/>
                    <a:pt x="1492" y="892"/>
                    <a:pt x="1551" y="971"/>
                  </a:cubicBezTo>
                  <a:cubicBezTo>
                    <a:pt x="1611" y="1051"/>
                    <a:pt x="1641" y="1174"/>
                    <a:pt x="1641" y="1343"/>
                  </a:cubicBezTo>
                  <a:close/>
                  <a:moveTo>
                    <a:pt x="2528" y="1338"/>
                  </a:moveTo>
                  <a:cubicBezTo>
                    <a:pt x="2528" y="891"/>
                    <a:pt x="2419" y="557"/>
                    <a:pt x="2199" y="334"/>
                  </a:cubicBezTo>
                  <a:cubicBezTo>
                    <a:pt x="1980" y="111"/>
                    <a:pt x="1669" y="0"/>
                    <a:pt x="1266" y="0"/>
                  </a:cubicBezTo>
                  <a:cubicBezTo>
                    <a:pt x="862" y="0"/>
                    <a:pt x="550" y="111"/>
                    <a:pt x="330" y="334"/>
                  </a:cubicBezTo>
                  <a:cubicBezTo>
                    <a:pt x="110" y="557"/>
                    <a:pt x="0" y="891"/>
                    <a:pt x="0" y="1338"/>
                  </a:cubicBezTo>
                  <a:cubicBezTo>
                    <a:pt x="0" y="1787"/>
                    <a:pt x="110" y="2123"/>
                    <a:pt x="330" y="2346"/>
                  </a:cubicBezTo>
                  <a:cubicBezTo>
                    <a:pt x="550" y="2569"/>
                    <a:pt x="862" y="2681"/>
                    <a:pt x="1268" y="2681"/>
                  </a:cubicBezTo>
                  <a:cubicBezTo>
                    <a:pt x="1671" y="2681"/>
                    <a:pt x="1981" y="2569"/>
                    <a:pt x="2200" y="2346"/>
                  </a:cubicBezTo>
                  <a:cubicBezTo>
                    <a:pt x="2419" y="2123"/>
                    <a:pt x="2528" y="1787"/>
                    <a:pt x="2528" y="13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5DDED3C-E05C-4AF2-BD9E-D2D4BAA9E5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003230" y="2652653"/>
              <a:ext cx="862968" cy="1076047"/>
            </a:xfrm>
            <a:custGeom>
              <a:avLst/>
              <a:gdLst>
                <a:gd name="T0" fmla="*/ 0 w 2398"/>
                <a:gd name="T1" fmla="*/ 1989 h 2989"/>
                <a:gd name="T2" fmla="*/ 995 w 2398"/>
                <a:gd name="T3" fmla="*/ 1720 h 2989"/>
                <a:gd name="T4" fmla="*/ 2088 w 2398"/>
                <a:gd name="T5" fmla="*/ 1502 h 2989"/>
                <a:gd name="T6" fmla="*/ 2088 w 2398"/>
                <a:gd name="T7" fmla="*/ 1480 h 2989"/>
                <a:gd name="T8" fmla="*/ 986 w 2398"/>
                <a:gd name="T9" fmla="*/ 1253 h 2989"/>
                <a:gd name="T10" fmla="*/ 0 w 2398"/>
                <a:gd name="T11" fmla="*/ 979 h 2989"/>
                <a:gd name="T12" fmla="*/ 0 w 2398"/>
                <a:gd name="T13" fmla="*/ 0 h 2989"/>
                <a:gd name="T14" fmla="*/ 2398 w 2398"/>
                <a:gd name="T15" fmla="*/ 758 h 2989"/>
                <a:gd name="T16" fmla="*/ 2398 w 2398"/>
                <a:gd name="T17" fmla="*/ 2230 h 2989"/>
                <a:gd name="T18" fmla="*/ 0 w 2398"/>
                <a:gd name="T19" fmla="*/ 2989 h 2989"/>
                <a:gd name="T20" fmla="*/ 0 w 2398"/>
                <a:gd name="T21" fmla="*/ 1989 h 2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98" h="2989">
                  <a:moveTo>
                    <a:pt x="0" y="1989"/>
                  </a:moveTo>
                  <a:cubicBezTo>
                    <a:pt x="316" y="1889"/>
                    <a:pt x="647" y="1799"/>
                    <a:pt x="995" y="1720"/>
                  </a:cubicBezTo>
                  <a:cubicBezTo>
                    <a:pt x="1342" y="1642"/>
                    <a:pt x="1706" y="1569"/>
                    <a:pt x="2088" y="1502"/>
                  </a:cubicBezTo>
                  <a:lnTo>
                    <a:pt x="2088" y="1480"/>
                  </a:lnTo>
                  <a:cubicBezTo>
                    <a:pt x="1697" y="1409"/>
                    <a:pt x="1330" y="1333"/>
                    <a:pt x="986" y="1253"/>
                  </a:cubicBezTo>
                  <a:cubicBezTo>
                    <a:pt x="642" y="1173"/>
                    <a:pt x="314" y="1082"/>
                    <a:pt x="0" y="979"/>
                  </a:cubicBezTo>
                  <a:lnTo>
                    <a:pt x="0" y="0"/>
                  </a:lnTo>
                  <a:lnTo>
                    <a:pt x="2398" y="758"/>
                  </a:lnTo>
                  <a:lnTo>
                    <a:pt x="2398" y="2230"/>
                  </a:lnTo>
                  <a:lnTo>
                    <a:pt x="0" y="2989"/>
                  </a:lnTo>
                  <a:lnTo>
                    <a:pt x="0" y="19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071B0DC-7FB6-4C7C-97F2-16CABAAAC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1003230" y="3719133"/>
              <a:ext cx="862968" cy="889531"/>
            </a:xfrm>
            <a:custGeom>
              <a:avLst/>
              <a:gdLst>
                <a:gd name="T0" fmla="*/ 1212 w 2398"/>
                <a:gd name="T1" fmla="*/ 1134 h 2472"/>
                <a:gd name="T2" fmla="*/ 1212 w 2398"/>
                <a:gd name="T3" fmla="*/ 1563 h 2472"/>
                <a:gd name="T4" fmla="*/ 887 w 2398"/>
                <a:gd name="T5" fmla="*/ 1563 h 2472"/>
                <a:gd name="T6" fmla="*/ 887 w 2398"/>
                <a:gd name="T7" fmla="*/ 1139 h 2472"/>
                <a:gd name="T8" fmla="*/ 926 w 2398"/>
                <a:gd name="T9" fmla="*/ 960 h 2472"/>
                <a:gd name="T10" fmla="*/ 1048 w 2398"/>
                <a:gd name="T11" fmla="*/ 906 h 2472"/>
                <a:gd name="T12" fmla="*/ 1170 w 2398"/>
                <a:gd name="T13" fmla="*/ 961 h 2472"/>
                <a:gd name="T14" fmla="*/ 1212 w 2398"/>
                <a:gd name="T15" fmla="*/ 1134 h 2472"/>
                <a:gd name="T16" fmla="*/ 2398 w 2398"/>
                <a:gd name="T17" fmla="*/ 836 h 2472"/>
                <a:gd name="T18" fmla="*/ 2398 w 2398"/>
                <a:gd name="T19" fmla="*/ 0 h 2472"/>
                <a:gd name="T20" fmla="*/ 1964 w 2398"/>
                <a:gd name="T21" fmla="*/ 127 h 2472"/>
                <a:gd name="T22" fmla="*/ 1783 w 2398"/>
                <a:gd name="T23" fmla="*/ 158 h 2472"/>
                <a:gd name="T24" fmla="*/ 1564 w 2398"/>
                <a:gd name="T25" fmla="*/ 263 h 2472"/>
                <a:gd name="T26" fmla="*/ 1442 w 2398"/>
                <a:gd name="T27" fmla="*/ 482 h 2472"/>
                <a:gd name="T28" fmla="*/ 1391 w 2398"/>
                <a:gd name="T29" fmla="*/ 843 h 2472"/>
                <a:gd name="T30" fmla="*/ 1383 w 2398"/>
                <a:gd name="T31" fmla="*/ 844 h 2472"/>
                <a:gd name="T32" fmla="*/ 1184 w 2398"/>
                <a:gd name="T33" fmla="*/ 251 h 2472"/>
                <a:gd name="T34" fmla="*/ 727 w 2398"/>
                <a:gd name="T35" fmla="*/ 69 h 2472"/>
                <a:gd name="T36" fmla="*/ 328 w 2398"/>
                <a:gd name="T37" fmla="*/ 196 h 2472"/>
                <a:gd name="T38" fmla="*/ 82 w 2398"/>
                <a:gd name="T39" fmla="*/ 548 h 2472"/>
                <a:gd name="T40" fmla="*/ 0 w 2398"/>
                <a:gd name="T41" fmla="*/ 1065 h 2472"/>
                <a:gd name="T42" fmla="*/ 0 w 2398"/>
                <a:gd name="T43" fmla="*/ 2472 h 2472"/>
                <a:gd name="T44" fmla="*/ 2398 w 2398"/>
                <a:gd name="T45" fmla="*/ 2472 h 2472"/>
                <a:gd name="T46" fmla="*/ 2398 w 2398"/>
                <a:gd name="T47" fmla="*/ 1563 h 2472"/>
                <a:gd name="T48" fmla="*/ 1569 w 2398"/>
                <a:gd name="T49" fmla="*/ 1563 h 2472"/>
                <a:gd name="T50" fmla="*/ 1569 w 2398"/>
                <a:gd name="T51" fmla="*/ 1392 h 2472"/>
                <a:gd name="T52" fmla="*/ 1607 w 2398"/>
                <a:gd name="T53" fmla="*/ 1145 h 2472"/>
                <a:gd name="T54" fmla="*/ 1719 w 2398"/>
                <a:gd name="T55" fmla="*/ 1011 h 2472"/>
                <a:gd name="T56" fmla="*/ 1906 w 2398"/>
                <a:gd name="T57" fmla="*/ 951 h 2472"/>
                <a:gd name="T58" fmla="*/ 2036 w 2398"/>
                <a:gd name="T59" fmla="*/ 933 h 2472"/>
                <a:gd name="T60" fmla="*/ 2253 w 2398"/>
                <a:gd name="T61" fmla="*/ 892 h 2472"/>
                <a:gd name="T62" fmla="*/ 2398 w 2398"/>
                <a:gd name="T63" fmla="*/ 836 h 2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98" h="2472">
                  <a:moveTo>
                    <a:pt x="1212" y="1134"/>
                  </a:moveTo>
                  <a:lnTo>
                    <a:pt x="1212" y="1563"/>
                  </a:lnTo>
                  <a:lnTo>
                    <a:pt x="887" y="1563"/>
                  </a:lnTo>
                  <a:lnTo>
                    <a:pt x="887" y="1139"/>
                  </a:lnTo>
                  <a:cubicBezTo>
                    <a:pt x="887" y="1055"/>
                    <a:pt x="900" y="995"/>
                    <a:pt x="926" y="960"/>
                  </a:cubicBezTo>
                  <a:cubicBezTo>
                    <a:pt x="952" y="924"/>
                    <a:pt x="992" y="906"/>
                    <a:pt x="1048" y="906"/>
                  </a:cubicBezTo>
                  <a:cubicBezTo>
                    <a:pt x="1102" y="906"/>
                    <a:pt x="1143" y="924"/>
                    <a:pt x="1170" y="961"/>
                  </a:cubicBezTo>
                  <a:cubicBezTo>
                    <a:pt x="1198" y="997"/>
                    <a:pt x="1212" y="1055"/>
                    <a:pt x="1212" y="1134"/>
                  </a:cubicBezTo>
                  <a:close/>
                  <a:moveTo>
                    <a:pt x="2398" y="836"/>
                  </a:moveTo>
                  <a:lnTo>
                    <a:pt x="2398" y="0"/>
                  </a:lnTo>
                  <a:cubicBezTo>
                    <a:pt x="2267" y="55"/>
                    <a:pt x="2123" y="97"/>
                    <a:pt x="1964" y="127"/>
                  </a:cubicBezTo>
                  <a:lnTo>
                    <a:pt x="1783" y="158"/>
                  </a:lnTo>
                  <a:cubicBezTo>
                    <a:pt x="1692" y="176"/>
                    <a:pt x="1619" y="211"/>
                    <a:pt x="1564" y="263"/>
                  </a:cubicBezTo>
                  <a:cubicBezTo>
                    <a:pt x="1509" y="316"/>
                    <a:pt x="1468" y="388"/>
                    <a:pt x="1442" y="482"/>
                  </a:cubicBezTo>
                  <a:cubicBezTo>
                    <a:pt x="1415" y="575"/>
                    <a:pt x="1398" y="695"/>
                    <a:pt x="1391" y="843"/>
                  </a:cubicBezTo>
                  <a:lnTo>
                    <a:pt x="1383" y="844"/>
                  </a:lnTo>
                  <a:cubicBezTo>
                    <a:pt x="1362" y="571"/>
                    <a:pt x="1295" y="373"/>
                    <a:pt x="1184" y="251"/>
                  </a:cubicBezTo>
                  <a:cubicBezTo>
                    <a:pt x="1072" y="130"/>
                    <a:pt x="920" y="69"/>
                    <a:pt x="727" y="69"/>
                  </a:cubicBezTo>
                  <a:cubicBezTo>
                    <a:pt x="570" y="69"/>
                    <a:pt x="438" y="111"/>
                    <a:pt x="328" y="196"/>
                  </a:cubicBezTo>
                  <a:cubicBezTo>
                    <a:pt x="219" y="281"/>
                    <a:pt x="137" y="398"/>
                    <a:pt x="82" y="548"/>
                  </a:cubicBezTo>
                  <a:cubicBezTo>
                    <a:pt x="27" y="697"/>
                    <a:pt x="0" y="870"/>
                    <a:pt x="0" y="1065"/>
                  </a:cubicBezTo>
                  <a:lnTo>
                    <a:pt x="0" y="2472"/>
                  </a:lnTo>
                  <a:lnTo>
                    <a:pt x="2398" y="2472"/>
                  </a:lnTo>
                  <a:lnTo>
                    <a:pt x="2398" y="1563"/>
                  </a:lnTo>
                  <a:lnTo>
                    <a:pt x="1569" y="1563"/>
                  </a:lnTo>
                  <a:lnTo>
                    <a:pt x="1569" y="1392"/>
                  </a:lnTo>
                  <a:cubicBezTo>
                    <a:pt x="1569" y="1288"/>
                    <a:pt x="1582" y="1206"/>
                    <a:pt x="1607" y="1145"/>
                  </a:cubicBezTo>
                  <a:cubicBezTo>
                    <a:pt x="1633" y="1084"/>
                    <a:pt x="1670" y="1039"/>
                    <a:pt x="1719" y="1011"/>
                  </a:cubicBezTo>
                  <a:cubicBezTo>
                    <a:pt x="1767" y="982"/>
                    <a:pt x="1830" y="963"/>
                    <a:pt x="1906" y="951"/>
                  </a:cubicBezTo>
                  <a:lnTo>
                    <a:pt x="2036" y="933"/>
                  </a:lnTo>
                  <a:cubicBezTo>
                    <a:pt x="2125" y="922"/>
                    <a:pt x="2198" y="908"/>
                    <a:pt x="2253" y="892"/>
                  </a:cubicBezTo>
                  <a:cubicBezTo>
                    <a:pt x="2308" y="876"/>
                    <a:pt x="2357" y="857"/>
                    <a:pt x="2398" y="8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715F392-9BCF-4C90-A32D-EEB15231A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003230" y="4696343"/>
              <a:ext cx="862968" cy="762000"/>
            </a:xfrm>
            <a:custGeom>
              <a:avLst/>
              <a:gdLst>
                <a:gd name="T0" fmla="*/ 0 w 2398"/>
                <a:gd name="T1" fmla="*/ 2116 h 2116"/>
                <a:gd name="T2" fmla="*/ 0 w 2398"/>
                <a:gd name="T3" fmla="*/ 3 h 2116"/>
                <a:gd name="T4" fmla="*/ 866 w 2398"/>
                <a:gd name="T5" fmla="*/ 3 h 2116"/>
                <a:gd name="T6" fmla="*/ 866 w 2398"/>
                <a:gd name="T7" fmla="*/ 1207 h 2116"/>
                <a:gd name="T8" fmla="*/ 1050 w 2398"/>
                <a:gd name="T9" fmla="*/ 1207 h 2116"/>
                <a:gd name="T10" fmla="*/ 1050 w 2398"/>
                <a:gd name="T11" fmla="*/ 175 h 2116"/>
                <a:gd name="T12" fmla="*/ 1365 w 2398"/>
                <a:gd name="T13" fmla="*/ 175 h 2116"/>
                <a:gd name="T14" fmla="*/ 1361 w 2398"/>
                <a:gd name="T15" fmla="*/ 1207 h 2116"/>
                <a:gd name="T16" fmla="*/ 1544 w 2398"/>
                <a:gd name="T17" fmla="*/ 1207 h 2116"/>
                <a:gd name="T18" fmla="*/ 1544 w 2398"/>
                <a:gd name="T19" fmla="*/ 0 h 2116"/>
                <a:gd name="T20" fmla="*/ 2398 w 2398"/>
                <a:gd name="T21" fmla="*/ 0 h 2116"/>
                <a:gd name="T22" fmla="*/ 2398 w 2398"/>
                <a:gd name="T23" fmla="*/ 2116 h 2116"/>
                <a:gd name="T24" fmla="*/ 0 w 2398"/>
                <a:gd name="T25" fmla="*/ 2116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98" h="2116">
                  <a:moveTo>
                    <a:pt x="0" y="2116"/>
                  </a:moveTo>
                  <a:lnTo>
                    <a:pt x="0" y="3"/>
                  </a:lnTo>
                  <a:lnTo>
                    <a:pt x="866" y="3"/>
                  </a:lnTo>
                  <a:lnTo>
                    <a:pt x="866" y="1207"/>
                  </a:lnTo>
                  <a:lnTo>
                    <a:pt x="1050" y="1207"/>
                  </a:lnTo>
                  <a:lnTo>
                    <a:pt x="1050" y="175"/>
                  </a:lnTo>
                  <a:lnTo>
                    <a:pt x="1365" y="175"/>
                  </a:lnTo>
                  <a:lnTo>
                    <a:pt x="1361" y="1207"/>
                  </a:lnTo>
                  <a:lnTo>
                    <a:pt x="1544" y="1207"/>
                  </a:lnTo>
                  <a:lnTo>
                    <a:pt x="1544" y="0"/>
                  </a:lnTo>
                  <a:lnTo>
                    <a:pt x="2398" y="0"/>
                  </a:lnTo>
                  <a:lnTo>
                    <a:pt x="2398" y="2116"/>
                  </a:lnTo>
                  <a:lnTo>
                    <a:pt x="0" y="2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132EFA6-1CE3-4B85-B6FD-BE67AF9380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003230" y="5515732"/>
              <a:ext cx="862968" cy="1037787"/>
            </a:xfrm>
            <a:custGeom>
              <a:avLst/>
              <a:gdLst>
                <a:gd name="T0" fmla="*/ 1609 w 2398"/>
                <a:gd name="T1" fmla="*/ 1616 h 2883"/>
                <a:gd name="T2" fmla="*/ 1996 w 2398"/>
                <a:gd name="T3" fmla="*/ 1962 h 2883"/>
                <a:gd name="T4" fmla="*/ 2398 w 2398"/>
                <a:gd name="T5" fmla="*/ 1962 h 2883"/>
                <a:gd name="T6" fmla="*/ 2398 w 2398"/>
                <a:gd name="T7" fmla="*/ 2883 h 2883"/>
                <a:gd name="T8" fmla="*/ 0 w 2398"/>
                <a:gd name="T9" fmla="*/ 2883 h 2883"/>
                <a:gd name="T10" fmla="*/ 0 w 2398"/>
                <a:gd name="T11" fmla="*/ 1962 h 2883"/>
                <a:gd name="T12" fmla="*/ 1318 w 2398"/>
                <a:gd name="T13" fmla="*/ 1962 h 2883"/>
                <a:gd name="T14" fmla="*/ 1318 w 2398"/>
                <a:gd name="T15" fmla="*/ 1932 h 2883"/>
                <a:gd name="T16" fmla="*/ 928 w 2398"/>
                <a:gd name="T17" fmla="*/ 1804 h 2883"/>
                <a:gd name="T18" fmla="*/ 590 w 2398"/>
                <a:gd name="T19" fmla="*/ 1610 h 2883"/>
                <a:gd name="T20" fmla="*/ 0 w 2398"/>
                <a:gd name="T21" fmla="*/ 1179 h 2883"/>
                <a:gd name="T22" fmla="*/ 0 w 2398"/>
                <a:gd name="T23" fmla="*/ 39 h 2883"/>
                <a:gd name="T24" fmla="*/ 1038 w 2398"/>
                <a:gd name="T25" fmla="*/ 1075 h 2883"/>
                <a:gd name="T26" fmla="*/ 2398 w 2398"/>
                <a:gd name="T27" fmla="*/ 0 h 2883"/>
                <a:gd name="T28" fmla="*/ 2398 w 2398"/>
                <a:gd name="T29" fmla="*/ 1122 h 2883"/>
                <a:gd name="T30" fmla="*/ 1609 w 2398"/>
                <a:gd name="T31" fmla="*/ 1616 h 2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98" h="2883">
                  <a:moveTo>
                    <a:pt x="1609" y="1616"/>
                  </a:moveTo>
                  <a:lnTo>
                    <a:pt x="1996" y="1962"/>
                  </a:lnTo>
                  <a:lnTo>
                    <a:pt x="2398" y="1962"/>
                  </a:lnTo>
                  <a:lnTo>
                    <a:pt x="2398" y="2883"/>
                  </a:lnTo>
                  <a:lnTo>
                    <a:pt x="0" y="2883"/>
                  </a:lnTo>
                  <a:lnTo>
                    <a:pt x="0" y="1962"/>
                  </a:lnTo>
                  <a:lnTo>
                    <a:pt x="1318" y="1962"/>
                  </a:lnTo>
                  <a:lnTo>
                    <a:pt x="1318" y="1932"/>
                  </a:lnTo>
                  <a:cubicBezTo>
                    <a:pt x="1160" y="1892"/>
                    <a:pt x="1031" y="1849"/>
                    <a:pt x="928" y="1804"/>
                  </a:cubicBezTo>
                  <a:cubicBezTo>
                    <a:pt x="826" y="1759"/>
                    <a:pt x="714" y="1694"/>
                    <a:pt x="590" y="1610"/>
                  </a:cubicBezTo>
                  <a:cubicBezTo>
                    <a:pt x="467" y="1526"/>
                    <a:pt x="270" y="1382"/>
                    <a:pt x="0" y="1179"/>
                  </a:cubicBezTo>
                  <a:lnTo>
                    <a:pt x="0" y="39"/>
                  </a:lnTo>
                  <a:lnTo>
                    <a:pt x="1038" y="1075"/>
                  </a:lnTo>
                  <a:lnTo>
                    <a:pt x="2398" y="0"/>
                  </a:lnTo>
                  <a:lnTo>
                    <a:pt x="2398" y="1122"/>
                  </a:lnTo>
                  <a:lnTo>
                    <a:pt x="1609" y="1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827" y="304481"/>
            <a:ext cx="5197623" cy="1677292"/>
          </a:xfrm>
        </p:spPr>
        <p:txBody>
          <a:bodyPr anchor="b" anchorCtr="0">
            <a:normAutofit/>
          </a:bodyPr>
          <a:lstStyle>
            <a:lvl1pPr algn="l">
              <a:lnSpc>
                <a:spcPct val="85000"/>
              </a:lnSpc>
              <a:defRPr sz="56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9828" y="2271586"/>
            <a:ext cx="5102910" cy="1354010"/>
          </a:xfrm>
        </p:spPr>
        <p:txBody>
          <a:bodyPr/>
          <a:lstStyle>
            <a:lvl1pPr marL="0" indent="0" algn="l">
              <a:lnSpc>
                <a:spcPct val="105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31" name="Kuvan paikkamerkki 2">
            <a:extLst>
              <a:ext uri="{FF2B5EF4-FFF2-40B4-BE49-F238E27FC236}">
                <a16:creationId xmlns:a16="http://schemas.microsoft.com/office/drawing/2014/main" id="{31563A72-AB79-43BD-8B38-EB94EB292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351776" y="1308790"/>
            <a:ext cx="3488436" cy="414955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6" name="Tekstiruutu 5" descr="kerava.fi">
            <a:extLst>
              <a:ext uri="{FF2B5EF4-FFF2-40B4-BE49-F238E27FC236}">
                <a16:creationId xmlns:a16="http://schemas.microsoft.com/office/drawing/2014/main" id="{589E195E-A891-47D4-B6DC-8E388B0D62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909828" y="3831336"/>
            <a:ext cx="25374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600" b="1">
                <a:solidFill>
                  <a:schemeClr val="tx2"/>
                </a:solidFill>
              </a:rPr>
              <a:t>kerava.fi</a:t>
            </a:r>
          </a:p>
        </p:txBody>
      </p:sp>
      <p:sp>
        <p:nvSpPr>
          <p:cNvPr id="29" name="Tekstiruutu 28" descr="https://www.facebook.com/Keravankaupunki/">
            <a:extLst>
              <a:ext uri="{FF2B5EF4-FFF2-40B4-BE49-F238E27FC236}">
                <a16:creationId xmlns:a16="http://schemas.microsoft.com/office/drawing/2014/main" id="{3F9BEC39-A1A4-4558-BB6C-6D2FD8A9153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1331976" y="4271772"/>
            <a:ext cx="25374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600" b="0" u="none">
                <a:solidFill>
                  <a:srgbClr val="005900"/>
                </a:solidFill>
              </a:rPr>
              <a:t>Keravan kaupunki</a:t>
            </a:r>
          </a:p>
        </p:txBody>
      </p:sp>
      <p:sp>
        <p:nvSpPr>
          <p:cNvPr id="30" name="Tekstiruutu 29" descr="https://www.linkedin.com/company/city-of-kerava">
            <a:extLst>
              <a:ext uri="{FF2B5EF4-FFF2-40B4-BE49-F238E27FC236}">
                <a16:creationId xmlns:a16="http://schemas.microsoft.com/office/drawing/2014/main" id="{C63CBCFB-0905-41BC-A65B-E895707697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1331976" y="4642104"/>
            <a:ext cx="25374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600" b="0" u="none">
                <a:solidFill>
                  <a:srgbClr val="005900"/>
                </a:solidFill>
              </a:rPr>
              <a:t>Keravan kaupunki</a:t>
            </a:r>
          </a:p>
        </p:txBody>
      </p:sp>
      <p:sp>
        <p:nvSpPr>
          <p:cNvPr id="32" name="Tekstiruutu 31" descr="https://twitter.com/Keravankaupunki">
            <a:extLst>
              <a:ext uri="{FF2B5EF4-FFF2-40B4-BE49-F238E27FC236}">
                <a16:creationId xmlns:a16="http://schemas.microsoft.com/office/drawing/2014/main" id="{365B05C7-9A2A-4865-B1BA-A28BF62C883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1331976" y="5003292"/>
            <a:ext cx="25374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600" b="0" u="none">
                <a:solidFill>
                  <a:srgbClr val="005900"/>
                </a:solidFill>
              </a:rPr>
              <a:t>@keravankaupunki</a:t>
            </a:r>
          </a:p>
        </p:txBody>
      </p:sp>
      <p:sp>
        <p:nvSpPr>
          <p:cNvPr id="33" name="Tekstiruutu 32" descr="https://www.instagram.com/cityofkerava/">
            <a:extLst>
              <a:ext uri="{FF2B5EF4-FFF2-40B4-BE49-F238E27FC236}">
                <a16:creationId xmlns:a16="http://schemas.microsoft.com/office/drawing/2014/main" id="{0663DA1C-A68E-471E-9465-D7CF5A1D170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1331976" y="5359908"/>
            <a:ext cx="25374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600" b="0" u="none">
                <a:solidFill>
                  <a:srgbClr val="005900"/>
                </a:solidFill>
              </a:rPr>
              <a:t>@cityofkerava</a:t>
            </a:r>
          </a:p>
        </p:txBody>
      </p:sp>
      <p:sp>
        <p:nvSpPr>
          <p:cNvPr id="34" name="Tekstiruutu 33" descr="https://www.youtube.com/channel/UCI3foiauqcwdm4Mnso7UVfQ/about">
            <a:extLst>
              <a:ext uri="{FF2B5EF4-FFF2-40B4-BE49-F238E27FC236}">
                <a16:creationId xmlns:a16="http://schemas.microsoft.com/office/drawing/2014/main" id="{09033F52-1169-4EE4-8B87-4265EBD38B4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1331976" y="5734812"/>
            <a:ext cx="25374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600" b="0" u="none">
                <a:solidFill>
                  <a:srgbClr val="005900"/>
                </a:solidFill>
              </a:rPr>
              <a:t>Keravan kaupunki </a:t>
            </a:r>
            <a:r>
              <a:rPr lang="fi-FI" sz="1600" b="0" u="none" err="1">
                <a:solidFill>
                  <a:srgbClr val="005900"/>
                </a:solidFill>
              </a:rPr>
              <a:t>Official</a:t>
            </a:r>
            <a:endParaRPr lang="fi-FI" sz="1600" b="0" u="none">
              <a:solidFill>
                <a:srgbClr val="005900"/>
              </a:solidFill>
            </a:endParaRPr>
          </a:p>
        </p:txBody>
      </p:sp>
      <p:sp>
        <p:nvSpPr>
          <p:cNvPr id="37" name="Freeform 5">
            <a:extLst>
              <a:ext uri="{FF2B5EF4-FFF2-40B4-BE49-F238E27FC236}">
                <a16:creationId xmlns:a16="http://schemas.microsoft.com/office/drawing/2014/main" id="{B0EF1869-967A-4A86-8CD1-DBC47E94C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01512" y="4293249"/>
            <a:ext cx="220662" cy="214313"/>
          </a:xfrm>
          <a:custGeom>
            <a:avLst/>
            <a:gdLst>
              <a:gd name="T0" fmla="*/ 300 w 600"/>
              <a:gd name="T1" fmla="*/ 0 h 596"/>
              <a:gd name="T2" fmla="*/ 0 w 600"/>
              <a:gd name="T3" fmla="*/ 300 h 596"/>
              <a:gd name="T4" fmla="*/ 253 w 600"/>
              <a:gd name="T5" fmla="*/ 596 h 596"/>
              <a:gd name="T6" fmla="*/ 253 w 600"/>
              <a:gd name="T7" fmla="*/ 387 h 596"/>
              <a:gd name="T8" fmla="*/ 177 w 600"/>
              <a:gd name="T9" fmla="*/ 387 h 596"/>
              <a:gd name="T10" fmla="*/ 177 w 600"/>
              <a:gd name="T11" fmla="*/ 300 h 596"/>
              <a:gd name="T12" fmla="*/ 253 w 600"/>
              <a:gd name="T13" fmla="*/ 300 h 596"/>
              <a:gd name="T14" fmla="*/ 253 w 600"/>
              <a:gd name="T15" fmla="*/ 234 h 596"/>
              <a:gd name="T16" fmla="*/ 367 w 600"/>
              <a:gd name="T17" fmla="*/ 117 h 596"/>
              <a:gd name="T18" fmla="*/ 434 w 600"/>
              <a:gd name="T19" fmla="*/ 123 h 596"/>
              <a:gd name="T20" fmla="*/ 434 w 600"/>
              <a:gd name="T21" fmla="*/ 197 h 596"/>
              <a:gd name="T22" fmla="*/ 396 w 600"/>
              <a:gd name="T23" fmla="*/ 197 h 596"/>
              <a:gd name="T24" fmla="*/ 347 w 600"/>
              <a:gd name="T25" fmla="*/ 244 h 596"/>
              <a:gd name="T26" fmla="*/ 347 w 600"/>
              <a:gd name="T27" fmla="*/ 300 h 596"/>
              <a:gd name="T28" fmla="*/ 430 w 600"/>
              <a:gd name="T29" fmla="*/ 300 h 596"/>
              <a:gd name="T30" fmla="*/ 417 w 600"/>
              <a:gd name="T31" fmla="*/ 387 h 596"/>
              <a:gd name="T32" fmla="*/ 347 w 600"/>
              <a:gd name="T33" fmla="*/ 387 h 596"/>
              <a:gd name="T34" fmla="*/ 347 w 600"/>
              <a:gd name="T35" fmla="*/ 596 h 596"/>
              <a:gd name="T36" fmla="*/ 600 w 600"/>
              <a:gd name="T37" fmla="*/ 300 h 596"/>
              <a:gd name="T38" fmla="*/ 300 w 600"/>
              <a:gd name="T39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00" h="596">
                <a:moveTo>
                  <a:pt x="300" y="0"/>
                </a:moveTo>
                <a:cubicBezTo>
                  <a:pt x="134" y="0"/>
                  <a:pt x="0" y="134"/>
                  <a:pt x="0" y="300"/>
                </a:cubicBezTo>
                <a:cubicBezTo>
                  <a:pt x="0" y="450"/>
                  <a:pt x="110" y="574"/>
                  <a:pt x="253" y="596"/>
                </a:cubicBezTo>
                <a:lnTo>
                  <a:pt x="253" y="387"/>
                </a:lnTo>
                <a:lnTo>
                  <a:pt x="177" y="387"/>
                </a:lnTo>
                <a:lnTo>
                  <a:pt x="177" y="300"/>
                </a:lnTo>
                <a:lnTo>
                  <a:pt x="253" y="300"/>
                </a:lnTo>
                <a:lnTo>
                  <a:pt x="253" y="234"/>
                </a:lnTo>
                <a:cubicBezTo>
                  <a:pt x="253" y="159"/>
                  <a:pt x="298" y="117"/>
                  <a:pt x="367" y="117"/>
                </a:cubicBezTo>
                <a:cubicBezTo>
                  <a:pt x="399" y="117"/>
                  <a:pt x="434" y="123"/>
                  <a:pt x="434" y="123"/>
                </a:cubicBezTo>
                <a:lnTo>
                  <a:pt x="434" y="197"/>
                </a:lnTo>
                <a:lnTo>
                  <a:pt x="396" y="197"/>
                </a:lnTo>
                <a:cubicBezTo>
                  <a:pt x="359" y="197"/>
                  <a:pt x="347" y="220"/>
                  <a:pt x="347" y="244"/>
                </a:cubicBezTo>
                <a:lnTo>
                  <a:pt x="347" y="300"/>
                </a:lnTo>
                <a:lnTo>
                  <a:pt x="430" y="300"/>
                </a:lnTo>
                <a:lnTo>
                  <a:pt x="417" y="387"/>
                </a:lnTo>
                <a:lnTo>
                  <a:pt x="347" y="387"/>
                </a:lnTo>
                <a:lnTo>
                  <a:pt x="347" y="596"/>
                </a:lnTo>
                <a:cubicBezTo>
                  <a:pt x="490" y="574"/>
                  <a:pt x="600" y="450"/>
                  <a:pt x="600" y="300"/>
                </a:cubicBezTo>
                <a:cubicBezTo>
                  <a:pt x="600" y="134"/>
                  <a:pt x="466" y="0"/>
                  <a:pt x="300" y="0"/>
                </a:cubicBezTo>
                <a:close/>
              </a:path>
            </a:pathLst>
          </a:custGeom>
          <a:solidFill>
            <a:srgbClr val="0059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tx2"/>
              </a:solidFill>
            </a:endParaRPr>
          </a:p>
        </p:txBody>
      </p:sp>
      <p:sp>
        <p:nvSpPr>
          <p:cNvPr id="38" name="Freeform 6">
            <a:extLst>
              <a:ext uri="{FF2B5EF4-FFF2-40B4-BE49-F238E27FC236}">
                <a16:creationId xmlns:a16="http://schemas.microsoft.com/office/drawing/2014/main" id="{D5E4CA1C-C83A-4F48-AA2F-0E09B4380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01512" y="5021911"/>
            <a:ext cx="220662" cy="217488"/>
          </a:xfrm>
          <a:custGeom>
            <a:avLst/>
            <a:gdLst>
              <a:gd name="T0" fmla="*/ 300 w 600"/>
              <a:gd name="T1" fmla="*/ 0 h 600"/>
              <a:gd name="T2" fmla="*/ 0 w 600"/>
              <a:gd name="T3" fmla="*/ 300 h 600"/>
              <a:gd name="T4" fmla="*/ 300 w 600"/>
              <a:gd name="T5" fmla="*/ 600 h 600"/>
              <a:gd name="T6" fmla="*/ 600 w 600"/>
              <a:gd name="T7" fmla="*/ 300 h 600"/>
              <a:gd name="T8" fmla="*/ 300 w 600"/>
              <a:gd name="T9" fmla="*/ 0 h 600"/>
              <a:gd name="T10" fmla="*/ 451 w 600"/>
              <a:gd name="T11" fmla="*/ 243 h 600"/>
              <a:gd name="T12" fmla="*/ 451 w 600"/>
              <a:gd name="T13" fmla="*/ 253 h 600"/>
              <a:gd name="T14" fmla="*/ 245 w 600"/>
              <a:gd name="T15" fmla="*/ 458 h 600"/>
              <a:gd name="T16" fmla="*/ 134 w 600"/>
              <a:gd name="T17" fmla="*/ 426 h 600"/>
              <a:gd name="T18" fmla="*/ 152 w 600"/>
              <a:gd name="T19" fmla="*/ 427 h 600"/>
              <a:gd name="T20" fmla="*/ 241 w 600"/>
              <a:gd name="T21" fmla="*/ 396 h 600"/>
              <a:gd name="T22" fmla="*/ 174 w 600"/>
              <a:gd name="T23" fmla="*/ 346 h 600"/>
              <a:gd name="T24" fmla="*/ 187 w 600"/>
              <a:gd name="T25" fmla="*/ 347 h 600"/>
              <a:gd name="T26" fmla="*/ 207 w 600"/>
              <a:gd name="T27" fmla="*/ 345 h 600"/>
              <a:gd name="T28" fmla="*/ 149 w 600"/>
              <a:gd name="T29" fmla="*/ 274 h 600"/>
              <a:gd name="T30" fmla="*/ 149 w 600"/>
              <a:gd name="T31" fmla="*/ 273 h 600"/>
              <a:gd name="T32" fmla="*/ 181 w 600"/>
              <a:gd name="T33" fmla="*/ 282 h 600"/>
              <a:gd name="T34" fmla="*/ 149 w 600"/>
              <a:gd name="T35" fmla="*/ 222 h 600"/>
              <a:gd name="T36" fmla="*/ 159 w 600"/>
              <a:gd name="T37" fmla="*/ 185 h 600"/>
              <a:gd name="T38" fmla="*/ 308 w 600"/>
              <a:gd name="T39" fmla="*/ 261 h 600"/>
              <a:gd name="T40" fmla="*/ 306 w 600"/>
              <a:gd name="T41" fmla="*/ 244 h 600"/>
              <a:gd name="T42" fmla="*/ 378 w 600"/>
              <a:gd name="T43" fmla="*/ 172 h 600"/>
              <a:gd name="T44" fmla="*/ 431 w 600"/>
              <a:gd name="T45" fmla="*/ 195 h 600"/>
              <a:gd name="T46" fmla="*/ 477 w 600"/>
              <a:gd name="T47" fmla="*/ 177 h 600"/>
              <a:gd name="T48" fmla="*/ 445 w 600"/>
              <a:gd name="T49" fmla="*/ 217 h 600"/>
              <a:gd name="T50" fmla="*/ 487 w 600"/>
              <a:gd name="T51" fmla="*/ 206 h 600"/>
              <a:gd name="T52" fmla="*/ 451 w 600"/>
              <a:gd name="T53" fmla="*/ 243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00" h="600">
                <a:moveTo>
                  <a:pt x="300" y="0"/>
                </a:moveTo>
                <a:cubicBezTo>
                  <a:pt x="134" y="0"/>
                  <a:pt x="0" y="135"/>
                  <a:pt x="0" y="300"/>
                </a:cubicBezTo>
                <a:cubicBezTo>
                  <a:pt x="0" y="466"/>
                  <a:pt x="134" y="600"/>
                  <a:pt x="300" y="600"/>
                </a:cubicBezTo>
                <a:cubicBezTo>
                  <a:pt x="466" y="600"/>
                  <a:pt x="600" y="466"/>
                  <a:pt x="600" y="300"/>
                </a:cubicBezTo>
                <a:cubicBezTo>
                  <a:pt x="600" y="135"/>
                  <a:pt x="466" y="0"/>
                  <a:pt x="300" y="0"/>
                </a:cubicBezTo>
                <a:close/>
                <a:moveTo>
                  <a:pt x="451" y="243"/>
                </a:moveTo>
                <a:cubicBezTo>
                  <a:pt x="451" y="246"/>
                  <a:pt x="451" y="250"/>
                  <a:pt x="451" y="253"/>
                </a:cubicBezTo>
                <a:cubicBezTo>
                  <a:pt x="451" y="348"/>
                  <a:pt x="378" y="458"/>
                  <a:pt x="245" y="458"/>
                </a:cubicBezTo>
                <a:cubicBezTo>
                  <a:pt x="204" y="458"/>
                  <a:pt x="166" y="446"/>
                  <a:pt x="134" y="426"/>
                </a:cubicBezTo>
                <a:cubicBezTo>
                  <a:pt x="140" y="427"/>
                  <a:pt x="146" y="427"/>
                  <a:pt x="152" y="427"/>
                </a:cubicBezTo>
                <a:cubicBezTo>
                  <a:pt x="185" y="427"/>
                  <a:pt x="217" y="415"/>
                  <a:pt x="241" y="396"/>
                </a:cubicBezTo>
                <a:cubicBezTo>
                  <a:pt x="210" y="395"/>
                  <a:pt x="183" y="375"/>
                  <a:pt x="174" y="346"/>
                </a:cubicBezTo>
                <a:cubicBezTo>
                  <a:pt x="178" y="347"/>
                  <a:pt x="183" y="347"/>
                  <a:pt x="187" y="347"/>
                </a:cubicBezTo>
                <a:cubicBezTo>
                  <a:pt x="194" y="347"/>
                  <a:pt x="200" y="346"/>
                  <a:pt x="207" y="345"/>
                </a:cubicBezTo>
                <a:cubicBezTo>
                  <a:pt x="173" y="338"/>
                  <a:pt x="149" y="309"/>
                  <a:pt x="149" y="274"/>
                </a:cubicBezTo>
                <a:cubicBezTo>
                  <a:pt x="149" y="273"/>
                  <a:pt x="149" y="273"/>
                  <a:pt x="149" y="273"/>
                </a:cubicBezTo>
                <a:cubicBezTo>
                  <a:pt x="158" y="278"/>
                  <a:pt x="169" y="281"/>
                  <a:pt x="181" y="282"/>
                </a:cubicBezTo>
                <a:cubicBezTo>
                  <a:pt x="162" y="269"/>
                  <a:pt x="149" y="247"/>
                  <a:pt x="149" y="222"/>
                </a:cubicBezTo>
                <a:cubicBezTo>
                  <a:pt x="149" y="208"/>
                  <a:pt x="153" y="196"/>
                  <a:pt x="159" y="185"/>
                </a:cubicBezTo>
                <a:cubicBezTo>
                  <a:pt x="195" y="229"/>
                  <a:pt x="248" y="258"/>
                  <a:pt x="308" y="261"/>
                </a:cubicBezTo>
                <a:cubicBezTo>
                  <a:pt x="307" y="256"/>
                  <a:pt x="306" y="250"/>
                  <a:pt x="306" y="244"/>
                </a:cubicBezTo>
                <a:cubicBezTo>
                  <a:pt x="306" y="204"/>
                  <a:pt x="338" y="172"/>
                  <a:pt x="378" y="172"/>
                </a:cubicBezTo>
                <a:cubicBezTo>
                  <a:pt x="399" y="172"/>
                  <a:pt x="418" y="181"/>
                  <a:pt x="431" y="195"/>
                </a:cubicBezTo>
                <a:cubicBezTo>
                  <a:pt x="448" y="192"/>
                  <a:pt x="463" y="186"/>
                  <a:pt x="477" y="177"/>
                </a:cubicBezTo>
                <a:cubicBezTo>
                  <a:pt x="472" y="194"/>
                  <a:pt x="460" y="208"/>
                  <a:pt x="445" y="217"/>
                </a:cubicBezTo>
                <a:cubicBezTo>
                  <a:pt x="460" y="216"/>
                  <a:pt x="474" y="212"/>
                  <a:pt x="487" y="206"/>
                </a:cubicBezTo>
                <a:cubicBezTo>
                  <a:pt x="477" y="220"/>
                  <a:pt x="465" y="233"/>
                  <a:pt x="451" y="243"/>
                </a:cubicBezTo>
                <a:close/>
              </a:path>
            </a:pathLst>
          </a:custGeom>
          <a:solidFill>
            <a:srgbClr val="0059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tx2"/>
              </a:solidFill>
            </a:endParaRPr>
          </a:p>
        </p:txBody>
      </p:sp>
      <p:grpSp>
        <p:nvGrpSpPr>
          <p:cNvPr id="46" name="Ryhmä 45">
            <a:extLst>
              <a:ext uri="{FF2B5EF4-FFF2-40B4-BE49-F238E27FC236}">
                <a16:creationId xmlns:a16="http://schemas.microsoft.com/office/drawing/2014/main" id="{DA15E942-5E99-414B-B252-FACBA77B1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01512" y="5388624"/>
            <a:ext cx="220662" cy="215900"/>
            <a:chOff x="901512" y="5388624"/>
            <a:chExt cx="220662" cy="215900"/>
          </a:xfrm>
        </p:grpSpPr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B7BD717C-FAD4-4535-81FB-E2699D65CA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7075" y="5442599"/>
              <a:ext cx="109537" cy="106363"/>
            </a:xfrm>
            <a:custGeom>
              <a:avLst/>
              <a:gdLst>
                <a:gd name="T0" fmla="*/ 287 w 295"/>
                <a:gd name="T1" fmla="*/ 41 h 295"/>
                <a:gd name="T2" fmla="*/ 274 w 295"/>
                <a:gd name="T3" fmla="*/ 21 h 295"/>
                <a:gd name="T4" fmla="*/ 253 w 295"/>
                <a:gd name="T5" fmla="*/ 7 h 295"/>
                <a:gd name="T6" fmla="*/ 220 w 295"/>
                <a:gd name="T7" fmla="*/ 1 h 295"/>
                <a:gd name="T8" fmla="*/ 147 w 295"/>
                <a:gd name="T9" fmla="*/ 0 h 295"/>
                <a:gd name="T10" fmla="*/ 74 w 295"/>
                <a:gd name="T11" fmla="*/ 1 h 295"/>
                <a:gd name="T12" fmla="*/ 41 w 295"/>
                <a:gd name="T13" fmla="*/ 7 h 295"/>
                <a:gd name="T14" fmla="*/ 20 w 295"/>
                <a:gd name="T15" fmla="*/ 21 h 295"/>
                <a:gd name="T16" fmla="*/ 7 w 295"/>
                <a:gd name="T17" fmla="*/ 41 h 295"/>
                <a:gd name="T18" fmla="*/ 1 w 295"/>
                <a:gd name="T19" fmla="*/ 75 h 295"/>
                <a:gd name="T20" fmla="*/ 0 w 295"/>
                <a:gd name="T21" fmla="*/ 148 h 295"/>
                <a:gd name="T22" fmla="*/ 1 w 295"/>
                <a:gd name="T23" fmla="*/ 220 h 295"/>
                <a:gd name="T24" fmla="*/ 7 w 295"/>
                <a:gd name="T25" fmla="*/ 254 h 295"/>
                <a:gd name="T26" fmla="*/ 20 w 295"/>
                <a:gd name="T27" fmla="*/ 274 h 295"/>
                <a:gd name="T28" fmla="*/ 41 w 295"/>
                <a:gd name="T29" fmla="*/ 288 h 295"/>
                <a:gd name="T30" fmla="*/ 74 w 295"/>
                <a:gd name="T31" fmla="*/ 294 h 295"/>
                <a:gd name="T32" fmla="*/ 147 w 295"/>
                <a:gd name="T33" fmla="*/ 295 h 295"/>
                <a:gd name="T34" fmla="*/ 220 w 295"/>
                <a:gd name="T35" fmla="*/ 294 h 295"/>
                <a:gd name="T36" fmla="*/ 253 w 295"/>
                <a:gd name="T37" fmla="*/ 288 h 295"/>
                <a:gd name="T38" fmla="*/ 274 w 295"/>
                <a:gd name="T39" fmla="*/ 274 h 295"/>
                <a:gd name="T40" fmla="*/ 287 w 295"/>
                <a:gd name="T41" fmla="*/ 254 h 295"/>
                <a:gd name="T42" fmla="*/ 294 w 295"/>
                <a:gd name="T43" fmla="*/ 220 h 295"/>
                <a:gd name="T44" fmla="*/ 295 w 295"/>
                <a:gd name="T45" fmla="*/ 148 h 295"/>
                <a:gd name="T46" fmla="*/ 294 w 295"/>
                <a:gd name="T47" fmla="*/ 75 h 295"/>
                <a:gd name="T48" fmla="*/ 287 w 295"/>
                <a:gd name="T49" fmla="*/ 41 h 295"/>
                <a:gd name="T50" fmla="*/ 147 w 295"/>
                <a:gd name="T51" fmla="*/ 240 h 295"/>
                <a:gd name="T52" fmla="*/ 55 w 295"/>
                <a:gd name="T53" fmla="*/ 148 h 295"/>
                <a:gd name="T54" fmla="*/ 147 w 295"/>
                <a:gd name="T55" fmla="*/ 55 h 295"/>
                <a:gd name="T56" fmla="*/ 240 w 295"/>
                <a:gd name="T57" fmla="*/ 148 h 295"/>
                <a:gd name="T58" fmla="*/ 147 w 295"/>
                <a:gd name="T59" fmla="*/ 240 h 295"/>
                <a:gd name="T60" fmla="*/ 243 w 295"/>
                <a:gd name="T61" fmla="*/ 73 h 295"/>
                <a:gd name="T62" fmla="*/ 222 w 295"/>
                <a:gd name="T63" fmla="*/ 52 h 295"/>
                <a:gd name="T64" fmla="*/ 243 w 295"/>
                <a:gd name="T65" fmla="*/ 30 h 295"/>
                <a:gd name="T66" fmla="*/ 265 w 295"/>
                <a:gd name="T67" fmla="*/ 52 h 295"/>
                <a:gd name="T68" fmla="*/ 243 w 295"/>
                <a:gd name="T69" fmla="*/ 73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5" h="295">
                  <a:moveTo>
                    <a:pt x="287" y="41"/>
                  </a:moveTo>
                  <a:cubicBezTo>
                    <a:pt x="284" y="33"/>
                    <a:pt x="280" y="27"/>
                    <a:pt x="274" y="21"/>
                  </a:cubicBezTo>
                  <a:cubicBezTo>
                    <a:pt x="268" y="14"/>
                    <a:pt x="262" y="11"/>
                    <a:pt x="253" y="7"/>
                  </a:cubicBezTo>
                  <a:cubicBezTo>
                    <a:pt x="247" y="5"/>
                    <a:pt x="237" y="2"/>
                    <a:pt x="220" y="1"/>
                  </a:cubicBezTo>
                  <a:cubicBezTo>
                    <a:pt x="201" y="0"/>
                    <a:pt x="195" y="0"/>
                    <a:pt x="147" y="0"/>
                  </a:cubicBezTo>
                  <a:cubicBezTo>
                    <a:pt x="99" y="0"/>
                    <a:pt x="93" y="0"/>
                    <a:pt x="74" y="1"/>
                  </a:cubicBezTo>
                  <a:cubicBezTo>
                    <a:pt x="57" y="2"/>
                    <a:pt x="47" y="5"/>
                    <a:pt x="41" y="7"/>
                  </a:cubicBezTo>
                  <a:cubicBezTo>
                    <a:pt x="33" y="11"/>
                    <a:pt x="27" y="14"/>
                    <a:pt x="20" y="21"/>
                  </a:cubicBezTo>
                  <a:cubicBezTo>
                    <a:pt x="14" y="27"/>
                    <a:pt x="10" y="33"/>
                    <a:pt x="7" y="41"/>
                  </a:cubicBezTo>
                  <a:cubicBezTo>
                    <a:pt x="4" y="48"/>
                    <a:pt x="1" y="57"/>
                    <a:pt x="1" y="75"/>
                  </a:cubicBezTo>
                  <a:cubicBezTo>
                    <a:pt x="0" y="94"/>
                    <a:pt x="0" y="100"/>
                    <a:pt x="0" y="148"/>
                  </a:cubicBezTo>
                  <a:cubicBezTo>
                    <a:pt x="0" y="196"/>
                    <a:pt x="0" y="201"/>
                    <a:pt x="1" y="220"/>
                  </a:cubicBezTo>
                  <a:cubicBezTo>
                    <a:pt x="1" y="238"/>
                    <a:pt x="4" y="247"/>
                    <a:pt x="7" y="254"/>
                  </a:cubicBezTo>
                  <a:cubicBezTo>
                    <a:pt x="10" y="262"/>
                    <a:pt x="14" y="268"/>
                    <a:pt x="20" y="274"/>
                  </a:cubicBezTo>
                  <a:cubicBezTo>
                    <a:pt x="27" y="281"/>
                    <a:pt x="33" y="285"/>
                    <a:pt x="41" y="288"/>
                  </a:cubicBezTo>
                  <a:cubicBezTo>
                    <a:pt x="47" y="290"/>
                    <a:pt x="57" y="293"/>
                    <a:pt x="74" y="294"/>
                  </a:cubicBezTo>
                  <a:cubicBezTo>
                    <a:pt x="93" y="295"/>
                    <a:pt x="99" y="295"/>
                    <a:pt x="147" y="295"/>
                  </a:cubicBezTo>
                  <a:cubicBezTo>
                    <a:pt x="195" y="295"/>
                    <a:pt x="201" y="295"/>
                    <a:pt x="220" y="294"/>
                  </a:cubicBezTo>
                  <a:cubicBezTo>
                    <a:pt x="237" y="293"/>
                    <a:pt x="247" y="290"/>
                    <a:pt x="253" y="288"/>
                  </a:cubicBezTo>
                  <a:cubicBezTo>
                    <a:pt x="262" y="285"/>
                    <a:pt x="268" y="281"/>
                    <a:pt x="274" y="274"/>
                  </a:cubicBezTo>
                  <a:cubicBezTo>
                    <a:pt x="280" y="268"/>
                    <a:pt x="284" y="262"/>
                    <a:pt x="287" y="254"/>
                  </a:cubicBezTo>
                  <a:cubicBezTo>
                    <a:pt x="290" y="247"/>
                    <a:pt x="293" y="238"/>
                    <a:pt x="294" y="220"/>
                  </a:cubicBezTo>
                  <a:cubicBezTo>
                    <a:pt x="294" y="201"/>
                    <a:pt x="295" y="196"/>
                    <a:pt x="295" y="148"/>
                  </a:cubicBezTo>
                  <a:cubicBezTo>
                    <a:pt x="295" y="100"/>
                    <a:pt x="294" y="94"/>
                    <a:pt x="294" y="75"/>
                  </a:cubicBezTo>
                  <a:cubicBezTo>
                    <a:pt x="293" y="57"/>
                    <a:pt x="290" y="48"/>
                    <a:pt x="287" y="41"/>
                  </a:cubicBezTo>
                  <a:close/>
                  <a:moveTo>
                    <a:pt x="147" y="240"/>
                  </a:moveTo>
                  <a:cubicBezTo>
                    <a:pt x="96" y="240"/>
                    <a:pt x="55" y="199"/>
                    <a:pt x="55" y="148"/>
                  </a:cubicBezTo>
                  <a:cubicBezTo>
                    <a:pt x="55" y="97"/>
                    <a:pt x="96" y="55"/>
                    <a:pt x="147" y="55"/>
                  </a:cubicBezTo>
                  <a:cubicBezTo>
                    <a:pt x="198" y="55"/>
                    <a:pt x="240" y="97"/>
                    <a:pt x="240" y="148"/>
                  </a:cubicBezTo>
                  <a:cubicBezTo>
                    <a:pt x="240" y="199"/>
                    <a:pt x="198" y="240"/>
                    <a:pt x="147" y="240"/>
                  </a:cubicBezTo>
                  <a:close/>
                  <a:moveTo>
                    <a:pt x="243" y="73"/>
                  </a:moveTo>
                  <a:cubicBezTo>
                    <a:pt x="231" y="73"/>
                    <a:pt x="222" y="63"/>
                    <a:pt x="222" y="52"/>
                  </a:cubicBezTo>
                  <a:cubicBezTo>
                    <a:pt x="222" y="40"/>
                    <a:pt x="231" y="30"/>
                    <a:pt x="243" y="30"/>
                  </a:cubicBezTo>
                  <a:cubicBezTo>
                    <a:pt x="255" y="30"/>
                    <a:pt x="265" y="40"/>
                    <a:pt x="265" y="52"/>
                  </a:cubicBezTo>
                  <a:cubicBezTo>
                    <a:pt x="265" y="63"/>
                    <a:pt x="255" y="73"/>
                    <a:pt x="243" y="73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tx2"/>
                </a:solidFill>
              </a:endParaRPr>
            </a:p>
          </p:txBody>
        </p:sp>
        <p:sp>
          <p:nvSpPr>
            <p:cNvPr id="40" name="Oval 8">
              <a:extLst>
                <a:ext uri="{FF2B5EF4-FFF2-40B4-BE49-F238E27FC236}">
                  <a16:creationId xmlns:a16="http://schemas.microsoft.com/office/drawing/2014/main" id="{89366F60-C687-43B1-9568-7EAD148AD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90412" y="5474349"/>
              <a:ext cx="42862" cy="44450"/>
            </a:xfrm>
            <a:prstGeom prst="ellipse">
              <a:avLst/>
            </a:prstGeom>
            <a:solidFill>
              <a:srgbClr val="0059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tx2"/>
                </a:solidFill>
              </a:endParaRPr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477652E0-E8B4-4417-8E7B-70B1B8533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01512" y="5388624"/>
              <a:ext cx="220662" cy="215900"/>
            </a:xfrm>
            <a:custGeom>
              <a:avLst/>
              <a:gdLst>
                <a:gd name="T0" fmla="*/ 300 w 600"/>
                <a:gd name="T1" fmla="*/ 0 h 600"/>
                <a:gd name="T2" fmla="*/ 0 w 600"/>
                <a:gd name="T3" fmla="*/ 300 h 600"/>
                <a:gd name="T4" fmla="*/ 300 w 600"/>
                <a:gd name="T5" fmla="*/ 600 h 600"/>
                <a:gd name="T6" fmla="*/ 600 w 600"/>
                <a:gd name="T7" fmla="*/ 300 h 600"/>
                <a:gd name="T8" fmla="*/ 300 w 600"/>
                <a:gd name="T9" fmla="*/ 0 h 600"/>
                <a:gd name="T10" fmla="*/ 479 w 600"/>
                <a:gd name="T11" fmla="*/ 374 h 600"/>
                <a:gd name="T12" fmla="*/ 471 w 600"/>
                <a:gd name="T13" fmla="*/ 418 h 600"/>
                <a:gd name="T14" fmla="*/ 450 w 600"/>
                <a:gd name="T15" fmla="*/ 449 h 600"/>
                <a:gd name="T16" fmla="*/ 418 w 600"/>
                <a:gd name="T17" fmla="*/ 470 h 600"/>
                <a:gd name="T18" fmla="*/ 374 w 600"/>
                <a:gd name="T19" fmla="*/ 479 h 600"/>
                <a:gd name="T20" fmla="*/ 300 w 600"/>
                <a:gd name="T21" fmla="*/ 480 h 600"/>
                <a:gd name="T22" fmla="*/ 226 w 600"/>
                <a:gd name="T23" fmla="*/ 479 h 600"/>
                <a:gd name="T24" fmla="*/ 182 w 600"/>
                <a:gd name="T25" fmla="*/ 470 h 600"/>
                <a:gd name="T26" fmla="*/ 150 w 600"/>
                <a:gd name="T27" fmla="*/ 449 h 600"/>
                <a:gd name="T28" fmla="*/ 130 w 600"/>
                <a:gd name="T29" fmla="*/ 418 h 600"/>
                <a:gd name="T30" fmla="*/ 121 w 600"/>
                <a:gd name="T31" fmla="*/ 374 h 600"/>
                <a:gd name="T32" fmla="*/ 120 w 600"/>
                <a:gd name="T33" fmla="*/ 300 h 600"/>
                <a:gd name="T34" fmla="*/ 121 w 600"/>
                <a:gd name="T35" fmla="*/ 225 h 600"/>
                <a:gd name="T36" fmla="*/ 130 w 600"/>
                <a:gd name="T37" fmla="*/ 182 h 600"/>
                <a:gd name="T38" fmla="*/ 150 w 600"/>
                <a:gd name="T39" fmla="*/ 150 h 600"/>
                <a:gd name="T40" fmla="*/ 182 w 600"/>
                <a:gd name="T41" fmla="*/ 129 h 600"/>
                <a:gd name="T42" fmla="*/ 226 w 600"/>
                <a:gd name="T43" fmla="*/ 121 h 600"/>
                <a:gd name="T44" fmla="*/ 300 w 600"/>
                <a:gd name="T45" fmla="*/ 120 h 600"/>
                <a:gd name="T46" fmla="*/ 374 w 600"/>
                <a:gd name="T47" fmla="*/ 121 h 600"/>
                <a:gd name="T48" fmla="*/ 418 w 600"/>
                <a:gd name="T49" fmla="*/ 129 h 600"/>
                <a:gd name="T50" fmla="*/ 450 w 600"/>
                <a:gd name="T51" fmla="*/ 150 h 600"/>
                <a:gd name="T52" fmla="*/ 471 w 600"/>
                <a:gd name="T53" fmla="*/ 182 h 600"/>
                <a:gd name="T54" fmla="*/ 479 w 600"/>
                <a:gd name="T55" fmla="*/ 225 h 600"/>
                <a:gd name="T56" fmla="*/ 480 w 600"/>
                <a:gd name="T57" fmla="*/ 300 h 600"/>
                <a:gd name="T58" fmla="*/ 479 w 600"/>
                <a:gd name="T59" fmla="*/ 374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" h="600">
                  <a:moveTo>
                    <a:pt x="300" y="0"/>
                  </a:moveTo>
                  <a:cubicBezTo>
                    <a:pt x="134" y="0"/>
                    <a:pt x="0" y="134"/>
                    <a:pt x="0" y="300"/>
                  </a:cubicBezTo>
                  <a:cubicBezTo>
                    <a:pt x="0" y="465"/>
                    <a:pt x="134" y="600"/>
                    <a:pt x="300" y="600"/>
                  </a:cubicBezTo>
                  <a:cubicBezTo>
                    <a:pt x="466" y="600"/>
                    <a:pt x="600" y="465"/>
                    <a:pt x="600" y="300"/>
                  </a:cubicBezTo>
                  <a:cubicBezTo>
                    <a:pt x="600" y="134"/>
                    <a:pt x="466" y="0"/>
                    <a:pt x="300" y="0"/>
                  </a:cubicBezTo>
                  <a:close/>
                  <a:moveTo>
                    <a:pt x="479" y="374"/>
                  </a:moveTo>
                  <a:cubicBezTo>
                    <a:pt x="478" y="393"/>
                    <a:pt x="475" y="406"/>
                    <a:pt x="471" y="418"/>
                  </a:cubicBezTo>
                  <a:cubicBezTo>
                    <a:pt x="466" y="429"/>
                    <a:pt x="460" y="439"/>
                    <a:pt x="450" y="449"/>
                  </a:cubicBezTo>
                  <a:cubicBezTo>
                    <a:pt x="440" y="459"/>
                    <a:pt x="430" y="466"/>
                    <a:pt x="418" y="470"/>
                  </a:cubicBezTo>
                  <a:cubicBezTo>
                    <a:pt x="407" y="475"/>
                    <a:pt x="393" y="478"/>
                    <a:pt x="374" y="479"/>
                  </a:cubicBezTo>
                  <a:cubicBezTo>
                    <a:pt x="355" y="479"/>
                    <a:pt x="349" y="480"/>
                    <a:pt x="300" y="480"/>
                  </a:cubicBezTo>
                  <a:cubicBezTo>
                    <a:pt x="251" y="480"/>
                    <a:pt x="245" y="479"/>
                    <a:pt x="226" y="479"/>
                  </a:cubicBezTo>
                  <a:cubicBezTo>
                    <a:pt x="207" y="478"/>
                    <a:pt x="194" y="475"/>
                    <a:pt x="182" y="470"/>
                  </a:cubicBezTo>
                  <a:cubicBezTo>
                    <a:pt x="170" y="466"/>
                    <a:pt x="160" y="459"/>
                    <a:pt x="150" y="449"/>
                  </a:cubicBezTo>
                  <a:cubicBezTo>
                    <a:pt x="140" y="439"/>
                    <a:pt x="134" y="429"/>
                    <a:pt x="130" y="418"/>
                  </a:cubicBezTo>
                  <a:cubicBezTo>
                    <a:pt x="125" y="406"/>
                    <a:pt x="122" y="393"/>
                    <a:pt x="121" y="374"/>
                  </a:cubicBezTo>
                  <a:cubicBezTo>
                    <a:pt x="120" y="355"/>
                    <a:pt x="120" y="349"/>
                    <a:pt x="120" y="300"/>
                  </a:cubicBezTo>
                  <a:cubicBezTo>
                    <a:pt x="120" y="251"/>
                    <a:pt x="120" y="245"/>
                    <a:pt x="121" y="225"/>
                  </a:cubicBezTo>
                  <a:cubicBezTo>
                    <a:pt x="122" y="206"/>
                    <a:pt x="125" y="193"/>
                    <a:pt x="130" y="182"/>
                  </a:cubicBezTo>
                  <a:cubicBezTo>
                    <a:pt x="134" y="170"/>
                    <a:pt x="140" y="160"/>
                    <a:pt x="150" y="150"/>
                  </a:cubicBezTo>
                  <a:cubicBezTo>
                    <a:pt x="160" y="140"/>
                    <a:pt x="170" y="134"/>
                    <a:pt x="182" y="129"/>
                  </a:cubicBezTo>
                  <a:cubicBezTo>
                    <a:pt x="194" y="125"/>
                    <a:pt x="207" y="122"/>
                    <a:pt x="226" y="121"/>
                  </a:cubicBezTo>
                  <a:cubicBezTo>
                    <a:pt x="245" y="120"/>
                    <a:pt x="251" y="120"/>
                    <a:pt x="300" y="120"/>
                  </a:cubicBezTo>
                  <a:cubicBezTo>
                    <a:pt x="349" y="120"/>
                    <a:pt x="355" y="120"/>
                    <a:pt x="374" y="121"/>
                  </a:cubicBezTo>
                  <a:cubicBezTo>
                    <a:pt x="393" y="122"/>
                    <a:pt x="407" y="125"/>
                    <a:pt x="418" y="129"/>
                  </a:cubicBezTo>
                  <a:cubicBezTo>
                    <a:pt x="430" y="134"/>
                    <a:pt x="440" y="140"/>
                    <a:pt x="450" y="150"/>
                  </a:cubicBezTo>
                  <a:cubicBezTo>
                    <a:pt x="460" y="160"/>
                    <a:pt x="466" y="170"/>
                    <a:pt x="471" y="182"/>
                  </a:cubicBezTo>
                  <a:cubicBezTo>
                    <a:pt x="475" y="193"/>
                    <a:pt x="478" y="206"/>
                    <a:pt x="479" y="225"/>
                  </a:cubicBezTo>
                  <a:cubicBezTo>
                    <a:pt x="480" y="245"/>
                    <a:pt x="480" y="251"/>
                    <a:pt x="480" y="300"/>
                  </a:cubicBezTo>
                  <a:cubicBezTo>
                    <a:pt x="480" y="349"/>
                    <a:pt x="480" y="355"/>
                    <a:pt x="479" y="374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tx2"/>
                </a:solidFill>
              </a:endParaRPr>
            </a:p>
          </p:txBody>
        </p:sp>
      </p:grpSp>
      <p:sp>
        <p:nvSpPr>
          <p:cNvPr id="42" name="Freeform 10">
            <a:extLst>
              <a:ext uri="{FF2B5EF4-FFF2-40B4-BE49-F238E27FC236}">
                <a16:creationId xmlns:a16="http://schemas.microsoft.com/office/drawing/2014/main" id="{C392C682-5369-408D-934D-ECD7B5A9A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01512" y="4656786"/>
            <a:ext cx="220662" cy="217488"/>
          </a:xfrm>
          <a:custGeom>
            <a:avLst/>
            <a:gdLst>
              <a:gd name="T0" fmla="*/ 300 w 600"/>
              <a:gd name="T1" fmla="*/ 0 h 600"/>
              <a:gd name="T2" fmla="*/ 0 w 600"/>
              <a:gd name="T3" fmla="*/ 300 h 600"/>
              <a:gd name="T4" fmla="*/ 300 w 600"/>
              <a:gd name="T5" fmla="*/ 600 h 600"/>
              <a:gd name="T6" fmla="*/ 600 w 600"/>
              <a:gd name="T7" fmla="*/ 300 h 600"/>
              <a:gd name="T8" fmla="*/ 300 w 600"/>
              <a:gd name="T9" fmla="*/ 0 h 600"/>
              <a:gd name="T10" fmla="*/ 206 w 600"/>
              <a:gd name="T11" fmla="*/ 458 h 600"/>
              <a:gd name="T12" fmla="*/ 134 w 600"/>
              <a:gd name="T13" fmla="*/ 458 h 600"/>
              <a:gd name="T14" fmla="*/ 134 w 600"/>
              <a:gd name="T15" fmla="*/ 228 h 600"/>
              <a:gd name="T16" fmla="*/ 206 w 600"/>
              <a:gd name="T17" fmla="*/ 228 h 600"/>
              <a:gd name="T18" fmla="*/ 206 w 600"/>
              <a:gd name="T19" fmla="*/ 458 h 600"/>
              <a:gd name="T20" fmla="*/ 170 w 600"/>
              <a:gd name="T21" fmla="*/ 198 h 600"/>
              <a:gd name="T22" fmla="*/ 128 w 600"/>
              <a:gd name="T23" fmla="*/ 156 h 600"/>
              <a:gd name="T24" fmla="*/ 170 w 600"/>
              <a:gd name="T25" fmla="*/ 113 h 600"/>
              <a:gd name="T26" fmla="*/ 212 w 600"/>
              <a:gd name="T27" fmla="*/ 156 h 600"/>
              <a:gd name="T28" fmla="*/ 170 w 600"/>
              <a:gd name="T29" fmla="*/ 198 h 600"/>
              <a:gd name="T30" fmla="*/ 473 w 600"/>
              <a:gd name="T31" fmla="*/ 458 h 600"/>
              <a:gd name="T32" fmla="*/ 402 w 600"/>
              <a:gd name="T33" fmla="*/ 458 h 600"/>
              <a:gd name="T34" fmla="*/ 402 w 600"/>
              <a:gd name="T35" fmla="*/ 337 h 600"/>
              <a:gd name="T36" fmla="*/ 363 w 600"/>
              <a:gd name="T37" fmla="*/ 286 h 600"/>
              <a:gd name="T38" fmla="*/ 320 w 600"/>
              <a:gd name="T39" fmla="*/ 337 h 600"/>
              <a:gd name="T40" fmla="*/ 320 w 600"/>
              <a:gd name="T41" fmla="*/ 458 h 600"/>
              <a:gd name="T42" fmla="*/ 251 w 600"/>
              <a:gd name="T43" fmla="*/ 458 h 600"/>
              <a:gd name="T44" fmla="*/ 251 w 600"/>
              <a:gd name="T45" fmla="*/ 228 h 600"/>
              <a:gd name="T46" fmla="*/ 320 w 600"/>
              <a:gd name="T47" fmla="*/ 228 h 600"/>
              <a:gd name="T48" fmla="*/ 320 w 600"/>
              <a:gd name="T49" fmla="*/ 259 h 600"/>
              <a:gd name="T50" fmla="*/ 389 w 600"/>
              <a:gd name="T51" fmla="*/ 221 h 600"/>
              <a:gd name="T52" fmla="*/ 473 w 600"/>
              <a:gd name="T53" fmla="*/ 313 h 600"/>
              <a:gd name="T54" fmla="*/ 473 w 600"/>
              <a:gd name="T55" fmla="*/ 458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600" h="600">
                <a:moveTo>
                  <a:pt x="300" y="0"/>
                </a:moveTo>
                <a:cubicBezTo>
                  <a:pt x="134" y="0"/>
                  <a:pt x="0" y="134"/>
                  <a:pt x="0" y="300"/>
                </a:cubicBezTo>
                <a:cubicBezTo>
                  <a:pt x="0" y="466"/>
                  <a:pt x="134" y="600"/>
                  <a:pt x="300" y="600"/>
                </a:cubicBezTo>
                <a:cubicBezTo>
                  <a:pt x="466" y="600"/>
                  <a:pt x="600" y="466"/>
                  <a:pt x="600" y="300"/>
                </a:cubicBezTo>
                <a:cubicBezTo>
                  <a:pt x="600" y="134"/>
                  <a:pt x="466" y="0"/>
                  <a:pt x="300" y="0"/>
                </a:cubicBezTo>
                <a:close/>
                <a:moveTo>
                  <a:pt x="206" y="458"/>
                </a:moveTo>
                <a:lnTo>
                  <a:pt x="134" y="458"/>
                </a:lnTo>
                <a:lnTo>
                  <a:pt x="134" y="228"/>
                </a:lnTo>
                <a:lnTo>
                  <a:pt x="206" y="228"/>
                </a:lnTo>
                <a:lnTo>
                  <a:pt x="206" y="458"/>
                </a:lnTo>
                <a:close/>
                <a:moveTo>
                  <a:pt x="170" y="198"/>
                </a:moveTo>
                <a:cubicBezTo>
                  <a:pt x="146" y="198"/>
                  <a:pt x="128" y="179"/>
                  <a:pt x="128" y="156"/>
                </a:cubicBezTo>
                <a:cubicBezTo>
                  <a:pt x="128" y="132"/>
                  <a:pt x="146" y="113"/>
                  <a:pt x="170" y="113"/>
                </a:cubicBezTo>
                <a:cubicBezTo>
                  <a:pt x="193" y="113"/>
                  <a:pt x="212" y="132"/>
                  <a:pt x="212" y="156"/>
                </a:cubicBezTo>
                <a:cubicBezTo>
                  <a:pt x="212" y="179"/>
                  <a:pt x="193" y="198"/>
                  <a:pt x="170" y="198"/>
                </a:cubicBezTo>
                <a:close/>
                <a:moveTo>
                  <a:pt x="473" y="458"/>
                </a:moveTo>
                <a:lnTo>
                  <a:pt x="402" y="458"/>
                </a:lnTo>
                <a:lnTo>
                  <a:pt x="402" y="337"/>
                </a:lnTo>
                <a:cubicBezTo>
                  <a:pt x="402" y="304"/>
                  <a:pt x="389" y="286"/>
                  <a:pt x="363" y="286"/>
                </a:cubicBezTo>
                <a:cubicBezTo>
                  <a:pt x="334" y="286"/>
                  <a:pt x="320" y="305"/>
                  <a:pt x="320" y="337"/>
                </a:cubicBezTo>
                <a:lnTo>
                  <a:pt x="320" y="458"/>
                </a:lnTo>
                <a:lnTo>
                  <a:pt x="251" y="458"/>
                </a:lnTo>
                <a:lnTo>
                  <a:pt x="251" y="228"/>
                </a:lnTo>
                <a:lnTo>
                  <a:pt x="320" y="228"/>
                </a:lnTo>
                <a:lnTo>
                  <a:pt x="320" y="259"/>
                </a:lnTo>
                <a:cubicBezTo>
                  <a:pt x="320" y="259"/>
                  <a:pt x="340" y="221"/>
                  <a:pt x="389" y="221"/>
                </a:cubicBezTo>
                <a:cubicBezTo>
                  <a:pt x="438" y="221"/>
                  <a:pt x="473" y="251"/>
                  <a:pt x="473" y="313"/>
                </a:cubicBezTo>
                <a:lnTo>
                  <a:pt x="473" y="458"/>
                </a:lnTo>
                <a:close/>
              </a:path>
            </a:pathLst>
          </a:custGeom>
          <a:solidFill>
            <a:srgbClr val="0059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tx2"/>
              </a:solidFill>
            </a:endParaRPr>
          </a:p>
        </p:txBody>
      </p:sp>
      <p:grpSp>
        <p:nvGrpSpPr>
          <p:cNvPr id="45" name="Ryhmä 44">
            <a:extLst>
              <a:ext uri="{FF2B5EF4-FFF2-40B4-BE49-F238E27FC236}">
                <a16:creationId xmlns:a16="http://schemas.microsoft.com/office/drawing/2014/main" id="{D49D7339-85F0-46EB-B47D-BE32CCB49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01512" y="5753749"/>
            <a:ext cx="220662" cy="215900"/>
            <a:chOff x="5054600" y="5487988"/>
            <a:chExt cx="220662" cy="215900"/>
          </a:xfrm>
        </p:grpSpPr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ED32D803-9AD2-42B8-9DCE-817F21A08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51438" y="5575300"/>
              <a:ext cx="34925" cy="41275"/>
            </a:xfrm>
            <a:custGeom>
              <a:avLst/>
              <a:gdLst>
                <a:gd name="T0" fmla="*/ 0 w 98"/>
                <a:gd name="T1" fmla="*/ 112 h 112"/>
                <a:gd name="T2" fmla="*/ 98 w 98"/>
                <a:gd name="T3" fmla="*/ 56 h 112"/>
                <a:gd name="T4" fmla="*/ 0 w 98"/>
                <a:gd name="T5" fmla="*/ 0 h 112"/>
                <a:gd name="T6" fmla="*/ 0 w 98"/>
                <a:gd name="T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12">
                  <a:moveTo>
                    <a:pt x="0" y="112"/>
                  </a:moveTo>
                  <a:lnTo>
                    <a:pt x="98" y="56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tx2"/>
                </a:solidFill>
              </a:endParaRPr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022A97FA-C121-40F6-B19D-7872EC4356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54600" y="5487988"/>
              <a:ext cx="220662" cy="215900"/>
            </a:xfrm>
            <a:custGeom>
              <a:avLst/>
              <a:gdLst>
                <a:gd name="T0" fmla="*/ 300 w 600"/>
                <a:gd name="T1" fmla="*/ 0 h 600"/>
                <a:gd name="T2" fmla="*/ 0 w 600"/>
                <a:gd name="T3" fmla="*/ 300 h 600"/>
                <a:gd name="T4" fmla="*/ 300 w 600"/>
                <a:gd name="T5" fmla="*/ 600 h 600"/>
                <a:gd name="T6" fmla="*/ 600 w 600"/>
                <a:gd name="T7" fmla="*/ 300 h 600"/>
                <a:gd name="T8" fmla="*/ 300 w 600"/>
                <a:gd name="T9" fmla="*/ 0 h 600"/>
                <a:gd name="T10" fmla="*/ 480 w 600"/>
                <a:gd name="T11" fmla="*/ 391 h 600"/>
                <a:gd name="T12" fmla="*/ 447 w 600"/>
                <a:gd name="T13" fmla="*/ 424 h 600"/>
                <a:gd name="T14" fmla="*/ 300 w 600"/>
                <a:gd name="T15" fmla="*/ 432 h 600"/>
                <a:gd name="T16" fmla="*/ 154 w 600"/>
                <a:gd name="T17" fmla="*/ 424 h 600"/>
                <a:gd name="T18" fmla="*/ 120 w 600"/>
                <a:gd name="T19" fmla="*/ 391 h 600"/>
                <a:gd name="T20" fmla="*/ 113 w 600"/>
                <a:gd name="T21" fmla="*/ 300 h 600"/>
                <a:gd name="T22" fmla="*/ 120 w 600"/>
                <a:gd name="T23" fmla="*/ 209 h 600"/>
                <a:gd name="T24" fmla="*/ 154 w 600"/>
                <a:gd name="T25" fmla="*/ 176 h 600"/>
                <a:gd name="T26" fmla="*/ 300 w 600"/>
                <a:gd name="T27" fmla="*/ 168 h 600"/>
                <a:gd name="T28" fmla="*/ 447 w 600"/>
                <a:gd name="T29" fmla="*/ 176 h 600"/>
                <a:gd name="T30" fmla="*/ 480 w 600"/>
                <a:gd name="T31" fmla="*/ 209 h 600"/>
                <a:gd name="T32" fmla="*/ 488 w 600"/>
                <a:gd name="T33" fmla="*/ 300 h 600"/>
                <a:gd name="T34" fmla="*/ 480 w 600"/>
                <a:gd name="T35" fmla="*/ 391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0" h="600">
                  <a:moveTo>
                    <a:pt x="300" y="0"/>
                  </a:moveTo>
                  <a:cubicBezTo>
                    <a:pt x="134" y="0"/>
                    <a:pt x="0" y="134"/>
                    <a:pt x="0" y="300"/>
                  </a:cubicBezTo>
                  <a:cubicBezTo>
                    <a:pt x="0" y="466"/>
                    <a:pt x="134" y="600"/>
                    <a:pt x="300" y="600"/>
                  </a:cubicBezTo>
                  <a:cubicBezTo>
                    <a:pt x="466" y="600"/>
                    <a:pt x="600" y="466"/>
                    <a:pt x="600" y="300"/>
                  </a:cubicBezTo>
                  <a:cubicBezTo>
                    <a:pt x="600" y="134"/>
                    <a:pt x="466" y="0"/>
                    <a:pt x="300" y="0"/>
                  </a:cubicBezTo>
                  <a:close/>
                  <a:moveTo>
                    <a:pt x="480" y="391"/>
                  </a:moveTo>
                  <a:cubicBezTo>
                    <a:pt x="475" y="407"/>
                    <a:pt x="463" y="420"/>
                    <a:pt x="447" y="424"/>
                  </a:cubicBezTo>
                  <a:cubicBezTo>
                    <a:pt x="417" y="432"/>
                    <a:pt x="300" y="432"/>
                    <a:pt x="300" y="432"/>
                  </a:cubicBezTo>
                  <a:cubicBezTo>
                    <a:pt x="300" y="432"/>
                    <a:pt x="183" y="432"/>
                    <a:pt x="154" y="424"/>
                  </a:cubicBezTo>
                  <a:cubicBezTo>
                    <a:pt x="137" y="420"/>
                    <a:pt x="125" y="407"/>
                    <a:pt x="120" y="391"/>
                  </a:cubicBezTo>
                  <a:cubicBezTo>
                    <a:pt x="113" y="361"/>
                    <a:pt x="113" y="300"/>
                    <a:pt x="113" y="300"/>
                  </a:cubicBezTo>
                  <a:cubicBezTo>
                    <a:pt x="113" y="300"/>
                    <a:pt x="113" y="239"/>
                    <a:pt x="120" y="209"/>
                  </a:cubicBezTo>
                  <a:cubicBezTo>
                    <a:pt x="125" y="193"/>
                    <a:pt x="137" y="180"/>
                    <a:pt x="154" y="176"/>
                  </a:cubicBezTo>
                  <a:cubicBezTo>
                    <a:pt x="183" y="168"/>
                    <a:pt x="300" y="168"/>
                    <a:pt x="300" y="168"/>
                  </a:cubicBezTo>
                  <a:cubicBezTo>
                    <a:pt x="300" y="168"/>
                    <a:pt x="417" y="168"/>
                    <a:pt x="447" y="176"/>
                  </a:cubicBezTo>
                  <a:cubicBezTo>
                    <a:pt x="463" y="180"/>
                    <a:pt x="475" y="193"/>
                    <a:pt x="480" y="209"/>
                  </a:cubicBezTo>
                  <a:cubicBezTo>
                    <a:pt x="488" y="239"/>
                    <a:pt x="488" y="300"/>
                    <a:pt x="488" y="300"/>
                  </a:cubicBezTo>
                  <a:cubicBezTo>
                    <a:pt x="488" y="300"/>
                    <a:pt x="488" y="361"/>
                    <a:pt x="480" y="391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tx2"/>
                </a:solidFill>
              </a:endParaRPr>
            </a:p>
          </p:txBody>
        </p:sp>
      </p:grpSp>
      <p:sp>
        <p:nvSpPr>
          <p:cNvPr id="62" name="Suorakulmio 61">
            <a:hlinkClick r:id="rId2"/>
            <a:extLst>
              <a:ext uri="{FF2B5EF4-FFF2-40B4-BE49-F238E27FC236}">
                <a16:creationId xmlns:a16="http://schemas.microsoft.com/office/drawing/2014/main" id="{9C0A3146-6D6A-4C2D-8833-B3741BB4A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2889" y="4293249"/>
            <a:ext cx="2939460" cy="225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3" name="Suorakulmio 62">
            <a:hlinkClick r:id="rId3"/>
            <a:extLst>
              <a:ext uri="{FF2B5EF4-FFF2-40B4-BE49-F238E27FC236}">
                <a16:creationId xmlns:a16="http://schemas.microsoft.com/office/drawing/2014/main" id="{CB943FB8-4FE9-458F-82AF-0BC42228D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2889" y="3833819"/>
            <a:ext cx="1293540" cy="225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4" name="Suorakulmio 63">
            <a:hlinkClick r:id="rId4"/>
            <a:extLst>
              <a:ext uri="{FF2B5EF4-FFF2-40B4-BE49-F238E27FC236}">
                <a16:creationId xmlns:a16="http://schemas.microsoft.com/office/drawing/2014/main" id="{5F608933-6507-426B-AF8F-332D551A0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2889" y="4650088"/>
            <a:ext cx="2939460" cy="225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5" name="Suorakulmio 64">
            <a:hlinkClick r:id="rId5"/>
            <a:extLst>
              <a:ext uri="{FF2B5EF4-FFF2-40B4-BE49-F238E27FC236}">
                <a16:creationId xmlns:a16="http://schemas.microsoft.com/office/drawing/2014/main" id="{B4D71A7E-D953-47CE-B8C5-B3DBC31CB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2889" y="5015848"/>
            <a:ext cx="2939460" cy="225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6" name="Suorakulmio 65">
            <a:hlinkClick r:id="rId6"/>
            <a:extLst>
              <a:ext uri="{FF2B5EF4-FFF2-40B4-BE49-F238E27FC236}">
                <a16:creationId xmlns:a16="http://schemas.microsoft.com/office/drawing/2014/main" id="{12F228D5-96F4-4B2B-BBCA-D01E28CEA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2889" y="5377147"/>
            <a:ext cx="2939460" cy="225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7" name="Suorakulmio 66">
            <a:hlinkClick r:id="rId7"/>
            <a:extLst>
              <a:ext uri="{FF2B5EF4-FFF2-40B4-BE49-F238E27FC236}">
                <a16:creationId xmlns:a16="http://schemas.microsoft.com/office/drawing/2014/main" id="{5094248E-A8B5-44BE-A985-D3C12F8D3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2889" y="5747367"/>
            <a:ext cx="2939460" cy="225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83800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Ryhmä 26">
            <a:extLst>
              <a:ext uri="{FF2B5EF4-FFF2-40B4-BE49-F238E27FC236}">
                <a16:creationId xmlns:a16="http://schemas.microsoft.com/office/drawing/2014/main" id="{197786FC-5FCB-4954-81B4-95B1729C5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6249733" y="304481"/>
            <a:ext cx="5638797" cy="6249038"/>
            <a:chOff x="6249733" y="304481"/>
            <a:chExt cx="5638797" cy="6249038"/>
          </a:xfrm>
          <a:solidFill>
            <a:schemeClr val="accent1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DD849E2-3E22-487B-AA50-5294532B12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0840527" y="304481"/>
              <a:ext cx="1048003" cy="852867"/>
            </a:xfrm>
            <a:custGeom>
              <a:avLst/>
              <a:gdLst>
                <a:gd name="T0" fmla="*/ 1235 w 2910"/>
                <a:gd name="T1" fmla="*/ 1462 h 2370"/>
                <a:gd name="T2" fmla="*/ 1449 w 2910"/>
                <a:gd name="T3" fmla="*/ 306 h 2370"/>
                <a:gd name="T4" fmla="*/ 1470 w 2910"/>
                <a:gd name="T5" fmla="*/ 306 h 2370"/>
                <a:gd name="T6" fmla="*/ 1689 w 2910"/>
                <a:gd name="T7" fmla="*/ 1462 h 2370"/>
                <a:gd name="T8" fmla="*/ 1235 w 2910"/>
                <a:gd name="T9" fmla="*/ 1462 h 2370"/>
                <a:gd name="T10" fmla="*/ 1942 w 2910"/>
                <a:gd name="T11" fmla="*/ 2370 h 2370"/>
                <a:gd name="T12" fmla="*/ 2910 w 2910"/>
                <a:gd name="T13" fmla="*/ 2370 h 2370"/>
                <a:gd name="T14" fmla="*/ 2182 w 2910"/>
                <a:gd name="T15" fmla="*/ 0 h 2370"/>
                <a:gd name="T16" fmla="*/ 729 w 2910"/>
                <a:gd name="T17" fmla="*/ 0 h 2370"/>
                <a:gd name="T18" fmla="*/ 0 w 2910"/>
                <a:gd name="T19" fmla="*/ 2370 h 2370"/>
                <a:gd name="T20" fmla="*/ 988 w 2910"/>
                <a:gd name="T21" fmla="*/ 2370 h 2370"/>
                <a:gd name="T22" fmla="*/ 1154 w 2910"/>
                <a:gd name="T23" fmla="*/ 1793 h 2370"/>
                <a:gd name="T24" fmla="*/ 1771 w 2910"/>
                <a:gd name="T25" fmla="*/ 1793 h 2370"/>
                <a:gd name="T26" fmla="*/ 1942 w 2910"/>
                <a:gd name="T27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10" h="2370">
                  <a:moveTo>
                    <a:pt x="1235" y="1462"/>
                  </a:moveTo>
                  <a:cubicBezTo>
                    <a:pt x="1322" y="1081"/>
                    <a:pt x="1393" y="696"/>
                    <a:pt x="1449" y="306"/>
                  </a:cubicBezTo>
                  <a:lnTo>
                    <a:pt x="1470" y="306"/>
                  </a:lnTo>
                  <a:cubicBezTo>
                    <a:pt x="1532" y="717"/>
                    <a:pt x="1605" y="1102"/>
                    <a:pt x="1689" y="1462"/>
                  </a:cubicBezTo>
                  <a:lnTo>
                    <a:pt x="1235" y="1462"/>
                  </a:lnTo>
                  <a:close/>
                  <a:moveTo>
                    <a:pt x="1942" y="2370"/>
                  </a:moveTo>
                  <a:lnTo>
                    <a:pt x="2910" y="2370"/>
                  </a:lnTo>
                  <a:lnTo>
                    <a:pt x="2182" y="0"/>
                  </a:lnTo>
                  <a:lnTo>
                    <a:pt x="729" y="0"/>
                  </a:lnTo>
                  <a:lnTo>
                    <a:pt x="0" y="2370"/>
                  </a:lnTo>
                  <a:lnTo>
                    <a:pt x="988" y="2370"/>
                  </a:lnTo>
                  <a:cubicBezTo>
                    <a:pt x="1052" y="2168"/>
                    <a:pt x="1108" y="1976"/>
                    <a:pt x="1154" y="1793"/>
                  </a:cubicBezTo>
                  <a:lnTo>
                    <a:pt x="1771" y="1793"/>
                  </a:lnTo>
                  <a:cubicBezTo>
                    <a:pt x="1820" y="1976"/>
                    <a:pt x="1877" y="2168"/>
                    <a:pt x="1942" y="2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DDF5C73-C941-434C-AAF9-157BA4AF0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9932895" y="304481"/>
              <a:ext cx="1063955" cy="852867"/>
            </a:xfrm>
            <a:custGeom>
              <a:avLst/>
              <a:gdLst>
                <a:gd name="T0" fmla="*/ 0 w 2955"/>
                <a:gd name="T1" fmla="*/ 0 h 2370"/>
                <a:gd name="T2" fmla="*/ 750 w 2955"/>
                <a:gd name="T3" fmla="*/ 2370 h 2370"/>
                <a:gd name="T4" fmla="*/ 2205 w 2955"/>
                <a:gd name="T5" fmla="*/ 2370 h 2370"/>
                <a:gd name="T6" fmla="*/ 2955 w 2955"/>
                <a:gd name="T7" fmla="*/ 0 h 2370"/>
                <a:gd name="T8" fmla="*/ 1987 w 2955"/>
                <a:gd name="T9" fmla="*/ 0 h 2370"/>
                <a:gd name="T10" fmla="*/ 1716 w 2955"/>
                <a:gd name="T11" fmla="*/ 975 h 2370"/>
                <a:gd name="T12" fmla="*/ 1492 w 2955"/>
                <a:gd name="T13" fmla="*/ 2064 h 2370"/>
                <a:gd name="T14" fmla="*/ 1470 w 2955"/>
                <a:gd name="T15" fmla="*/ 2064 h 2370"/>
                <a:gd name="T16" fmla="*/ 1254 w 2955"/>
                <a:gd name="T17" fmla="*/ 983 h 2370"/>
                <a:gd name="T18" fmla="*/ 989 w 2955"/>
                <a:gd name="T19" fmla="*/ 0 h 2370"/>
                <a:gd name="T20" fmla="*/ 0 w 2955"/>
                <a:gd name="T21" fmla="*/ 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55" h="2370">
                  <a:moveTo>
                    <a:pt x="0" y="0"/>
                  </a:moveTo>
                  <a:lnTo>
                    <a:pt x="750" y="2370"/>
                  </a:lnTo>
                  <a:lnTo>
                    <a:pt x="2205" y="2370"/>
                  </a:lnTo>
                  <a:lnTo>
                    <a:pt x="2955" y="0"/>
                  </a:lnTo>
                  <a:lnTo>
                    <a:pt x="1987" y="0"/>
                  </a:lnTo>
                  <a:cubicBezTo>
                    <a:pt x="1885" y="310"/>
                    <a:pt x="1795" y="635"/>
                    <a:pt x="1716" y="975"/>
                  </a:cubicBezTo>
                  <a:cubicBezTo>
                    <a:pt x="1637" y="1315"/>
                    <a:pt x="1563" y="1678"/>
                    <a:pt x="1492" y="2064"/>
                  </a:cubicBezTo>
                  <a:lnTo>
                    <a:pt x="1470" y="2064"/>
                  </a:lnTo>
                  <a:cubicBezTo>
                    <a:pt x="1404" y="1687"/>
                    <a:pt x="1332" y="1326"/>
                    <a:pt x="1254" y="983"/>
                  </a:cubicBezTo>
                  <a:cubicBezTo>
                    <a:pt x="1177" y="640"/>
                    <a:pt x="1088" y="312"/>
                    <a:pt x="98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59C8688-0A14-4A75-8090-155707B59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039621" y="304481"/>
              <a:ext cx="1048003" cy="852867"/>
            </a:xfrm>
            <a:custGeom>
              <a:avLst/>
              <a:gdLst>
                <a:gd name="T0" fmla="*/ 1235 w 2910"/>
                <a:gd name="T1" fmla="*/ 1462 h 2370"/>
                <a:gd name="T2" fmla="*/ 1449 w 2910"/>
                <a:gd name="T3" fmla="*/ 306 h 2370"/>
                <a:gd name="T4" fmla="*/ 1470 w 2910"/>
                <a:gd name="T5" fmla="*/ 306 h 2370"/>
                <a:gd name="T6" fmla="*/ 1689 w 2910"/>
                <a:gd name="T7" fmla="*/ 1462 h 2370"/>
                <a:gd name="T8" fmla="*/ 1235 w 2910"/>
                <a:gd name="T9" fmla="*/ 1462 h 2370"/>
                <a:gd name="T10" fmla="*/ 1942 w 2910"/>
                <a:gd name="T11" fmla="*/ 2370 h 2370"/>
                <a:gd name="T12" fmla="*/ 2910 w 2910"/>
                <a:gd name="T13" fmla="*/ 2370 h 2370"/>
                <a:gd name="T14" fmla="*/ 2182 w 2910"/>
                <a:gd name="T15" fmla="*/ 0 h 2370"/>
                <a:gd name="T16" fmla="*/ 729 w 2910"/>
                <a:gd name="T17" fmla="*/ 0 h 2370"/>
                <a:gd name="T18" fmla="*/ 0 w 2910"/>
                <a:gd name="T19" fmla="*/ 2370 h 2370"/>
                <a:gd name="T20" fmla="*/ 989 w 2910"/>
                <a:gd name="T21" fmla="*/ 2370 h 2370"/>
                <a:gd name="T22" fmla="*/ 1154 w 2910"/>
                <a:gd name="T23" fmla="*/ 1793 h 2370"/>
                <a:gd name="T24" fmla="*/ 1772 w 2910"/>
                <a:gd name="T25" fmla="*/ 1793 h 2370"/>
                <a:gd name="T26" fmla="*/ 1942 w 2910"/>
                <a:gd name="T27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10" h="2370">
                  <a:moveTo>
                    <a:pt x="1235" y="1462"/>
                  </a:moveTo>
                  <a:cubicBezTo>
                    <a:pt x="1322" y="1081"/>
                    <a:pt x="1394" y="696"/>
                    <a:pt x="1449" y="306"/>
                  </a:cubicBezTo>
                  <a:lnTo>
                    <a:pt x="1470" y="306"/>
                  </a:lnTo>
                  <a:cubicBezTo>
                    <a:pt x="1532" y="717"/>
                    <a:pt x="1605" y="1102"/>
                    <a:pt x="1689" y="1462"/>
                  </a:cubicBezTo>
                  <a:lnTo>
                    <a:pt x="1235" y="1462"/>
                  </a:lnTo>
                  <a:close/>
                  <a:moveTo>
                    <a:pt x="1942" y="2370"/>
                  </a:moveTo>
                  <a:lnTo>
                    <a:pt x="2910" y="2370"/>
                  </a:lnTo>
                  <a:lnTo>
                    <a:pt x="2182" y="0"/>
                  </a:lnTo>
                  <a:lnTo>
                    <a:pt x="729" y="0"/>
                  </a:lnTo>
                  <a:lnTo>
                    <a:pt x="0" y="2370"/>
                  </a:lnTo>
                  <a:lnTo>
                    <a:pt x="989" y="2370"/>
                  </a:lnTo>
                  <a:cubicBezTo>
                    <a:pt x="1053" y="2168"/>
                    <a:pt x="1108" y="1976"/>
                    <a:pt x="1154" y="1793"/>
                  </a:cubicBezTo>
                  <a:lnTo>
                    <a:pt x="1772" y="1793"/>
                  </a:lnTo>
                  <a:cubicBezTo>
                    <a:pt x="1820" y="1976"/>
                    <a:pt x="1877" y="2168"/>
                    <a:pt x="1942" y="2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273B2D3-4EB5-41EC-A38A-392332EBB9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194200" y="304481"/>
              <a:ext cx="878919" cy="852867"/>
            </a:xfrm>
            <a:custGeom>
              <a:avLst/>
              <a:gdLst>
                <a:gd name="T0" fmla="*/ 1322 w 2443"/>
                <a:gd name="T1" fmla="*/ 1198 h 2370"/>
                <a:gd name="T2" fmla="*/ 899 w 2443"/>
                <a:gd name="T3" fmla="*/ 1198 h 2370"/>
                <a:gd name="T4" fmla="*/ 899 w 2443"/>
                <a:gd name="T5" fmla="*/ 877 h 2370"/>
                <a:gd name="T6" fmla="*/ 1318 w 2443"/>
                <a:gd name="T7" fmla="*/ 877 h 2370"/>
                <a:gd name="T8" fmla="*/ 1495 w 2443"/>
                <a:gd name="T9" fmla="*/ 915 h 2370"/>
                <a:gd name="T10" fmla="*/ 1548 w 2443"/>
                <a:gd name="T11" fmla="*/ 1036 h 2370"/>
                <a:gd name="T12" fmla="*/ 1494 w 2443"/>
                <a:gd name="T13" fmla="*/ 1157 h 2370"/>
                <a:gd name="T14" fmla="*/ 1322 w 2443"/>
                <a:gd name="T15" fmla="*/ 1198 h 2370"/>
                <a:gd name="T16" fmla="*/ 1617 w 2443"/>
                <a:gd name="T17" fmla="*/ 2370 h 2370"/>
                <a:gd name="T18" fmla="*/ 2443 w 2443"/>
                <a:gd name="T19" fmla="*/ 2370 h 2370"/>
                <a:gd name="T20" fmla="*/ 2317 w 2443"/>
                <a:gd name="T21" fmla="*/ 1942 h 2370"/>
                <a:gd name="T22" fmla="*/ 2288 w 2443"/>
                <a:gd name="T23" fmla="*/ 1763 h 2370"/>
                <a:gd name="T24" fmla="*/ 2183 w 2443"/>
                <a:gd name="T25" fmla="*/ 1546 h 2370"/>
                <a:gd name="T26" fmla="*/ 1967 w 2443"/>
                <a:gd name="T27" fmla="*/ 1425 h 2370"/>
                <a:gd name="T28" fmla="*/ 1611 w 2443"/>
                <a:gd name="T29" fmla="*/ 1375 h 2370"/>
                <a:gd name="T30" fmla="*/ 1609 w 2443"/>
                <a:gd name="T31" fmla="*/ 1367 h 2370"/>
                <a:gd name="T32" fmla="*/ 2195 w 2443"/>
                <a:gd name="T33" fmla="*/ 1170 h 2370"/>
                <a:gd name="T34" fmla="*/ 2375 w 2443"/>
                <a:gd name="T35" fmla="*/ 718 h 2370"/>
                <a:gd name="T36" fmla="*/ 2250 w 2443"/>
                <a:gd name="T37" fmla="*/ 324 h 2370"/>
                <a:gd name="T38" fmla="*/ 1902 w 2443"/>
                <a:gd name="T39" fmla="*/ 81 h 2370"/>
                <a:gd name="T40" fmla="*/ 1390 w 2443"/>
                <a:gd name="T41" fmla="*/ 0 h 2370"/>
                <a:gd name="T42" fmla="*/ 0 w 2443"/>
                <a:gd name="T43" fmla="*/ 0 h 2370"/>
                <a:gd name="T44" fmla="*/ 0 w 2443"/>
                <a:gd name="T45" fmla="*/ 2370 h 2370"/>
                <a:gd name="T46" fmla="*/ 899 w 2443"/>
                <a:gd name="T47" fmla="*/ 2370 h 2370"/>
                <a:gd name="T48" fmla="*/ 899 w 2443"/>
                <a:gd name="T49" fmla="*/ 1551 h 2370"/>
                <a:gd name="T50" fmla="*/ 1068 w 2443"/>
                <a:gd name="T51" fmla="*/ 1551 h 2370"/>
                <a:gd name="T52" fmla="*/ 1312 w 2443"/>
                <a:gd name="T53" fmla="*/ 1589 h 2370"/>
                <a:gd name="T54" fmla="*/ 1444 w 2443"/>
                <a:gd name="T55" fmla="*/ 1699 h 2370"/>
                <a:gd name="T56" fmla="*/ 1503 w 2443"/>
                <a:gd name="T57" fmla="*/ 1884 h 2370"/>
                <a:gd name="T58" fmla="*/ 1521 w 2443"/>
                <a:gd name="T59" fmla="*/ 2013 h 2370"/>
                <a:gd name="T60" fmla="*/ 1562 w 2443"/>
                <a:gd name="T61" fmla="*/ 2227 h 2370"/>
                <a:gd name="T62" fmla="*/ 1617 w 2443"/>
                <a:gd name="T63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43" h="2370">
                  <a:moveTo>
                    <a:pt x="1322" y="1198"/>
                  </a:moveTo>
                  <a:lnTo>
                    <a:pt x="899" y="1198"/>
                  </a:lnTo>
                  <a:lnTo>
                    <a:pt x="899" y="877"/>
                  </a:lnTo>
                  <a:lnTo>
                    <a:pt x="1318" y="877"/>
                  </a:lnTo>
                  <a:cubicBezTo>
                    <a:pt x="1400" y="877"/>
                    <a:pt x="1459" y="890"/>
                    <a:pt x="1495" y="915"/>
                  </a:cubicBezTo>
                  <a:cubicBezTo>
                    <a:pt x="1530" y="941"/>
                    <a:pt x="1548" y="981"/>
                    <a:pt x="1548" y="1036"/>
                  </a:cubicBezTo>
                  <a:cubicBezTo>
                    <a:pt x="1548" y="1089"/>
                    <a:pt x="1530" y="1129"/>
                    <a:pt x="1494" y="1157"/>
                  </a:cubicBezTo>
                  <a:cubicBezTo>
                    <a:pt x="1458" y="1185"/>
                    <a:pt x="1401" y="1198"/>
                    <a:pt x="1322" y="1198"/>
                  </a:cubicBezTo>
                  <a:close/>
                  <a:moveTo>
                    <a:pt x="1617" y="2370"/>
                  </a:moveTo>
                  <a:lnTo>
                    <a:pt x="2443" y="2370"/>
                  </a:lnTo>
                  <a:cubicBezTo>
                    <a:pt x="2389" y="2241"/>
                    <a:pt x="2347" y="2098"/>
                    <a:pt x="2317" y="1942"/>
                  </a:cubicBezTo>
                  <a:lnTo>
                    <a:pt x="2288" y="1763"/>
                  </a:lnTo>
                  <a:cubicBezTo>
                    <a:pt x="2270" y="1672"/>
                    <a:pt x="2235" y="1600"/>
                    <a:pt x="2183" y="1546"/>
                  </a:cubicBezTo>
                  <a:cubicBezTo>
                    <a:pt x="2131" y="1492"/>
                    <a:pt x="2059" y="1452"/>
                    <a:pt x="1967" y="1425"/>
                  </a:cubicBezTo>
                  <a:cubicBezTo>
                    <a:pt x="1875" y="1399"/>
                    <a:pt x="1756" y="1382"/>
                    <a:pt x="1611" y="1375"/>
                  </a:cubicBezTo>
                  <a:lnTo>
                    <a:pt x="1609" y="1367"/>
                  </a:lnTo>
                  <a:cubicBezTo>
                    <a:pt x="1879" y="1346"/>
                    <a:pt x="2075" y="1281"/>
                    <a:pt x="2195" y="1170"/>
                  </a:cubicBezTo>
                  <a:cubicBezTo>
                    <a:pt x="2315" y="1060"/>
                    <a:pt x="2375" y="909"/>
                    <a:pt x="2375" y="718"/>
                  </a:cubicBezTo>
                  <a:cubicBezTo>
                    <a:pt x="2375" y="564"/>
                    <a:pt x="2333" y="432"/>
                    <a:pt x="2250" y="324"/>
                  </a:cubicBezTo>
                  <a:cubicBezTo>
                    <a:pt x="2166" y="216"/>
                    <a:pt x="2050" y="135"/>
                    <a:pt x="1902" y="81"/>
                  </a:cubicBezTo>
                  <a:cubicBezTo>
                    <a:pt x="1754" y="27"/>
                    <a:pt x="1584" y="0"/>
                    <a:pt x="1390" y="0"/>
                  </a:cubicBezTo>
                  <a:lnTo>
                    <a:pt x="0" y="0"/>
                  </a:lnTo>
                  <a:lnTo>
                    <a:pt x="0" y="2370"/>
                  </a:lnTo>
                  <a:lnTo>
                    <a:pt x="899" y="2370"/>
                  </a:lnTo>
                  <a:lnTo>
                    <a:pt x="899" y="1551"/>
                  </a:lnTo>
                  <a:lnTo>
                    <a:pt x="1068" y="1551"/>
                  </a:lnTo>
                  <a:cubicBezTo>
                    <a:pt x="1170" y="1551"/>
                    <a:pt x="1252" y="1564"/>
                    <a:pt x="1312" y="1589"/>
                  </a:cubicBezTo>
                  <a:cubicBezTo>
                    <a:pt x="1372" y="1614"/>
                    <a:pt x="1416" y="1651"/>
                    <a:pt x="1444" y="1699"/>
                  </a:cubicBezTo>
                  <a:cubicBezTo>
                    <a:pt x="1472" y="1747"/>
                    <a:pt x="1492" y="1809"/>
                    <a:pt x="1503" y="1884"/>
                  </a:cubicBezTo>
                  <a:lnTo>
                    <a:pt x="1521" y="2013"/>
                  </a:lnTo>
                  <a:cubicBezTo>
                    <a:pt x="1532" y="2101"/>
                    <a:pt x="1546" y="2173"/>
                    <a:pt x="1562" y="2227"/>
                  </a:cubicBezTo>
                  <a:cubicBezTo>
                    <a:pt x="1578" y="2282"/>
                    <a:pt x="1596" y="2330"/>
                    <a:pt x="1617" y="2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AF59DF1-88C9-49C2-BA01-9334F7848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353565" y="304481"/>
              <a:ext cx="754499" cy="852867"/>
            </a:xfrm>
            <a:custGeom>
              <a:avLst/>
              <a:gdLst>
                <a:gd name="T0" fmla="*/ 0 w 2093"/>
                <a:gd name="T1" fmla="*/ 2370 h 2370"/>
                <a:gd name="T2" fmla="*/ 2093 w 2093"/>
                <a:gd name="T3" fmla="*/ 2370 h 2370"/>
                <a:gd name="T4" fmla="*/ 2093 w 2093"/>
                <a:gd name="T5" fmla="*/ 1526 h 2370"/>
                <a:gd name="T6" fmla="*/ 899 w 2093"/>
                <a:gd name="T7" fmla="*/ 1526 h 2370"/>
                <a:gd name="T8" fmla="*/ 899 w 2093"/>
                <a:gd name="T9" fmla="*/ 1346 h 2370"/>
                <a:gd name="T10" fmla="*/ 1919 w 2093"/>
                <a:gd name="T11" fmla="*/ 1349 h 2370"/>
                <a:gd name="T12" fmla="*/ 1919 w 2093"/>
                <a:gd name="T13" fmla="*/ 1038 h 2370"/>
                <a:gd name="T14" fmla="*/ 899 w 2093"/>
                <a:gd name="T15" fmla="*/ 1038 h 2370"/>
                <a:gd name="T16" fmla="*/ 899 w 2093"/>
                <a:gd name="T17" fmla="*/ 856 h 2370"/>
                <a:gd name="T18" fmla="*/ 2090 w 2093"/>
                <a:gd name="T19" fmla="*/ 856 h 2370"/>
                <a:gd name="T20" fmla="*/ 2090 w 2093"/>
                <a:gd name="T21" fmla="*/ 0 h 2370"/>
                <a:gd name="T22" fmla="*/ 0 w 2093"/>
                <a:gd name="T23" fmla="*/ 0 h 2370"/>
                <a:gd name="T24" fmla="*/ 0 w 2093"/>
                <a:gd name="T25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93" h="2370">
                  <a:moveTo>
                    <a:pt x="0" y="2370"/>
                  </a:moveTo>
                  <a:lnTo>
                    <a:pt x="2093" y="2370"/>
                  </a:lnTo>
                  <a:lnTo>
                    <a:pt x="2093" y="1526"/>
                  </a:lnTo>
                  <a:lnTo>
                    <a:pt x="899" y="1526"/>
                  </a:lnTo>
                  <a:lnTo>
                    <a:pt x="899" y="1346"/>
                  </a:lnTo>
                  <a:lnTo>
                    <a:pt x="1919" y="1349"/>
                  </a:lnTo>
                  <a:lnTo>
                    <a:pt x="1919" y="1038"/>
                  </a:lnTo>
                  <a:lnTo>
                    <a:pt x="899" y="1038"/>
                  </a:lnTo>
                  <a:lnTo>
                    <a:pt x="899" y="856"/>
                  </a:lnTo>
                  <a:lnTo>
                    <a:pt x="2090" y="856"/>
                  </a:lnTo>
                  <a:lnTo>
                    <a:pt x="2090" y="0"/>
                  </a:lnTo>
                  <a:lnTo>
                    <a:pt x="0" y="0"/>
                  </a:lnTo>
                  <a:lnTo>
                    <a:pt x="0" y="23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8E67A28-8DDD-4CBA-B7A0-8D7920F10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270469" y="304481"/>
              <a:ext cx="1027266" cy="852867"/>
            </a:xfrm>
            <a:custGeom>
              <a:avLst/>
              <a:gdLst>
                <a:gd name="T0" fmla="*/ 1741 w 2850"/>
                <a:gd name="T1" fmla="*/ 2370 h 2370"/>
                <a:gd name="T2" fmla="*/ 2850 w 2850"/>
                <a:gd name="T3" fmla="*/ 2370 h 2370"/>
                <a:gd name="T4" fmla="*/ 1787 w 2850"/>
                <a:gd name="T5" fmla="*/ 1026 h 2370"/>
                <a:gd name="T6" fmla="*/ 2812 w 2850"/>
                <a:gd name="T7" fmla="*/ 0 h 2370"/>
                <a:gd name="T8" fmla="*/ 1685 w 2850"/>
                <a:gd name="T9" fmla="*/ 0 h 2370"/>
                <a:gd name="T10" fmla="*/ 1259 w 2850"/>
                <a:gd name="T11" fmla="*/ 583 h 2370"/>
                <a:gd name="T12" fmla="*/ 1066 w 2850"/>
                <a:gd name="T13" fmla="*/ 918 h 2370"/>
                <a:gd name="T14" fmla="*/ 940 w 2850"/>
                <a:gd name="T15" fmla="*/ 1303 h 2370"/>
                <a:gd name="T16" fmla="*/ 910 w 2850"/>
                <a:gd name="T17" fmla="*/ 1303 h 2370"/>
                <a:gd name="T18" fmla="*/ 910 w 2850"/>
                <a:gd name="T19" fmla="*/ 0 h 2370"/>
                <a:gd name="T20" fmla="*/ 0 w 2850"/>
                <a:gd name="T21" fmla="*/ 0 h 2370"/>
                <a:gd name="T22" fmla="*/ 0 w 2850"/>
                <a:gd name="T23" fmla="*/ 2370 h 2370"/>
                <a:gd name="T24" fmla="*/ 910 w 2850"/>
                <a:gd name="T25" fmla="*/ 2370 h 2370"/>
                <a:gd name="T26" fmla="*/ 910 w 2850"/>
                <a:gd name="T27" fmla="*/ 1973 h 2370"/>
                <a:gd name="T28" fmla="*/ 1253 w 2850"/>
                <a:gd name="T29" fmla="*/ 1591 h 2370"/>
                <a:gd name="T30" fmla="*/ 1741 w 2850"/>
                <a:gd name="T31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50" h="2370">
                  <a:moveTo>
                    <a:pt x="1741" y="2370"/>
                  </a:moveTo>
                  <a:lnTo>
                    <a:pt x="2850" y="2370"/>
                  </a:lnTo>
                  <a:lnTo>
                    <a:pt x="1787" y="1026"/>
                  </a:lnTo>
                  <a:lnTo>
                    <a:pt x="2812" y="0"/>
                  </a:lnTo>
                  <a:lnTo>
                    <a:pt x="1685" y="0"/>
                  </a:lnTo>
                  <a:cubicBezTo>
                    <a:pt x="1484" y="267"/>
                    <a:pt x="1342" y="461"/>
                    <a:pt x="1259" y="583"/>
                  </a:cubicBezTo>
                  <a:cubicBezTo>
                    <a:pt x="1175" y="705"/>
                    <a:pt x="1111" y="817"/>
                    <a:pt x="1066" y="918"/>
                  </a:cubicBezTo>
                  <a:cubicBezTo>
                    <a:pt x="1022" y="1019"/>
                    <a:pt x="980" y="1147"/>
                    <a:pt x="940" y="1303"/>
                  </a:cubicBezTo>
                  <a:lnTo>
                    <a:pt x="910" y="1303"/>
                  </a:lnTo>
                  <a:lnTo>
                    <a:pt x="910" y="0"/>
                  </a:lnTo>
                  <a:lnTo>
                    <a:pt x="0" y="0"/>
                  </a:lnTo>
                  <a:lnTo>
                    <a:pt x="0" y="2370"/>
                  </a:lnTo>
                  <a:lnTo>
                    <a:pt x="910" y="2370"/>
                  </a:lnTo>
                  <a:lnTo>
                    <a:pt x="910" y="1973"/>
                  </a:lnTo>
                  <a:lnTo>
                    <a:pt x="1253" y="1591"/>
                  </a:lnTo>
                  <a:lnTo>
                    <a:pt x="1741" y="23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88AD078-D693-4496-A7BE-77251EF8D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49733" y="4034774"/>
              <a:ext cx="899655" cy="954892"/>
            </a:xfrm>
            <a:custGeom>
              <a:avLst/>
              <a:gdLst>
                <a:gd name="T0" fmla="*/ 877 w 2500"/>
                <a:gd name="T1" fmla="*/ 1323 h 2650"/>
                <a:gd name="T2" fmla="*/ 966 w 2500"/>
                <a:gd name="T3" fmla="*/ 961 h 2650"/>
                <a:gd name="T4" fmla="*/ 1246 w 2500"/>
                <a:gd name="T5" fmla="*/ 844 h 2650"/>
                <a:gd name="T6" fmla="*/ 1532 w 2500"/>
                <a:gd name="T7" fmla="*/ 961 h 2650"/>
                <a:gd name="T8" fmla="*/ 1622 w 2500"/>
                <a:gd name="T9" fmla="*/ 1324 h 2650"/>
                <a:gd name="T10" fmla="*/ 1532 w 2500"/>
                <a:gd name="T11" fmla="*/ 1690 h 2650"/>
                <a:gd name="T12" fmla="*/ 1246 w 2500"/>
                <a:gd name="T13" fmla="*/ 1808 h 2650"/>
                <a:gd name="T14" fmla="*/ 966 w 2500"/>
                <a:gd name="T15" fmla="*/ 1690 h 2650"/>
                <a:gd name="T16" fmla="*/ 877 w 2500"/>
                <a:gd name="T17" fmla="*/ 1323 h 2650"/>
                <a:gd name="T18" fmla="*/ 0 w 2500"/>
                <a:gd name="T19" fmla="*/ 1328 h 2650"/>
                <a:gd name="T20" fmla="*/ 325 w 2500"/>
                <a:gd name="T21" fmla="*/ 2320 h 2650"/>
                <a:gd name="T22" fmla="*/ 1248 w 2500"/>
                <a:gd name="T23" fmla="*/ 2650 h 2650"/>
                <a:gd name="T24" fmla="*/ 2174 w 2500"/>
                <a:gd name="T25" fmla="*/ 2320 h 2650"/>
                <a:gd name="T26" fmla="*/ 2500 w 2500"/>
                <a:gd name="T27" fmla="*/ 1328 h 2650"/>
                <a:gd name="T28" fmla="*/ 2174 w 2500"/>
                <a:gd name="T29" fmla="*/ 331 h 2650"/>
                <a:gd name="T30" fmla="*/ 1246 w 2500"/>
                <a:gd name="T31" fmla="*/ 0 h 2650"/>
                <a:gd name="T32" fmla="*/ 324 w 2500"/>
                <a:gd name="T33" fmla="*/ 331 h 2650"/>
                <a:gd name="T34" fmla="*/ 0 w 2500"/>
                <a:gd name="T35" fmla="*/ 1328 h 2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00" h="2650">
                  <a:moveTo>
                    <a:pt x="877" y="1323"/>
                  </a:moveTo>
                  <a:cubicBezTo>
                    <a:pt x="877" y="1159"/>
                    <a:pt x="907" y="1039"/>
                    <a:pt x="966" y="961"/>
                  </a:cubicBezTo>
                  <a:cubicBezTo>
                    <a:pt x="1025" y="883"/>
                    <a:pt x="1118" y="844"/>
                    <a:pt x="1246" y="844"/>
                  </a:cubicBezTo>
                  <a:cubicBezTo>
                    <a:pt x="1377" y="844"/>
                    <a:pt x="1472" y="883"/>
                    <a:pt x="1532" y="961"/>
                  </a:cubicBezTo>
                  <a:cubicBezTo>
                    <a:pt x="1592" y="1039"/>
                    <a:pt x="1622" y="1160"/>
                    <a:pt x="1622" y="1324"/>
                  </a:cubicBezTo>
                  <a:cubicBezTo>
                    <a:pt x="1622" y="1490"/>
                    <a:pt x="1592" y="1612"/>
                    <a:pt x="1532" y="1690"/>
                  </a:cubicBezTo>
                  <a:cubicBezTo>
                    <a:pt x="1472" y="1768"/>
                    <a:pt x="1377" y="1808"/>
                    <a:pt x="1246" y="1808"/>
                  </a:cubicBezTo>
                  <a:cubicBezTo>
                    <a:pt x="1118" y="1808"/>
                    <a:pt x="1025" y="1768"/>
                    <a:pt x="966" y="1690"/>
                  </a:cubicBezTo>
                  <a:cubicBezTo>
                    <a:pt x="907" y="1612"/>
                    <a:pt x="877" y="1489"/>
                    <a:pt x="877" y="1323"/>
                  </a:cubicBezTo>
                  <a:close/>
                  <a:moveTo>
                    <a:pt x="0" y="1328"/>
                  </a:moveTo>
                  <a:cubicBezTo>
                    <a:pt x="0" y="1769"/>
                    <a:pt x="108" y="2100"/>
                    <a:pt x="325" y="2320"/>
                  </a:cubicBezTo>
                  <a:cubicBezTo>
                    <a:pt x="542" y="2540"/>
                    <a:pt x="850" y="2650"/>
                    <a:pt x="1248" y="2650"/>
                  </a:cubicBezTo>
                  <a:cubicBezTo>
                    <a:pt x="1648" y="2650"/>
                    <a:pt x="1956" y="2540"/>
                    <a:pt x="2174" y="2320"/>
                  </a:cubicBezTo>
                  <a:cubicBezTo>
                    <a:pt x="2391" y="2100"/>
                    <a:pt x="2500" y="1769"/>
                    <a:pt x="2500" y="1328"/>
                  </a:cubicBezTo>
                  <a:cubicBezTo>
                    <a:pt x="2500" y="884"/>
                    <a:pt x="2391" y="552"/>
                    <a:pt x="2174" y="331"/>
                  </a:cubicBezTo>
                  <a:cubicBezTo>
                    <a:pt x="1956" y="110"/>
                    <a:pt x="1647" y="0"/>
                    <a:pt x="1246" y="0"/>
                  </a:cubicBezTo>
                  <a:cubicBezTo>
                    <a:pt x="848" y="0"/>
                    <a:pt x="541" y="110"/>
                    <a:pt x="324" y="331"/>
                  </a:cubicBezTo>
                  <a:cubicBezTo>
                    <a:pt x="108" y="552"/>
                    <a:pt x="0" y="884"/>
                    <a:pt x="0" y="13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BE5C7D2-7A99-40CD-9920-D0C357ABA4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272065" y="3017711"/>
              <a:ext cx="853397" cy="1064887"/>
            </a:xfrm>
            <a:custGeom>
              <a:avLst/>
              <a:gdLst>
                <a:gd name="T0" fmla="*/ 2370 w 2370"/>
                <a:gd name="T1" fmla="*/ 989 h 2955"/>
                <a:gd name="T2" fmla="*/ 1387 w 2370"/>
                <a:gd name="T3" fmla="*/ 1254 h 2955"/>
                <a:gd name="T4" fmla="*/ 306 w 2370"/>
                <a:gd name="T5" fmla="*/ 1470 h 2955"/>
                <a:gd name="T6" fmla="*/ 306 w 2370"/>
                <a:gd name="T7" fmla="*/ 1492 h 2955"/>
                <a:gd name="T8" fmla="*/ 1395 w 2370"/>
                <a:gd name="T9" fmla="*/ 1716 h 2955"/>
                <a:gd name="T10" fmla="*/ 2370 w 2370"/>
                <a:gd name="T11" fmla="*/ 1987 h 2955"/>
                <a:gd name="T12" fmla="*/ 2370 w 2370"/>
                <a:gd name="T13" fmla="*/ 2955 h 2955"/>
                <a:gd name="T14" fmla="*/ 0 w 2370"/>
                <a:gd name="T15" fmla="*/ 2205 h 2955"/>
                <a:gd name="T16" fmla="*/ 0 w 2370"/>
                <a:gd name="T17" fmla="*/ 750 h 2955"/>
                <a:gd name="T18" fmla="*/ 2370 w 2370"/>
                <a:gd name="T19" fmla="*/ 0 h 2955"/>
                <a:gd name="T20" fmla="*/ 2370 w 2370"/>
                <a:gd name="T21" fmla="*/ 989 h 2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70" h="2955">
                  <a:moveTo>
                    <a:pt x="2370" y="989"/>
                  </a:moveTo>
                  <a:cubicBezTo>
                    <a:pt x="2058" y="1088"/>
                    <a:pt x="1730" y="1177"/>
                    <a:pt x="1387" y="1254"/>
                  </a:cubicBezTo>
                  <a:cubicBezTo>
                    <a:pt x="1044" y="1332"/>
                    <a:pt x="684" y="1404"/>
                    <a:pt x="306" y="1470"/>
                  </a:cubicBezTo>
                  <a:lnTo>
                    <a:pt x="306" y="1492"/>
                  </a:lnTo>
                  <a:cubicBezTo>
                    <a:pt x="692" y="1563"/>
                    <a:pt x="1055" y="1637"/>
                    <a:pt x="1395" y="1716"/>
                  </a:cubicBezTo>
                  <a:cubicBezTo>
                    <a:pt x="1735" y="1795"/>
                    <a:pt x="2060" y="1885"/>
                    <a:pt x="2370" y="1987"/>
                  </a:cubicBezTo>
                  <a:lnTo>
                    <a:pt x="2370" y="2955"/>
                  </a:lnTo>
                  <a:lnTo>
                    <a:pt x="0" y="2205"/>
                  </a:lnTo>
                  <a:lnTo>
                    <a:pt x="0" y="750"/>
                  </a:lnTo>
                  <a:lnTo>
                    <a:pt x="2370" y="0"/>
                  </a:lnTo>
                  <a:lnTo>
                    <a:pt x="2370" y="9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DEFE13B1-2C05-47C0-AED2-81930D5EC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72065" y="2148904"/>
              <a:ext cx="853397" cy="879967"/>
            </a:xfrm>
            <a:custGeom>
              <a:avLst/>
              <a:gdLst>
                <a:gd name="T0" fmla="*/ 0 w 2370"/>
                <a:gd name="T1" fmla="*/ 1618 h 2444"/>
                <a:gd name="T2" fmla="*/ 0 w 2370"/>
                <a:gd name="T3" fmla="*/ 2444 h 2444"/>
                <a:gd name="T4" fmla="*/ 429 w 2370"/>
                <a:gd name="T5" fmla="*/ 2318 h 2444"/>
                <a:gd name="T6" fmla="*/ 607 w 2370"/>
                <a:gd name="T7" fmla="*/ 2288 h 2444"/>
                <a:gd name="T8" fmla="*/ 824 w 2370"/>
                <a:gd name="T9" fmla="*/ 2184 h 2444"/>
                <a:gd name="T10" fmla="*/ 945 w 2370"/>
                <a:gd name="T11" fmla="*/ 1968 h 2444"/>
                <a:gd name="T12" fmla="*/ 995 w 2370"/>
                <a:gd name="T13" fmla="*/ 1611 h 2444"/>
                <a:gd name="T14" fmla="*/ 1003 w 2370"/>
                <a:gd name="T15" fmla="*/ 1609 h 2444"/>
                <a:gd name="T16" fmla="*/ 1200 w 2370"/>
                <a:gd name="T17" fmla="*/ 2195 h 2444"/>
                <a:gd name="T18" fmla="*/ 1652 w 2370"/>
                <a:gd name="T19" fmla="*/ 2376 h 2444"/>
                <a:gd name="T20" fmla="*/ 2046 w 2370"/>
                <a:gd name="T21" fmla="*/ 2250 h 2444"/>
                <a:gd name="T22" fmla="*/ 2289 w 2370"/>
                <a:gd name="T23" fmla="*/ 1902 h 2444"/>
                <a:gd name="T24" fmla="*/ 2370 w 2370"/>
                <a:gd name="T25" fmla="*/ 1391 h 2444"/>
                <a:gd name="T26" fmla="*/ 2370 w 2370"/>
                <a:gd name="T27" fmla="*/ 0 h 2444"/>
                <a:gd name="T28" fmla="*/ 0 w 2370"/>
                <a:gd name="T29" fmla="*/ 0 h 2444"/>
                <a:gd name="T30" fmla="*/ 0 w 2370"/>
                <a:gd name="T31" fmla="*/ 899 h 2444"/>
                <a:gd name="T32" fmla="*/ 819 w 2370"/>
                <a:gd name="T33" fmla="*/ 899 h 2444"/>
                <a:gd name="T34" fmla="*/ 819 w 2370"/>
                <a:gd name="T35" fmla="*/ 1068 h 2444"/>
                <a:gd name="T36" fmla="*/ 781 w 2370"/>
                <a:gd name="T37" fmla="*/ 1312 h 2444"/>
                <a:gd name="T38" fmla="*/ 671 w 2370"/>
                <a:gd name="T39" fmla="*/ 1445 h 2444"/>
                <a:gd name="T40" fmla="*/ 487 w 2370"/>
                <a:gd name="T41" fmla="*/ 1503 h 2444"/>
                <a:gd name="T42" fmla="*/ 357 w 2370"/>
                <a:gd name="T43" fmla="*/ 1522 h 2444"/>
                <a:gd name="T44" fmla="*/ 143 w 2370"/>
                <a:gd name="T45" fmla="*/ 1562 h 2444"/>
                <a:gd name="T46" fmla="*/ 0 w 2370"/>
                <a:gd name="T47" fmla="*/ 1618 h 2444"/>
                <a:gd name="T48" fmla="*/ 1172 w 2370"/>
                <a:gd name="T49" fmla="*/ 1323 h 2444"/>
                <a:gd name="T50" fmla="*/ 1172 w 2370"/>
                <a:gd name="T51" fmla="*/ 899 h 2444"/>
                <a:gd name="T52" fmla="*/ 1493 w 2370"/>
                <a:gd name="T53" fmla="*/ 899 h 2444"/>
                <a:gd name="T54" fmla="*/ 1493 w 2370"/>
                <a:gd name="T55" fmla="*/ 1318 h 2444"/>
                <a:gd name="T56" fmla="*/ 1455 w 2370"/>
                <a:gd name="T57" fmla="*/ 1495 h 2444"/>
                <a:gd name="T58" fmla="*/ 1334 w 2370"/>
                <a:gd name="T59" fmla="*/ 1548 h 2444"/>
                <a:gd name="T60" fmla="*/ 1213 w 2370"/>
                <a:gd name="T61" fmla="*/ 1494 h 2444"/>
                <a:gd name="T62" fmla="*/ 1172 w 2370"/>
                <a:gd name="T63" fmla="*/ 1323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70" h="2444">
                  <a:moveTo>
                    <a:pt x="0" y="1618"/>
                  </a:moveTo>
                  <a:lnTo>
                    <a:pt x="0" y="2444"/>
                  </a:lnTo>
                  <a:cubicBezTo>
                    <a:pt x="129" y="2390"/>
                    <a:pt x="272" y="2348"/>
                    <a:pt x="429" y="2318"/>
                  </a:cubicBezTo>
                  <a:lnTo>
                    <a:pt x="607" y="2288"/>
                  </a:lnTo>
                  <a:cubicBezTo>
                    <a:pt x="698" y="2270"/>
                    <a:pt x="770" y="2236"/>
                    <a:pt x="824" y="2184"/>
                  </a:cubicBezTo>
                  <a:cubicBezTo>
                    <a:pt x="878" y="2132"/>
                    <a:pt x="919" y="2060"/>
                    <a:pt x="945" y="1968"/>
                  </a:cubicBezTo>
                  <a:cubicBezTo>
                    <a:pt x="972" y="1876"/>
                    <a:pt x="988" y="1757"/>
                    <a:pt x="995" y="1611"/>
                  </a:cubicBezTo>
                  <a:lnTo>
                    <a:pt x="1003" y="1609"/>
                  </a:lnTo>
                  <a:cubicBezTo>
                    <a:pt x="1024" y="1880"/>
                    <a:pt x="1090" y="2075"/>
                    <a:pt x="1200" y="2195"/>
                  </a:cubicBezTo>
                  <a:cubicBezTo>
                    <a:pt x="1310" y="2316"/>
                    <a:pt x="1461" y="2376"/>
                    <a:pt x="1652" y="2376"/>
                  </a:cubicBezTo>
                  <a:cubicBezTo>
                    <a:pt x="1806" y="2376"/>
                    <a:pt x="1938" y="2334"/>
                    <a:pt x="2046" y="2250"/>
                  </a:cubicBezTo>
                  <a:cubicBezTo>
                    <a:pt x="2154" y="2166"/>
                    <a:pt x="2235" y="2050"/>
                    <a:pt x="2289" y="1902"/>
                  </a:cubicBezTo>
                  <a:cubicBezTo>
                    <a:pt x="2343" y="1754"/>
                    <a:pt x="2370" y="1584"/>
                    <a:pt x="2370" y="1391"/>
                  </a:cubicBezTo>
                  <a:lnTo>
                    <a:pt x="2370" y="0"/>
                  </a:lnTo>
                  <a:lnTo>
                    <a:pt x="0" y="0"/>
                  </a:lnTo>
                  <a:lnTo>
                    <a:pt x="0" y="899"/>
                  </a:lnTo>
                  <a:lnTo>
                    <a:pt x="819" y="899"/>
                  </a:lnTo>
                  <a:lnTo>
                    <a:pt x="819" y="1068"/>
                  </a:lnTo>
                  <a:cubicBezTo>
                    <a:pt x="819" y="1171"/>
                    <a:pt x="807" y="1252"/>
                    <a:pt x="781" y="1312"/>
                  </a:cubicBezTo>
                  <a:cubicBezTo>
                    <a:pt x="756" y="1372"/>
                    <a:pt x="719" y="1416"/>
                    <a:pt x="671" y="1445"/>
                  </a:cubicBezTo>
                  <a:cubicBezTo>
                    <a:pt x="623" y="1473"/>
                    <a:pt x="562" y="1492"/>
                    <a:pt x="487" y="1503"/>
                  </a:cubicBezTo>
                  <a:lnTo>
                    <a:pt x="357" y="1522"/>
                  </a:lnTo>
                  <a:cubicBezTo>
                    <a:pt x="269" y="1533"/>
                    <a:pt x="198" y="1546"/>
                    <a:pt x="143" y="1562"/>
                  </a:cubicBezTo>
                  <a:cubicBezTo>
                    <a:pt x="88" y="1578"/>
                    <a:pt x="41" y="1597"/>
                    <a:pt x="0" y="1618"/>
                  </a:cubicBezTo>
                  <a:close/>
                  <a:moveTo>
                    <a:pt x="1172" y="1323"/>
                  </a:moveTo>
                  <a:lnTo>
                    <a:pt x="1172" y="899"/>
                  </a:lnTo>
                  <a:lnTo>
                    <a:pt x="1493" y="899"/>
                  </a:lnTo>
                  <a:lnTo>
                    <a:pt x="1493" y="1318"/>
                  </a:lnTo>
                  <a:cubicBezTo>
                    <a:pt x="1493" y="1401"/>
                    <a:pt x="1480" y="1460"/>
                    <a:pt x="1455" y="1495"/>
                  </a:cubicBezTo>
                  <a:cubicBezTo>
                    <a:pt x="1430" y="1530"/>
                    <a:pt x="1389" y="1548"/>
                    <a:pt x="1334" y="1548"/>
                  </a:cubicBezTo>
                  <a:cubicBezTo>
                    <a:pt x="1281" y="1548"/>
                    <a:pt x="1241" y="1530"/>
                    <a:pt x="1213" y="1494"/>
                  </a:cubicBezTo>
                  <a:cubicBezTo>
                    <a:pt x="1186" y="1458"/>
                    <a:pt x="1172" y="1401"/>
                    <a:pt x="1172" y="1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4F68D64-0006-4A1A-B5A1-122BABE75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272065" y="1308790"/>
              <a:ext cx="853397" cy="752435"/>
            </a:xfrm>
            <a:custGeom>
              <a:avLst/>
              <a:gdLst>
                <a:gd name="T0" fmla="*/ 2370 w 2370"/>
                <a:gd name="T1" fmla="*/ 0 h 2092"/>
                <a:gd name="T2" fmla="*/ 2370 w 2370"/>
                <a:gd name="T3" fmla="*/ 2089 h 2092"/>
                <a:gd name="T4" fmla="*/ 1515 w 2370"/>
                <a:gd name="T5" fmla="*/ 2089 h 2092"/>
                <a:gd name="T6" fmla="*/ 1515 w 2370"/>
                <a:gd name="T7" fmla="*/ 899 h 2092"/>
                <a:gd name="T8" fmla="*/ 1332 w 2370"/>
                <a:gd name="T9" fmla="*/ 899 h 2092"/>
                <a:gd name="T10" fmla="*/ 1332 w 2370"/>
                <a:gd name="T11" fmla="*/ 1918 h 2092"/>
                <a:gd name="T12" fmla="*/ 1021 w 2370"/>
                <a:gd name="T13" fmla="*/ 1918 h 2092"/>
                <a:gd name="T14" fmla="*/ 1025 w 2370"/>
                <a:gd name="T15" fmla="*/ 899 h 2092"/>
                <a:gd name="T16" fmla="*/ 844 w 2370"/>
                <a:gd name="T17" fmla="*/ 899 h 2092"/>
                <a:gd name="T18" fmla="*/ 844 w 2370"/>
                <a:gd name="T19" fmla="*/ 2092 h 2092"/>
                <a:gd name="T20" fmla="*/ 0 w 2370"/>
                <a:gd name="T21" fmla="*/ 2092 h 2092"/>
                <a:gd name="T22" fmla="*/ 0 w 2370"/>
                <a:gd name="T23" fmla="*/ 0 h 2092"/>
                <a:gd name="T24" fmla="*/ 2370 w 2370"/>
                <a:gd name="T25" fmla="*/ 0 h 2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0" h="2092">
                  <a:moveTo>
                    <a:pt x="2370" y="0"/>
                  </a:moveTo>
                  <a:lnTo>
                    <a:pt x="2370" y="2089"/>
                  </a:lnTo>
                  <a:lnTo>
                    <a:pt x="1515" y="2089"/>
                  </a:lnTo>
                  <a:lnTo>
                    <a:pt x="1515" y="899"/>
                  </a:lnTo>
                  <a:lnTo>
                    <a:pt x="1332" y="899"/>
                  </a:lnTo>
                  <a:lnTo>
                    <a:pt x="1332" y="1918"/>
                  </a:lnTo>
                  <a:lnTo>
                    <a:pt x="1021" y="1918"/>
                  </a:lnTo>
                  <a:lnTo>
                    <a:pt x="1025" y="899"/>
                  </a:lnTo>
                  <a:lnTo>
                    <a:pt x="844" y="899"/>
                  </a:lnTo>
                  <a:lnTo>
                    <a:pt x="844" y="2092"/>
                  </a:lnTo>
                  <a:lnTo>
                    <a:pt x="0" y="2092"/>
                  </a:lnTo>
                  <a:lnTo>
                    <a:pt x="0" y="0"/>
                  </a:lnTo>
                  <a:lnTo>
                    <a:pt x="23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BDE5CCE-FE4F-40B6-8990-41271682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51327" y="5691088"/>
              <a:ext cx="1060764" cy="862431"/>
            </a:xfrm>
            <a:custGeom>
              <a:avLst/>
              <a:gdLst>
                <a:gd name="T0" fmla="*/ 1694 w 2944"/>
                <a:gd name="T1" fmla="*/ 919 h 2397"/>
                <a:gd name="T2" fmla="*/ 1478 w 2944"/>
                <a:gd name="T3" fmla="*/ 2088 h 2397"/>
                <a:gd name="T4" fmla="*/ 1457 w 2944"/>
                <a:gd name="T5" fmla="*/ 2088 h 2397"/>
                <a:gd name="T6" fmla="*/ 1236 w 2944"/>
                <a:gd name="T7" fmla="*/ 919 h 2397"/>
                <a:gd name="T8" fmla="*/ 1694 w 2944"/>
                <a:gd name="T9" fmla="*/ 919 h 2397"/>
                <a:gd name="T10" fmla="*/ 979 w 2944"/>
                <a:gd name="T11" fmla="*/ 0 h 2397"/>
                <a:gd name="T12" fmla="*/ 0 w 2944"/>
                <a:gd name="T13" fmla="*/ 0 h 2397"/>
                <a:gd name="T14" fmla="*/ 737 w 2944"/>
                <a:gd name="T15" fmla="*/ 2397 h 2397"/>
                <a:gd name="T16" fmla="*/ 2207 w 2944"/>
                <a:gd name="T17" fmla="*/ 2397 h 2397"/>
                <a:gd name="T18" fmla="*/ 2944 w 2944"/>
                <a:gd name="T19" fmla="*/ 0 h 2397"/>
                <a:gd name="T20" fmla="*/ 1944 w 2944"/>
                <a:gd name="T21" fmla="*/ 0 h 2397"/>
                <a:gd name="T22" fmla="*/ 1776 w 2944"/>
                <a:gd name="T23" fmla="*/ 584 h 2397"/>
                <a:gd name="T24" fmla="*/ 1152 w 2944"/>
                <a:gd name="T25" fmla="*/ 584 h 2397"/>
                <a:gd name="T26" fmla="*/ 979 w 2944"/>
                <a:gd name="T27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44" h="2397">
                  <a:moveTo>
                    <a:pt x="1694" y="919"/>
                  </a:moveTo>
                  <a:cubicBezTo>
                    <a:pt x="1606" y="1304"/>
                    <a:pt x="1534" y="1694"/>
                    <a:pt x="1478" y="2088"/>
                  </a:cubicBezTo>
                  <a:lnTo>
                    <a:pt x="1457" y="2088"/>
                  </a:lnTo>
                  <a:cubicBezTo>
                    <a:pt x="1394" y="1672"/>
                    <a:pt x="1321" y="1283"/>
                    <a:pt x="1236" y="919"/>
                  </a:cubicBezTo>
                  <a:lnTo>
                    <a:pt x="1694" y="919"/>
                  </a:lnTo>
                  <a:close/>
                  <a:moveTo>
                    <a:pt x="979" y="0"/>
                  </a:moveTo>
                  <a:lnTo>
                    <a:pt x="0" y="0"/>
                  </a:lnTo>
                  <a:lnTo>
                    <a:pt x="737" y="2397"/>
                  </a:lnTo>
                  <a:lnTo>
                    <a:pt x="2207" y="2397"/>
                  </a:lnTo>
                  <a:lnTo>
                    <a:pt x="2944" y="0"/>
                  </a:lnTo>
                  <a:lnTo>
                    <a:pt x="1944" y="0"/>
                  </a:lnTo>
                  <a:cubicBezTo>
                    <a:pt x="1879" y="204"/>
                    <a:pt x="1823" y="399"/>
                    <a:pt x="1776" y="584"/>
                  </a:cubicBezTo>
                  <a:lnTo>
                    <a:pt x="1152" y="584"/>
                  </a:lnTo>
                  <a:cubicBezTo>
                    <a:pt x="1103" y="399"/>
                    <a:pt x="1045" y="204"/>
                    <a:pt x="97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CA950A3-BF35-4A58-BE22-E0BD95A14E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54173" y="5691088"/>
              <a:ext cx="1076716" cy="862431"/>
            </a:xfrm>
            <a:custGeom>
              <a:avLst/>
              <a:gdLst>
                <a:gd name="T0" fmla="*/ 2988 w 2988"/>
                <a:gd name="T1" fmla="*/ 2397 h 2397"/>
                <a:gd name="T2" fmla="*/ 2230 w 2988"/>
                <a:gd name="T3" fmla="*/ 0 h 2397"/>
                <a:gd name="T4" fmla="*/ 758 w 2988"/>
                <a:gd name="T5" fmla="*/ 0 h 2397"/>
                <a:gd name="T6" fmla="*/ 0 w 2988"/>
                <a:gd name="T7" fmla="*/ 2397 h 2397"/>
                <a:gd name="T8" fmla="*/ 979 w 2988"/>
                <a:gd name="T9" fmla="*/ 2397 h 2397"/>
                <a:gd name="T10" fmla="*/ 1253 w 2988"/>
                <a:gd name="T11" fmla="*/ 1411 h 2397"/>
                <a:gd name="T12" fmla="*/ 1480 w 2988"/>
                <a:gd name="T13" fmla="*/ 309 h 2397"/>
                <a:gd name="T14" fmla="*/ 1501 w 2988"/>
                <a:gd name="T15" fmla="*/ 309 h 2397"/>
                <a:gd name="T16" fmla="*/ 1720 w 2988"/>
                <a:gd name="T17" fmla="*/ 1403 h 2397"/>
                <a:gd name="T18" fmla="*/ 1989 w 2988"/>
                <a:gd name="T19" fmla="*/ 2397 h 2397"/>
                <a:gd name="T20" fmla="*/ 2988 w 2988"/>
                <a:gd name="T21" fmla="*/ 2397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88" h="2397">
                  <a:moveTo>
                    <a:pt x="2988" y="2397"/>
                  </a:moveTo>
                  <a:lnTo>
                    <a:pt x="2230" y="0"/>
                  </a:lnTo>
                  <a:lnTo>
                    <a:pt x="758" y="0"/>
                  </a:lnTo>
                  <a:lnTo>
                    <a:pt x="0" y="2397"/>
                  </a:lnTo>
                  <a:lnTo>
                    <a:pt x="979" y="2397"/>
                  </a:lnTo>
                  <a:cubicBezTo>
                    <a:pt x="1082" y="2084"/>
                    <a:pt x="1173" y="1755"/>
                    <a:pt x="1253" y="1411"/>
                  </a:cubicBezTo>
                  <a:cubicBezTo>
                    <a:pt x="1333" y="1067"/>
                    <a:pt x="1408" y="700"/>
                    <a:pt x="1480" y="309"/>
                  </a:cubicBezTo>
                  <a:lnTo>
                    <a:pt x="1501" y="309"/>
                  </a:lnTo>
                  <a:cubicBezTo>
                    <a:pt x="1568" y="691"/>
                    <a:pt x="1641" y="1056"/>
                    <a:pt x="1720" y="1403"/>
                  </a:cubicBezTo>
                  <a:cubicBezTo>
                    <a:pt x="1799" y="1750"/>
                    <a:pt x="1888" y="2081"/>
                    <a:pt x="1989" y="2397"/>
                  </a:cubicBezTo>
                  <a:lnTo>
                    <a:pt x="2988" y="23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8A3CFB7-39CB-4F24-8FAF-5C60CE866B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072970" y="5691088"/>
              <a:ext cx="1060764" cy="862431"/>
            </a:xfrm>
            <a:custGeom>
              <a:avLst/>
              <a:gdLst>
                <a:gd name="T0" fmla="*/ 1695 w 2944"/>
                <a:gd name="T1" fmla="*/ 919 h 2397"/>
                <a:gd name="T2" fmla="*/ 1479 w 2944"/>
                <a:gd name="T3" fmla="*/ 2088 h 2397"/>
                <a:gd name="T4" fmla="*/ 1457 w 2944"/>
                <a:gd name="T5" fmla="*/ 2088 h 2397"/>
                <a:gd name="T6" fmla="*/ 1236 w 2944"/>
                <a:gd name="T7" fmla="*/ 919 h 2397"/>
                <a:gd name="T8" fmla="*/ 1695 w 2944"/>
                <a:gd name="T9" fmla="*/ 919 h 2397"/>
                <a:gd name="T10" fmla="*/ 980 w 2944"/>
                <a:gd name="T11" fmla="*/ 0 h 2397"/>
                <a:gd name="T12" fmla="*/ 0 w 2944"/>
                <a:gd name="T13" fmla="*/ 0 h 2397"/>
                <a:gd name="T14" fmla="*/ 737 w 2944"/>
                <a:gd name="T15" fmla="*/ 2397 h 2397"/>
                <a:gd name="T16" fmla="*/ 2207 w 2944"/>
                <a:gd name="T17" fmla="*/ 2397 h 2397"/>
                <a:gd name="T18" fmla="*/ 2944 w 2944"/>
                <a:gd name="T19" fmla="*/ 0 h 2397"/>
                <a:gd name="T20" fmla="*/ 1944 w 2944"/>
                <a:gd name="T21" fmla="*/ 0 h 2397"/>
                <a:gd name="T22" fmla="*/ 1777 w 2944"/>
                <a:gd name="T23" fmla="*/ 584 h 2397"/>
                <a:gd name="T24" fmla="*/ 1152 w 2944"/>
                <a:gd name="T25" fmla="*/ 584 h 2397"/>
                <a:gd name="T26" fmla="*/ 980 w 2944"/>
                <a:gd name="T27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44" h="2397">
                  <a:moveTo>
                    <a:pt x="1695" y="919"/>
                  </a:moveTo>
                  <a:cubicBezTo>
                    <a:pt x="1607" y="1304"/>
                    <a:pt x="1535" y="1694"/>
                    <a:pt x="1479" y="2088"/>
                  </a:cubicBezTo>
                  <a:lnTo>
                    <a:pt x="1457" y="2088"/>
                  </a:lnTo>
                  <a:cubicBezTo>
                    <a:pt x="1395" y="1672"/>
                    <a:pt x="1321" y="1283"/>
                    <a:pt x="1236" y="919"/>
                  </a:cubicBezTo>
                  <a:lnTo>
                    <a:pt x="1695" y="919"/>
                  </a:lnTo>
                  <a:close/>
                  <a:moveTo>
                    <a:pt x="980" y="0"/>
                  </a:moveTo>
                  <a:lnTo>
                    <a:pt x="0" y="0"/>
                  </a:lnTo>
                  <a:lnTo>
                    <a:pt x="737" y="2397"/>
                  </a:lnTo>
                  <a:lnTo>
                    <a:pt x="2207" y="2397"/>
                  </a:lnTo>
                  <a:lnTo>
                    <a:pt x="2944" y="0"/>
                  </a:lnTo>
                  <a:lnTo>
                    <a:pt x="1944" y="0"/>
                  </a:lnTo>
                  <a:cubicBezTo>
                    <a:pt x="1880" y="204"/>
                    <a:pt x="1824" y="399"/>
                    <a:pt x="1777" y="584"/>
                  </a:cubicBezTo>
                  <a:lnTo>
                    <a:pt x="1152" y="584"/>
                  </a:lnTo>
                  <a:cubicBezTo>
                    <a:pt x="1103" y="399"/>
                    <a:pt x="1046" y="204"/>
                    <a:pt x="9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D5C9C1F-B05E-4A9E-92E5-D345F3768A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098641" y="5691088"/>
              <a:ext cx="890084" cy="862431"/>
            </a:xfrm>
            <a:custGeom>
              <a:avLst/>
              <a:gdLst>
                <a:gd name="T0" fmla="*/ 1134 w 2471"/>
                <a:gd name="T1" fmla="*/ 1185 h 2397"/>
                <a:gd name="T2" fmla="*/ 1562 w 2471"/>
                <a:gd name="T3" fmla="*/ 1185 h 2397"/>
                <a:gd name="T4" fmla="*/ 1562 w 2471"/>
                <a:gd name="T5" fmla="*/ 1510 h 2397"/>
                <a:gd name="T6" fmla="*/ 1139 w 2471"/>
                <a:gd name="T7" fmla="*/ 1510 h 2397"/>
                <a:gd name="T8" fmla="*/ 959 w 2471"/>
                <a:gd name="T9" fmla="*/ 1471 h 2397"/>
                <a:gd name="T10" fmla="*/ 906 w 2471"/>
                <a:gd name="T11" fmla="*/ 1349 h 2397"/>
                <a:gd name="T12" fmla="*/ 960 w 2471"/>
                <a:gd name="T13" fmla="*/ 1227 h 2397"/>
                <a:gd name="T14" fmla="*/ 1134 w 2471"/>
                <a:gd name="T15" fmla="*/ 1185 h 2397"/>
                <a:gd name="T16" fmla="*/ 835 w 2471"/>
                <a:gd name="T17" fmla="*/ 0 h 2397"/>
                <a:gd name="T18" fmla="*/ 0 w 2471"/>
                <a:gd name="T19" fmla="*/ 0 h 2397"/>
                <a:gd name="T20" fmla="*/ 127 w 2471"/>
                <a:gd name="T21" fmla="*/ 433 h 2397"/>
                <a:gd name="T22" fmla="*/ 157 w 2471"/>
                <a:gd name="T23" fmla="*/ 614 h 2397"/>
                <a:gd name="T24" fmla="*/ 263 w 2471"/>
                <a:gd name="T25" fmla="*/ 833 h 2397"/>
                <a:gd name="T26" fmla="*/ 481 w 2471"/>
                <a:gd name="T27" fmla="*/ 956 h 2397"/>
                <a:gd name="T28" fmla="*/ 842 w 2471"/>
                <a:gd name="T29" fmla="*/ 1006 h 2397"/>
                <a:gd name="T30" fmla="*/ 844 w 2471"/>
                <a:gd name="T31" fmla="*/ 1014 h 2397"/>
                <a:gd name="T32" fmla="*/ 251 w 2471"/>
                <a:gd name="T33" fmla="*/ 1214 h 2397"/>
                <a:gd name="T34" fmla="*/ 69 w 2471"/>
                <a:gd name="T35" fmla="*/ 1671 h 2397"/>
                <a:gd name="T36" fmla="*/ 196 w 2471"/>
                <a:gd name="T37" fmla="*/ 2069 h 2397"/>
                <a:gd name="T38" fmla="*/ 547 w 2471"/>
                <a:gd name="T39" fmla="*/ 2315 h 2397"/>
                <a:gd name="T40" fmla="*/ 1065 w 2471"/>
                <a:gd name="T41" fmla="*/ 2397 h 2397"/>
                <a:gd name="T42" fmla="*/ 2471 w 2471"/>
                <a:gd name="T43" fmla="*/ 2397 h 2397"/>
                <a:gd name="T44" fmla="*/ 2471 w 2471"/>
                <a:gd name="T45" fmla="*/ 0 h 2397"/>
                <a:gd name="T46" fmla="*/ 1562 w 2471"/>
                <a:gd name="T47" fmla="*/ 0 h 2397"/>
                <a:gd name="T48" fmla="*/ 1562 w 2471"/>
                <a:gd name="T49" fmla="*/ 828 h 2397"/>
                <a:gd name="T50" fmla="*/ 1391 w 2471"/>
                <a:gd name="T51" fmla="*/ 828 h 2397"/>
                <a:gd name="T52" fmla="*/ 1144 w 2471"/>
                <a:gd name="T53" fmla="*/ 790 h 2397"/>
                <a:gd name="T54" fmla="*/ 1010 w 2471"/>
                <a:gd name="T55" fmla="*/ 679 h 2397"/>
                <a:gd name="T56" fmla="*/ 951 w 2471"/>
                <a:gd name="T57" fmla="*/ 492 h 2397"/>
                <a:gd name="T58" fmla="*/ 933 w 2471"/>
                <a:gd name="T59" fmla="*/ 361 h 2397"/>
                <a:gd name="T60" fmla="*/ 892 w 2471"/>
                <a:gd name="T61" fmla="*/ 144 h 2397"/>
                <a:gd name="T62" fmla="*/ 835 w 2471"/>
                <a:gd name="T63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71" h="2397">
                  <a:moveTo>
                    <a:pt x="1134" y="1185"/>
                  </a:moveTo>
                  <a:lnTo>
                    <a:pt x="1562" y="1185"/>
                  </a:lnTo>
                  <a:lnTo>
                    <a:pt x="1562" y="1510"/>
                  </a:lnTo>
                  <a:lnTo>
                    <a:pt x="1139" y="1510"/>
                  </a:lnTo>
                  <a:cubicBezTo>
                    <a:pt x="1055" y="1510"/>
                    <a:pt x="995" y="1497"/>
                    <a:pt x="959" y="1471"/>
                  </a:cubicBezTo>
                  <a:cubicBezTo>
                    <a:pt x="924" y="1446"/>
                    <a:pt x="906" y="1405"/>
                    <a:pt x="906" y="1349"/>
                  </a:cubicBezTo>
                  <a:cubicBezTo>
                    <a:pt x="906" y="1296"/>
                    <a:pt x="924" y="1255"/>
                    <a:pt x="960" y="1227"/>
                  </a:cubicBezTo>
                  <a:cubicBezTo>
                    <a:pt x="996" y="1199"/>
                    <a:pt x="1054" y="1185"/>
                    <a:pt x="1134" y="1185"/>
                  </a:cubicBezTo>
                  <a:close/>
                  <a:moveTo>
                    <a:pt x="835" y="0"/>
                  </a:moveTo>
                  <a:lnTo>
                    <a:pt x="0" y="0"/>
                  </a:lnTo>
                  <a:cubicBezTo>
                    <a:pt x="55" y="130"/>
                    <a:pt x="97" y="275"/>
                    <a:pt x="127" y="433"/>
                  </a:cubicBezTo>
                  <a:lnTo>
                    <a:pt x="157" y="614"/>
                  </a:lnTo>
                  <a:cubicBezTo>
                    <a:pt x="175" y="706"/>
                    <a:pt x="210" y="779"/>
                    <a:pt x="263" y="833"/>
                  </a:cubicBezTo>
                  <a:cubicBezTo>
                    <a:pt x="315" y="888"/>
                    <a:pt x="388" y="929"/>
                    <a:pt x="481" y="956"/>
                  </a:cubicBezTo>
                  <a:cubicBezTo>
                    <a:pt x="575" y="982"/>
                    <a:pt x="695" y="999"/>
                    <a:pt x="842" y="1006"/>
                  </a:cubicBezTo>
                  <a:lnTo>
                    <a:pt x="844" y="1014"/>
                  </a:lnTo>
                  <a:cubicBezTo>
                    <a:pt x="570" y="1036"/>
                    <a:pt x="373" y="1102"/>
                    <a:pt x="251" y="1214"/>
                  </a:cubicBezTo>
                  <a:cubicBezTo>
                    <a:pt x="129" y="1325"/>
                    <a:pt x="69" y="1478"/>
                    <a:pt x="69" y="1671"/>
                  </a:cubicBezTo>
                  <a:cubicBezTo>
                    <a:pt x="69" y="1827"/>
                    <a:pt x="111" y="1960"/>
                    <a:pt x="196" y="2069"/>
                  </a:cubicBezTo>
                  <a:cubicBezTo>
                    <a:pt x="281" y="2179"/>
                    <a:pt x="398" y="2261"/>
                    <a:pt x="547" y="2315"/>
                  </a:cubicBezTo>
                  <a:cubicBezTo>
                    <a:pt x="697" y="2370"/>
                    <a:pt x="870" y="2397"/>
                    <a:pt x="1065" y="2397"/>
                  </a:cubicBezTo>
                  <a:lnTo>
                    <a:pt x="2471" y="2397"/>
                  </a:lnTo>
                  <a:lnTo>
                    <a:pt x="2471" y="0"/>
                  </a:lnTo>
                  <a:lnTo>
                    <a:pt x="1562" y="0"/>
                  </a:lnTo>
                  <a:lnTo>
                    <a:pt x="1562" y="828"/>
                  </a:lnTo>
                  <a:lnTo>
                    <a:pt x="1391" y="828"/>
                  </a:lnTo>
                  <a:cubicBezTo>
                    <a:pt x="1288" y="828"/>
                    <a:pt x="1205" y="816"/>
                    <a:pt x="1144" y="790"/>
                  </a:cubicBezTo>
                  <a:cubicBezTo>
                    <a:pt x="1083" y="764"/>
                    <a:pt x="1039" y="727"/>
                    <a:pt x="1010" y="679"/>
                  </a:cubicBezTo>
                  <a:cubicBezTo>
                    <a:pt x="982" y="630"/>
                    <a:pt x="962" y="568"/>
                    <a:pt x="951" y="492"/>
                  </a:cubicBezTo>
                  <a:lnTo>
                    <a:pt x="933" y="361"/>
                  </a:lnTo>
                  <a:cubicBezTo>
                    <a:pt x="921" y="272"/>
                    <a:pt x="908" y="200"/>
                    <a:pt x="892" y="144"/>
                  </a:cubicBezTo>
                  <a:cubicBezTo>
                    <a:pt x="875" y="89"/>
                    <a:pt x="857" y="41"/>
                    <a:pt x="83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ED2445D-2204-459C-AE55-499BD2060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076457" y="5691088"/>
              <a:ext cx="762474" cy="862431"/>
            </a:xfrm>
            <a:custGeom>
              <a:avLst/>
              <a:gdLst>
                <a:gd name="T0" fmla="*/ 2117 w 2117"/>
                <a:gd name="T1" fmla="*/ 0 h 2397"/>
                <a:gd name="T2" fmla="*/ 0 w 2117"/>
                <a:gd name="T3" fmla="*/ 0 h 2397"/>
                <a:gd name="T4" fmla="*/ 0 w 2117"/>
                <a:gd name="T5" fmla="*/ 854 h 2397"/>
                <a:gd name="T6" fmla="*/ 1207 w 2117"/>
                <a:gd name="T7" fmla="*/ 854 h 2397"/>
                <a:gd name="T8" fmla="*/ 1207 w 2117"/>
                <a:gd name="T9" fmla="*/ 1036 h 2397"/>
                <a:gd name="T10" fmla="*/ 176 w 2117"/>
                <a:gd name="T11" fmla="*/ 1033 h 2397"/>
                <a:gd name="T12" fmla="*/ 176 w 2117"/>
                <a:gd name="T13" fmla="*/ 1348 h 2397"/>
                <a:gd name="T14" fmla="*/ 1207 w 2117"/>
                <a:gd name="T15" fmla="*/ 1348 h 2397"/>
                <a:gd name="T16" fmla="*/ 1207 w 2117"/>
                <a:gd name="T17" fmla="*/ 1532 h 2397"/>
                <a:gd name="T18" fmla="*/ 3 w 2117"/>
                <a:gd name="T19" fmla="*/ 1532 h 2397"/>
                <a:gd name="T20" fmla="*/ 3 w 2117"/>
                <a:gd name="T21" fmla="*/ 2397 h 2397"/>
                <a:gd name="T22" fmla="*/ 2117 w 2117"/>
                <a:gd name="T23" fmla="*/ 2397 h 2397"/>
                <a:gd name="T24" fmla="*/ 2117 w 2117"/>
                <a:gd name="T25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7" h="2397">
                  <a:moveTo>
                    <a:pt x="2117" y="0"/>
                  </a:moveTo>
                  <a:lnTo>
                    <a:pt x="0" y="0"/>
                  </a:lnTo>
                  <a:lnTo>
                    <a:pt x="0" y="854"/>
                  </a:lnTo>
                  <a:lnTo>
                    <a:pt x="1207" y="854"/>
                  </a:lnTo>
                  <a:lnTo>
                    <a:pt x="1207" y="1036"/>
                  </a:lnTo>
                  <a:lnTo>
                    <a:pt x="176" y="1033"/>
                  </a:lnTo>
                  <a:lnTo>
                    <a:pt x="176" y="1348"/>
                  </a:lnTo>
                  <a:lnTo>
                    <a:pt x="1207" y="1348"/>
                  </a:lnTo>
                  <a:lnTo>
                    <a:pt x="1207" y="1532"/>
                  </a:lnTo>
                  <a:lnTo>
                    <a:pt x="3" y="1532"/>
                  </a:lnTo>
                  <a:lnTo>
                    <a:pt x="3" y="2397"/>
                  </a:lnTo>
                  <a:lnTo>
                    <a:pt x="2117" y="2397"/>
                  </a:lnTo>
                  <a:lnTo>
                    <a:pt x="21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3A6C035-5333-4B74-9E6B-B403C33CC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0979303" y="1734427"/>
              <a:ext cx="909226" cy="966050"/>
            </a:xfrm>
            <a:custGeom>
              <a:avLst/>
              <a:gdLst>
                <a:gd name="T0" fmla="*/ 1641 w 2528"/>
                <a:gd name="T1" fmla="*/ 1343 h 2681"/>
                <a:gd name="T2" fmla="*/ 1551 w 2528"/>
                <a:gd name="T3" fmla="*/ 1709 h 2681"/>
                <a:gd name="T4" fmla="*/ 1268 w 2528"/>
                <a:gd name="T5" fmla="*/ 1827 h 2681"/>
                <a:gd name="T6" fmla="*/ 979 w 2528"/>
                <a:gd name="T7" fmla="*/ 1709 h 2681"/>
                <a:gd name="T8" fmla="*/ 887 w 2528"/>
                <a:gd name="T9" fmla="*/ 1341 h 2681"/>
                <a:gd name="T10" fmla="*/ 979 w 2528"/>
                <a:gd name="T11" fmla="*/ 971 h 2681"/>
                <a:gd name="T12" fmla="*/ 1268 w 2528"/>
                <a:gd name="T13" fmla="*/ 852 h 2681"/>
                <a:gd name="T14" fmla="*/ 1551 w 2528"/>
                <a:gd name="T15" fmla="*/ 971 h 2681"/>
                <a:gd name="T16" fmla="*/ 1641 w 2528"/>
                <a:gd name="T17" fmla="*/ 1343 h 2681"/>
                <a:gd name="T18" fmla="*/ 2528 w 2528"/>
                <a:gd name="T19" fmla="*/ 1338 h 2681"/>
                <a:gd name="T20" fmla="*/ 2199 w 2528"/>
                <a:gd name="T21" fmla="*/ 334 h 2681"/>
                <a:gd name="T22" fmla="*/ 1266 w 2528"/>
                <a:gd name="T23" fmla="*/ 0 h 2681"/>
                <a:gd name="T24" fmla="*/ 330 w 2528"/>
                <a:gd name="T25" fmla="*/ 334 h 2681"/>
                <a:gd name="T26" fmla="*/ 0 w 2528"/>
                <a:gd name="T27" fmla="*/ 1338 h 2681"/>
                <a:gd name="T28" fmla="*/ 330 w 2528"/>
                <a:gd name="T29" fmla="*/ 2346 h 2681"/>
                <a:gd name="T30" fmla="*/ 1268 w 2528"/>
                <a:gd name="T31" fmla="*/ 2681 h 2681"/>
                <a:gd name="T32" fmla="*/ 2200 w 2528"/>
                <a:gd name="T33" fmla="*/ 2346 h 2681"/>
                <a:gd name="T34" fmla="*/ 2528 w 2528"/>
                <a:gd name="T35" fmla="*/ 1338 h 2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28" h="2681">
                  <a:moveTo>
                    <a:pt x="1641" y="1343"/>
                  </a:moveTo>
                  <a:cubicBezTo>
                    <a:pt x="1641" y="1508"/>
                    <a:pt x="1611" y="1630"/>
                    <a:pt x="1551" y="1709"/>
                  </a:cubicBezTo>
                  <a:cubicBezTo>
                    <a:pt x="1492" y="1788"/>
                    <a:pt x="1397" y="1827"/>
                    <a:pt x="1268" y="1827"/>
                  </a:cubicBezTo>
                  <a:cubicBezTo>
                    <a:pt x="1136" y="1827"/>
                    <a:pt x="1040" y="1788"/>
                    <a:pt x="979" y="1709"/>
                  </a:cubicBezTo>
                  <a:cubicBezTo>
                    <a:pt x="918" y="1630"/>
                    <a:pt x="887" y="1508"/>
                    <a:pt x="887" y="1341"/>
                  </a:cubicBezTo>
                  <a:cubicBezTo>
                    <a:pt x="887" y="1174"/>
                    <a:pt x="918" y="1051"/>
                    <a:pt x="979" y="971"/>
                  </a:cubicBezTo>
                  <a:cubicBezTo>
                    <a:pt x="1040" y="892"/>
                    <a:pt x="1136" y="852"/>
                    <a:pt x="1268" y="852"/>
                  </a:cubicBezTo>
                  <a:cubicBezTo>
                    <a:pt x="1397" y="852"/>
                    <a:pt x="1492" y="892"/>
                    <a:pt x="1551" y="971"/>
                  </a:cubicBezTo>
                  <a:cubicBezTo>
                    <a:pt x="1611" y="1051"/>
                    <a:pt x="1641" y="1174"/>
                    <a:pt x="1641" y="1343"/>
                  </a:cubicBezTo>
                  <a:close/>
                  <a:moveTo>
                    <a:pt x="2528" y="1338"/>
                  </a:moveTo>
                  <a:cubicBezTo>
                    <a:pt x="2528" y="891"/>
                    <a:pt x="2419" y="557"/>
                    <a:pt x="2199" y="334"/>
                  </a:cubicBezTo>
                  <a:cubicBezTo>
                    <a:pt x="1980" y="111"/>
                    <a:pt x="1669" y="0"/>
                    <a:pt x="1266" y="0"/>
                  </a:cubicBezTo>
                  <a:cubicBezTo>
                    <a:pt x="862" y="0"/>
                    <a:pt x="550" y="111"/>
                    <a:pt x="330" y="334"/>
                  </a:cubicBezTo>
                  <a:cubicBezTo>
                    <a:pt x="110" y="557"/>
                    <a:pt x="0" y="891"/>
                    <a:pt x="0" y="1338"/>
                  </a:cubicBezTo>
                  <a:cubicBezTo>
                    <a:pt x="0" y="1787"/>
                    <a:pt x="110" y="2123"/>
                    <a:pt x="330" y="2346"/>
                  </a:cubicBezTo>
                  <a:cubicBezTo>
                    <a:pt x="550" y="2569"/>
                    <a:pt x="862" y="2681"/>
                    <a:pt x="1268" y="2681"/>
                  </a:cubicBezTo>
                  <a:cubicBezTo>
                    <a:pt x="1671" y="2681"/>
                    <a:pt x="1981" y="2569"/>
                    <a:pt x="2200" y="2346"/>
                  </a:cubicBezTo>
                  <a:cubicBezTo>
                    <a:pt x="2419" y="2123"/>
                    <a:pt x="2528" y="1787"/>
                    <a:pt x="2528" y="13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5DDED3C-E05C-4AF2-BD9E-D2D4BAA9E5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003230" y="2652653"/>
              <a:ext cx="862968" cy="1076047"/>
            </a:xfrm>
            <a:custGeom>
              <a:avLst/>
              <a:gdLst>
                <a:gd name="T0" fmla="*/ 0 w 2398"/>
                <a:gd name="T1" fmla="*/ 1989 h 2989"/>
                <a:gd name="T2" fmla="*/ 995 w 2398"/>
                <a:gd name="T3" fmla="*/ 1720 h 2989"/>
                <a:gd name="T4" fmla="*/ 2088 w 2398"/>
                <a:gd name="T5" fmla="*/ 1502 h 2989"/>
                <a:gd name="T6" fmla="*/ 2088 w 2398"/>
                <a:gd name="T7" fmla="*/ 1480 h 2989"/>
                <a:gd name="T8" fmla="*/ 986 w 2398"/>
                <a:gd name="T9" fmla="*/ 1253 h 2989"/>
                <a:gd name="T10" fmla="*/ 0 w 2398"/>
                <a:gd name="T11" fmla="*/ 979 h 2989"/>
                <a:gd name="T12" fmla="*/ 0 w 2398"/>
                <a:gd name="T13" fmla="*/ 0 h 2989"/>
                <a:gd name="T14" fmla="*/ 2398 w 2398"/>
                <a:gd name="T15" fmla="*/ 758 h 2989"/>
                <a:gd name="T16" fmla="*/ 2398 w 2398"/>
                <a:gd name="T17" fmla="*/ 2230 h 2989"/>
                <a:gd name="T18" fmla="*/ 0 w 2398"/>
                <a:gd name="T19" fmla="*/ 2989 h 2989"/>
                <a:gd name="T20" fmla="*/ 0 w 2398"/>
                <a:gd name="T21" fmla="*/ 1989 h 2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98" h="2989">
                  <a:moveTo>
                    <a:pt x="0" y="1989"/>
                  </a:moveTo>
                  <a:cubicBezTo>
                    <a:pt x="316" y="1889"/>
                    <a:pt x="647" y="1799"/>
                    <a:pt x="995" y="1720"/>
                  </a:cubicBezTo>
                  <a:cubicBezTo>
                    <a:pt x="1342" y="1642"/>
                    <a:pt x="1706" y="1569"/>
                    <a:pt x="2088" y="1502"/>
                  </a:cubicBezTo>
                  <a:lnTo>
                    <a:pt x="2088" y="1480"/>
                  </a:lnTo>
                  <a:cubicBezTo>
                    <a:pt x="1697" y="1409"/>
                    <a:pt x="1330" y="1333"/>
                    <a:pt x="986" y="1253"/>
                  </a:cubicBezTo>
                  <a:cubicBezTo>
                    <a:pt x="642" y="1173"/>
                    <a:pt x="314" y="1082"/>
                    <a:pt x="0" y="979"/>
                  </a:cubicBezTo>
                  <a:lnTo>
                    <a:pt x="0" y="0"/>
                  </a:lnTo>
                  <a:lnTo>
                    <a:pt x="2398" y="758"/>
                  </a:lnTo>
                  <a:lnTo>
                    <a:pt x="2398" y="2230"/>
                  </a:lnTo>
                  <a:lnTo>
                    <a:pt x="0" y="2989"/>
                  </a:lnTo>
                  <a:lnTo>
                    <a:pt x="0" y="19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071B0DC-7FB6-4C7C-97F2-16CABAAAC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1003230" y="3719133"/>
              <a:ext cx="862968" cy="889531"/>
            </a:xfrm>
            <a:custGeom>
              <a:avLst/>
              <a:gdLst>
                <a:gd name="T0" fmla="*/ 1212 w 2398"/>
                <a:gd name="T1" fmla="*/ 1134 h 2472"/>
                <a:gd name="T2" fmla="*/ 1212 w 2398"/>
                <a:gd name="T3" fmla="*/ 1563 h 2472"/>
                <a:gd name="T4" fmla="*/ 887 w 2398"/>
                <a:gd name="T5" fmla="*/ 1563 h 2472"/>
                <a:gd name="T6" fmla="*/ 887 w 2398"/>
                <a:gd name="T7" fmla="*/ 1139 h 2472"/>
                <a:gd name="T8" fmla="*/ 926 w 2398"/>
                <a:gd name="T9" fmla="*/ 960 h 2472"/>
                <a:gd name="T10" fmla="*/ 1048 w 2398"/>
                <a:gd name="T11" fmla="*/ 906 h 2472"/>
                <a:gd name="T12" fmla="*/ 1170 w 2398"/>
                <a:gd name="T13" fmla="*/ 961 h 2472"/>
                <a:gd name="T14" fmla="*/ 1212 w 2398"/>
                <a:gd name="T15" fmla="*/ 1134 h 2472"/>
                <a:gd name="T16" fmla="*/ 2398 w 2398"/>
                <a:gd name="T17" fmla="*/ 836 h 2472"/>
                <a:gd name="T18" fmla="*/ 2398 w 2398"/>
                <a:gd name="T19" fmla="*/ 0 h 2472"/>
                <a:gd name="T20" fmla="*/ 1964 w 2398"/>
                <a:gd name="T21" fmla="*/ 127 h 2472"/>
                <a:gd name="T22" fmla="*/ 1783 w 2398"/>
                <a:gd name="T23" fmla="*/ 158 h 2472"/>
                <a:gd name="T24" fmla="*/ 1564 w 2398"/>
                <a:gd name="T25" fmla="*/ 263 h 2472"/>
                <a:gd name="T26" fmla="*/ 1442 w 2398"/>
                <a:gd name="T27" fmla="*/ 482 h 2472"/>
                <a:gd name="T28" fmla="*/ 1391 w 2398"/>
                <a:gd name="T29" fmla="*/ 843 h 2472"/>
                <a:gd name="T30" fmla="*/ 1383 w 2398"/>
                <a:gd name="T31" fmla="*/ 844 h 2472"/>
                <a:gd name="T32" fmla="*/ 1184 w 2398"/>
                <a:gd name="T33" fmla="*/ 251 h 2472"/>
                <a:gd name="T34" fmla="*/ 727 w 2398"/>
                <a:gd name="T35" fmla="*/ 69 h 2472"/>
                <a:gd name="T36" fmla="*/ 328 w 2398"/>
                <a:gd name="T37" fmla="*/ 196 h 2472"/>
                <a:gd name="T38" fmla="*/ 82 w 2398"/>
                <a:gd name="T39" fmla="*/ 548 h 2472"/>
                <a:gd name="T40" fmla="*/ 0 w 2398"/>
                <a:gd name="T41" fmla="*/ 1065 h 2472"/>
                <a:gd name="T42" fmla="*/ 0 w 2398"/>
                <a:gd name="T43" fmla="*/ 2472 h 2472"/>
                <a:gd name="T44" fmla="*/ 2398 w 2398"/>
                <a:gd name="T45" fmla="*/ 2472 h 2472"/>
                <a:gd name="T46" fmla="*/ 2398 w 2398"/>
                <a:gd name="T47" fmla="*/ 1563 h 2472"/>
                <a:gd name="T48" fmla="*/ 1569 w 2398"/>
                <a:gd name="T49" fmla="*/ 1563 h 2472"/>
                <a:gd name="T50" fmla="*/ 1569 w 2398"/>
                <a:gd name="T51" fmla="*/ 1392 h 2472"/>
                <a:gd name="T52" fmla="*/ 1607 w 2398"/>
                <a:gd name="T53" fmla="*/ 1145 h 2472"/>
                <a:gd name="T54" fmla="*/ 1719 w 2398"/>
                <a:gd name="T55" fmla="*/ 1011 h 2472"/>
                <a:gd name="T56" fmla="*/ 1906 w 2398"/>
                <a:gd name="T57" fmla="*/ 951 h 2472"/>
                <a:gd name="T58" fmla="*/ 2036 w 2398"/>
                <a:gd name="T59" fmla="*/ 933 h 2472"/>
                <a:gd name="T60" fmla="*/ 2253 w 2398"/>
                <a:gd name="T61" fmla="*/ 892 h 2472"/>
                <a:gd name="T62" fmla="*/ 2398 w 2398"/>
                <a:gd name="T63" fmla="*/ 836 h 2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98" h="2472">
                  <a:moveTo>
                    <a:pt x="1212" y="1134"/>
                  </a:moveTo>
                  <a:lnTo>
                    <a:pt x="1212" y="1563"/>
                  </a:lnTo>
                  <a:lnTo>
                    <a:pt x="887" y="1563"/>
                  </a:lnTo>
                  <a:lnTo>
                    <a:pt x="887" y="1139"/>
                  </a:lnTo>
                  <a:cubicBezTo>
                    <a:pt x="887" y="1055"/>
                    <a:pt x="900" y="995"/>
                    <a:pt x="926" y="960"/>
                  </a:cubicBezTo>
                  <a:cubicBezTo>
                    <a:pt x="952" y="924"/>
                    <a:pt x="992" y="906"/>
                    <a:pt x="1048" y="906"/>
                  </a:cubicBezTo>
                  <a:cubicBezTo>
                    <a:pt x="1102" y="906"/>
                    <a:pt x="1143" y="924"/>
                    <a:pt x="1170" y="961"/>
                  </a:cubicBezTo>
                  <a:cubicBezTo>
                    <a:pt x="1198" y="997"/>
                    <a:pt x="1212" y="1055"/>
                    <a:pt x="1212" y="1134"/>
                  </a:cubicBezTo>
                  <a:close/>
                  <a:moveTo>
                    <a:pt x="2398" y="836"/>
                  </a:moveTo>
                  <a:lnTo>
                    <a:pt x="2398" y="0"/>
                  </a:lnTo>
                  <a:cubicBezTo>
                    <a:pt x="2267" y="55"/>
                    <a:pt x="2123" y="97"/>
                    <a:pt x="1964" y="127"/>
                  </a:cubicBezTo>
                  <a:lnTo>
                    <a:pt x="1783" y="158"/>
                  </a:lnTo>
                  <a:cubicBezTo>
                    <a:pt x="1692" y="176"/>
                    <a:pt x="1619" y="211"/>
                    <a:pt x="1564" y="263"/>
                  </a:cubicBezTo>
                  <a:cubicBezTo>
                    <a:pt x="1509" y="316"/>
                    <a:pt x="1468" y="388"/>
                    <a:pt x="1442" y="482"/>
                  </a:cubicBezTo>
                  <a:cubicBezTo>
                    <a:pt x="1415" y="575"/>
                    <a:pt x="1398" y="695"/>
                    <a:pt x="1391" y="843"/>
                  </a:cubicBezTo>
                  <a:lnTo>
                    <a:pt x="1383" y="844"/>
                  </a:lnTo>
                  <a:cubicBezTo>
                    <a:pt x="1362" y="571"/>
                    <a:pt x="1295" y="373"/>
                    <a:pt x="1184" y="251"/>
                  </a:cubicBezTo>
                  <a:cubicBezTo>
                    <a:pt x="1072" y="130"/>
                    <a:pt x="920" y="69"/>
                    <a:pt x="727" y="69"/>
                  </a:cubicBezTo>
                  <a:cubicBezTo>
                    <a:pt x="570" y="69"/>
                    <a:pt x="438" y="111"/>
                    <a:pt x="328" y="196"/>
                  </a:cubicBezTo>
                  <a:cubicBezTo>
                    <a:pt x="219" y="281"/>
                    <a:pt x="137" y="398"/>
                    <a:pt x="82" y="548"/>
                  </a:cubicBezTo>
                  <a:cubicBezTo>
                    <a:pt x="27" y="697"/>
                    <a:pt x="0" y="870"/>
                    <a:pt x="0" y="1065"/>
                  </a:cubicBezTo>
                  <a:lnTo>
                    <a:pt x="0" y="2472"/>
                  </a:lnTo>
                  <a:lnTo>
                    <a:pt x="2398" y="2472"/>
                  </a:lnTo>
                  <a:lnTo>
                    <a:pt x="2398" y="1563"/>
                  </a:lnTo>
                  <a:lnTo>
                    <a:pt x="1569" y="1563"/>
                  </a:lnTo>
                  <a:lnTo>
                    <a:pt x="1569" y="1392"/>
                  </a:lnTo>
                  <a:cubicBezTo>
                    <a:pt x="1569" y="1288"/>
                    <a:pt x="1582" y="1206"/>
                    <a:pt x="1607" y="1145"/>
                  </a:cubicBezTo>
                  <a:cubicBezTo>
                    <a:pt x="1633" y="1084"/>
                    <a:pt x="1670" y="1039"/>
                    <a:pt x="1719" y="1011"/>
                  </a:cubicBezTo>
                  <a:cubicBezTo>
                    <a:pt x="1767" y="982"/>
                    <a:pt x="1830" y="963"/>
                    <a:pt x="1906" y="951"/>
                  </a:cubicBezTo>
                  <a:lnTo>
                    <a:pt x="2036" y="933"/>
                  </a:lnTo>
                  <a:cubicBezTo>
                    <a:pt x="2125" y="922"/>
                    <a:pt x="2198" y="908"/>
                    <a:pt x="2253" y="892"/>
                  </a:cubicBezTo>
                  <a:cubicBezTo>
                    <a:pt x="2308" y="876"/>
                    <a:pt x="2357" y="857"/>
                    <a:pt x="2398" y="8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715F392-9BCF-4C90-A32D-EEB15231A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003230" y="4696343"/>
              <a:ext cx="862968" cy="762000"/>
            </a:xfrm>
            <a:custGeom>
              <a:avLst/>
              <a:gdLst>
                <a:gd name="T0" fmla="*/ 0 w 2398"/>
                <a:gd name="T1" fmla="*/ 2116 h 2116"/>
                <a:gd name="T2" fmla="*/ 0 w 2398"/>
                <a:gd name="T3" fmla="*/ 3 h 2116"/>
                <a:gd name="T4" fmla="*/ 866 w 2398"/>
                <a:gd name="T5" fmla="*/ 3 h 2116"/>
                <a:gd name="T6" fmla="*/ 866 w 2398"/>
                <a:gd name="T7" fmla="*/ 1207 h 2116"/>
                <a:gd name="T8" fmla="*/ 1050 w 2398"/>
                <a:gd name="T9" fmla="*/ 1207 h 2116"/>
                <a:gd name="T10" fmla="*/ 1050 w 2398"/>
                <a:gd name="T11" fmla="*/ 175 h 2116"/>
                <a:gd name="T12" fmla="*/ 1365 w 2398"/>
                <a:gd name="T13" fmla="*/ 175 h 2116"/>
                <a:gd name="T14" fmla="*/ 1361 w 2398"/>
                <a:gd name="T15" fmla="*/ 1207 h 2116"/>
                <a:gd name="T16" fmla="*/ 1544 w 2398"/>
                <a:gd name="T17" fmla="*/ 1207 h 2116"/>
                <a:gd name="T18" fmla="*/ 1544 w 2398"/>
                <a:gd name="T19" fmla="*/ 0 h 2116"/>
                <a:gd name="T20" fmla="*/ 2398 w 2398"/>
                <a:gd name="T21" fmla="*/ 0 h 2116"/>
                <a:gd name="T22" fmla="*/ 2398 w 2398"/>
                <a:gd name="T23" fmla="*/ 2116 h 2116"/>
                <a:gd name="T24" fmla="*/ 0 w 2398"/>
                <a:gd name="T25" fmla="*/ 2116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98" h="2116">
                  <a:moveTo>
                    <a:pt x="0" y="2116"/>
                  </a:moveTo>
                  <a:lnTo>
                    <a:pt x="0" y="3"/>
                  </a:lnTo>
                  <a:lnTo>
                    <a:pt x="866" y="3"/>
                  </a:lnTo>
                  <a:lnTo>
                    <a:pt x="866" y="1207"/>
                  </a:lnTo>
                  <a:lnTo>
                    <a:pt x="1050" y="1207"/>
                  </a:lnTo>
                  <a:lnTo>
                    <a:pt x="1050" y="175"/>
                  </a:lnTo>
                  <a:lnTo>
                    <a:pt x="1365" y="175"/>
                  </a:lnTo>
                  <a:lnTo>
                    <a:pt x="1361" y="1207"/>
                  </a:lnTo>
                  <a:lnTo>
                    <a:pt x="1544" y="1207"/>
                  </a:lnTo>
                  <a:lnTo>
                    <a:pt x="1544" y="0"/>
                  </a:lnTo>
                  <a:lnTo>
                    <a:pt x="2398" y="0"/>
                  </a:lnTo>
                  <a:lnTo>
                    <a:pt x="2398" y="2116"/>
                  </a:lnTo>
                  <a:lnTo>
                    <a:pt x="0" y="2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132EFA6-1CE3-4B85-B6FD-BE67AF9380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003230" y="5515732"/>
              <a:ext cx="862968" cy="1037787"/>
            </a:xfrm>
            <a:custGeom>
              <a:avLst/>
              <a:gdLst>
                <a:gd name="T0" fmla="*/ 1609 w 2398"/>
                <a:gd name="T1" fmla="*/ 1616 h 2883"/>
                <a:gd name="T2" fmla="*/ 1996 w 2398"/>
                <a:gd name="T3" fmla="*/ 1962 h 2883"/>
                <a:gd name="T4" fmla="*/ 2398 w 2398"/>
                <a:gd name="T5" fmla="*/ 1962 h 2883"/>
                <a:gd name="T6" fmla="*/ 2398 w 2398"/>
                <a:gd name="T7" fmla="*/ 2883 h 2883"/>
                <a:gd name="T8" fmla="*/ 0 w 2398"/>
                <a:gd name="T9" fmla="*/ 2883 h 2883"/>
                <a:gd name="T10" fmla="*/ 0 w 2398"/>
                <a:gd name="T11" fmla="*/ 1962 h 2883"/>
                <a:gd name="T12" fmla="*/ 1318 w 2398"/>
                <a:gd name="T13" fmla="*/ 1962 h 2883"/>
                <a:gd name="T14" fmla="*/ 1318 w 2398"/>
                <a:gd name="T15" fmla="*/ 1932 h 2883"/>
                <a:gd name="T16" fmla="*/ 928 w 2398"/>
                <a:gd name="T17" fmla="*/ 1804 h 2883"/>
                <a:gd name="T18" fmla="*/ 590 w 2398"/>
                <a:gd name="T19" fmla="*/ 1610 h 2883"/>
                <a:gd name="T20" fmla="*/ 0 w 2398"/>
                <a:gd name="T21" fmla="*/ 1179 h 2883"/>
                <a:gd name="T22" fmla="*/ 0 w 2398"/>
                <a:gd name="T23" fmla="*/ 39 h 2883"/>
                <a:gd name="T24" fmla="*/ 1038 w 2398"/>
                <a:gd name="T25" fmla="*/ 1075 h 2883"/>
                <a:gd name="T26" fmla="*/ 2398 w 2398"/>
                <a:gd name="T27" fmla="*/ 0 h 2883"/>
                <a:gd name="T28" fmla="*/ 2398 w 2398"/>
                <a:gd name="T29" fmla="*/ 1122 h 2883"/>
                <a:gd name="T30" fmla="*/ 1609 w 2398"/>
                <a:gd name="T31" fmla="*/ 1616 h 2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98" h="2883">
                  <a:moveTo>
                    <a:pt x="1609" y="1616"/>
                  </a:moveTo>
                  <a:lnTo>
                    <a:pt x="1996" y="1962"/>
                  </a:lnTo>
                  <a:lnTo>
                    <a:pt x="2398" y="1962"/>
                  </a:lnTo>
                  <a:lnTo>
                    <a:pt x="2398" y="2883"/>
                  </a:lnTo>
                  <a:lnTo>
                    <a:pt x="0" y="2883"/>
                  </a:lnTo>
                  <a:lnTo>
                    <a:pt x="0" y="1962"/>
                  </a:lnTo>
                  <a:lnTo>
                    <a:pt x="1318" y="1962"/>
                  </a:lnTo>
                  <a:lnTo>
                    <a:pt x="1318" y="1932"/>
                  </a:lnTo>
                  <a:cubicBezTo>
                    <a:pt x="1160" y="1892"/>
                    <a:pt x="1031" y="1849"/>
                    <a:pt x="928" y="1804"/>
                  </a:cubicBezTo>
                  <a:cubicBezTo>
                    <a:pt x="826" y="1759"/>
                    <a:pt x="714" y="1694"/>
                    <a:pt x="590" y="1610"/>
                  </a:cubicBezTo>
                  <a:cubicBezTo>
                    <a:pt x="467" y="1526"/>
                    <a:pt x="270" y="1382"/>
                    <a:pt x="0" y="1179"/>
                  </a:cubicBezTo>
                  <a:lnTo>
                    <a:pt x="0" y="39"/>
                  </a:lnTo>
                  <a:lnTo>
                    <a:pt x="1038" y="1075"/>
                  </a:lnTo>
                  <a:lnTo>
                    <a:pt x="2398" y="0"/>
                  </a:lnTo>
                  <a:lnTo>
                    <a:pt x="2398" y="1122"/>
                  </a:lnTo>
                  <a:lnTo>
                    <a:pt x="1609" y="1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827" y="304481"/>
            <a:ext cx="5197623" cy="1677292"/>
          </a:xfrm>
        </p:spPr>
        <p:txBody>
          <a:bodyPr anchor="b" anchorCtr="0">
            <a:normAutofit/>
          </a:bodyPr>
          <a:lstStyle>
            <a:lvl1pPr algn="l">
              <a:lnSpc>
                <a:spcPct val="85000"/>
              </a:lnSpc>
              <a:defRPr sz="56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9828" y="2271586"/>
            <a:ext cx="5102910" cy="1354010"/>
          </a:xfrm>
        </p:spPr>
        <p:txBody>
          <a:bodyPr/>
          <a:lstStyle>
            <a:lvl1pPr marL="0" indent="0" algn="l">
              <a:lnSpc>
                <a:spcPct val="105000"/>
              </a:lnSpc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31" name="Kuvan paikkamerkki 2">
            <a:extLst>
              <a:ext uri="{FF2B5EF4-FFF2-40B4-BE49-F238E27FC236}">
                <a16:creationId xmlns:a16="http://schemas.microsoft.com/office/drawing/2014/main" id="{31563A72-AB79-43BD-8B38-EB94EB292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351776" y="1308790"/>
            <a:ext cx="3488436" cy="414955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6" name="Tekstiruutu 5" descr="kerava.fi">
            <a:extLst>
              <a:ext uri="{FF2B5EF4-FFF2-40B4-BE49-F238E27FC236}">
                <a16:creationId xmlns:a16="http://schemas.microsoft.com/office/drawing/2014/main" id="{589E195E-A891-47D4-B6DC-8E388B0D62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909828" y="3831336"/>
            <a:ext cx="25374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600" b="1">
                <a:solidFill>
                  <a:schemeClr val="accent1"/>
                </a:solidFill>
              </a:rPr>
              <a:t>kerava.fi</a:t>
            </a:r>
          </a:p>
        </p:txBody>
      </p:sp>
      <p:sp>
        <p:nvSpPr>
          <p:cNvPr id="29" name="Tekstiruutu 28" descr="https://www.facebook.com/Keravankaupunki/">
            <a:extLst>
              <a:ext uri="{FF2B5EF4-FFF2-40B4-BE49-F238E27FC236}">
                <a16:creationId xmlns:a16="http://schemas.microsoft.com/office/drawing/2014/main" id="{3F9BEC39-A1A4-4558-BB6C-6D2FD8A9153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1331976" y="4271772"/>
            <a:ext cx="25374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600" b="0" u="none">
                <a:solidFill>
                  <a:schemeClr val="accent1"/>
                </a:solidFill>
              </a:rPr>
              <a:t>Keravan kaupunki</a:t>
            </a:r>
          </a:p>
        </p:txBody>
      </p:sp>
      <p:sp>
        <p:nvSpPr>
          <p:cNvPr id="30" name="Tekstiruutu 29" descr="https://www.linkedin.com/company/city-of-kerava">
            <a:extLst>
              <a:ext uri="{FF2B5EF4-FFF2-40B4-BE49-F238E27FC236}">
                <a16:creationId xmlns:a16="http://schemas.microsoft.com/office/drawing/2014/main" id="{C63CBCFB-0905-41BC-A65B-E895707697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1331976" y="4642104"/>
            <a:ext cx="25374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600" b="0" u="none">
                <a:solidFill>
                  <a:schemeClr val="accent1"/>
                </a:solidFill>
              </a:rPr>
              <a:t>Keravan kaupunki</a:t>
            </a:r>
          </a:p>
        </p:txBody>
      </p:sp>
      <p:sp>
        <p:nvSpPr>
          <p:cNvPr id="32" name="Tekstiruutu 31" descr="https://twitter.com/Keravankaupunki">
            <a:extLst>
              <a:ext uri="{FF2B5EF4-FFF2-40B4-BE49-F238E27FC236}">
                <a16:creationId xmlns:a16="http://schemas.microsoft.com/office/drawing/2014/main" id="{365B05C7-9A2A-4865-B1BA-A28BF62C883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1331976" y="5003292"/>
            <a:ext cx="25374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600" b="0" u="none">
                <a:solidFill>
                  <a:schemeClr val="accent1"/>
                </a:solidFill>
              </a:rPr>
              <a:t>@keravankaupunki</a:t>
            </a:r>
          </a:p>
        </p:txBody>
      </p:sp>
      <p:sp>
        <p:nvSpPr>
          <p:cNvPr id="33" name="Tekstiruutu 32" descr="https://www.instagram.com/cityofkerava/">
            <a:extLst>
              <a:ext uri="{FF2B5EF4-FFF2-40B4-BE49-F238E27FC236}">
                <a16:creationId xmlns:a16="http://schemas.microsoft.com/office/drawing/2014/main" id="{0663DA1C-A68E-471E-9465-D7CF5A1D170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1331976" y="5359908"/>
            <a:ext cx="25374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600" b="0" u="none">
                <a:solidFill>
                  <a:schemeClr val="accent1"/>
                </a:solidFill>
              </a:rPr>
              <a:t>@cityofkerava</a:t>
            </a:r>
          </a:p>
        </p:txBody>
      </p:sp>
      <p:sp>
        <p:nvSpPr>
          <p:cNvPr id="34" name="Tekstiruutu 33" descr="https://www.youtube.com/channel/UCI3foiauqcwdm4Mnso7UVfQ/about">
            <a:extLst>
              <a:ext uri="{FF2B5EF4-FFF2-40B4-BE49-F238E27FC236}">
                <a16:creationId xmlns:a16="http://schemas.microsoft.com/office/drawing/2014/main" id="{09033F52-1169-4EE4-8B87-4265EBD38B4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1331976" y="5734812"/>
            <a:ext cx="25374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600" b="0" u="none">
                <a:solidFill>
                  <a:schemeClr val="accent1"/>
                </a:solidFill>
              </a:rPr>
              <a:t>Keravan kaupunki </a:t>
            </a:r>
            <a:r>
              <a:rPr lang="fi-FI" sz="1600" b="0" u="none" err="1">
                <a:solidFill>
                  <a:schemeClr val="accent1"/>
                </a:solidFill>
              </a:rPr>
              <a:t>Official</a:t>
            </a:r>
            <a:endParaRPr lang="fi-FI" sz="1600" b="0" u="none">
              <a:solidFill>
                <a:schemeClr val="accent1"/>
              </a:solidFill>
            </a:endParaRPr>
          </a:p>
        </p:txBody>
      </p:sp>
      <p:sp>
        <p:nvSpPr>
          <p:cNvPr id="37" name="Freeform 5">
            <a:extLst>
              <a:ext uri="{FF2B5EF4-FFF2-40B4-BE49-F238E27FC236}">
                <a16:creationId xmlns:a16="http://schemas.microsoft.com/office/drawing/2014/main" id="{B0EF1869-967A-4A86-8CD1-DBC47E94C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01512" y="4293249"/>
            <a:ext cx="220662" cy="214313"/>
          </a:xfrm>
          <a:custGeom>
            <a:avLst/>
            <a:gdLst>
              <a:gd name="T0" fmla="*/ 300 w 600"/>
              <a:gd name="T1" fmla="*/ 0 h 596"/>
              <a:gd name="T2" fmla="*/ 0 w 600"/>
              <a:gd name="T3" fmla="*/ 300 h 596"/>
              <a:gd name="T4" fmla="*/ 253 w 600"/>
              <a:gd name="T5" fmla="*/ 596 h 596"/>
              <a:gd name="T6" fmla="*/ 253 w 600"/>
              <a:gd name="T7" fmla="*/ 387 h 596"/>
              <a:gd name="T8" fmla="*/ 177 w 600"/>
              <a:gd name="T9" fmla="*/ 387 h 596"/>
              <a:gd name="T10" fmla="*/ 177 w 600"/>
              <a:gd name="T11" fmla="*/ 300 h 596"/>
              <a:gd name="T12" fmla="*/ 253 w 600"/>
              <a:gd name="T13" fmla="*/ 300 h 596"/>
              <a:gd name="T14" fmla="*/ 253 w 600"/>
              <a:gd name="T15" fmla="*/ 234 h 596"/>
              <a:gd name="T16" fmla="*/ 367 w 600"/>
              <a:gd name="T17" fmla="*/ 117 h 596"/>
              <a:gd name="T18" fmla="*/ 434 w 600"/>
              <a:gd name="T19" fmla="*/ 123 h 596"/>
              <a:gd name="T20" fmla="*/ 434 w 600"/>
              <a:gd name="T21" fmla="*/ 197 h 596"/>
              <a:gd name="T22" fmla="*/ 396 w 600"/>
              <a:gd name="T23" fmla="*/ 197 h 596"/>
              <a:gd name="T24" fmla="*/ 347 w 600"/>
              <a:gd name="T25" fmla="*/ 244 h 596"/>
              <a:gd name="T26" fmla="*/ 347 w 600"/>
              <a:gd name="T27" fmla="*/ 300 h 596"/>
              <a:gd name="T28" fmla="*/ 430 w 600"/>
              <a:gd name="T29" fmla="*/ 300 h 596"/>
              <a:gd name="T30" fmla="*/ 417 w 600"/>
              <a:gd name="T31" fmla="*/ 387 h 596"/>
              <a:gd name="T32" fmla="*/ 347 w 600"/>
              <a:gd name="T33" fmla="*/ 387 h 596"/>
              <a:gd name="T34" fmla="*/ 347 w 600"/>
              <a:gd name="T35" fmla="*/ 596 h 596"/>
              <a:gd name="T36" fmla="*/ 600 w 600"/>
              <a:gd name="T37" fmla="*/ 300 h 596"/>
              <a:gd name="T38" fmla="*/ 300 w 600"/>
              <a:gd name="T39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00" h="596">
                <a:moveTo>
                  <a:pt x="300" y="0"/>
                </a:moveTo>
                <a:cubicBezTo>
                  <a:pt x="134" y="0"/>
                  <a:pt x="0" y="134"/>
                  <a:pt x="0" y="300"/>
                </a:cubicBezTo>
                <a:cubicBezTo>
                  <a:pt x="0" y="450"/>
                  <a:pt x="110" y="574"/>
                  <a:pt x="253" y="596"/>
                </a:cubicBezTo>
                <a:lnTo>
                  <a:pt x="253" y="387"/>
                </a:lnTo>
                <a:lnTo>
                  <a:pt x="177" y="387"/>
                </a:lnTo>
                <a:lnTo>
                  <a:pt x="177" y="300"/>
                </a:lnTo>
                <a:lnTo>
                  <a:pt x="253" y="300"/>
                </a:lnTo>
                <a:lnTo>
                  <a:pt x="253" y="234"/>
                </a:lnTo>
                <a:cubicBezTo>
                  <a:pt x="253" y="159"/>
                  <a:pt x="298" y="117"/>
                  <a:pt x="367" y="117"/>
                </a:cubicBezTo>
                <a:cubicBezTo>
                  <a:pt x="399" y="117"/>
                  <a:pt x="434" y="123"/>
                  <a:pt x="434" y="123"/>
                </a:cubicBezTo>
                <a:lnTo>
                  <a:pt x="434" y="197"/>
                </a:lnTo>
                <a:lnTo>
                  <a:pt x="396" y="197"/>
                </a:lnTo>
                <a:cubicBezTo>
                  <a:pt x="359" y="197"/>
                  <a:pt x="347" y="220"/>
                  <a:pt x="347" y="244"/>
                </a:cubicBezTo>
                <a:lnTo>
                  <a:pt x="347" y="300"/>
                </a:lnTo>
                <a:lnTo>
                  <a:pt x="430" y="300"/>
                </a:lnTo>
                <a:lnTo>
                  <a:pt x="417" y="387"/>
                </a:lnTo>
                <a:lnTo>
                  <a:pt x="347" y="387"/>
                </a:lnTo>
                <a:lnTo>
                  <a:pt x="347" y="596"/>
                </a:lnTo>
                <a:cubicBezTo>
                  <a:pt x="490" y="574"/>
                  <a:pt x="600" y="450"/>
                  <a:pt x="600" y="300"/>
                </a:cubicBezTo>
                <a:cubicBezTo>
                  <a:pt x="600" y="134"/>
                  <a:pt x="466" y="0"/>
                  <a:pt x="3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tx2"/>
              </a:solidFill>
            </a:endParaRPr>
          </a:p>
        </p:txBody>
      </p:sp>
      <p:sp>
        <p:nvSpPr>
          <p:cNvPr id="38" name="Freeform 6">
            <a:extLst>
              <a:ext uri="{FF2B5EF4-FFF2-40B4-BE49-F238E27FC236}">
                <a16:creationId xmlns:a16="http://schemas.microsoft.com/office/drawing/2014/main" id="{D5E4CA1C-C83A-4F48-AA2F-0E09B4380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01512" y="5021911"/>
            <a:ext cx="220662" cy="217488"/>
          </a:xfrm>
          <a:custGeom>
            <a:avLst/>
            <a:gdLst>
              <a:gd name="T0" fmla="*/ 300 w 600"/>
              <a:gd name="T1" fmla="*/ 0 h 600"/>
              <a:gd name="T2" fmla="*/ 0 w 600"/>
              <a:gd name="T3" fmla="*/ 300 h 600"/>
              <a:gd name="T4" fmla="*/ 300 w 600"/>
              <a:gd name="T5" fmla="*/ 600 h 600"/>
              <a:gd name="T6" fmla="*/ 600 w 600"/>
              <a:gd name="T7" fmla="*/ 300 h 600"/>
              <a:gd name="T8" fmla="*/ 300 w 600"/>
              <a:gd name="T9" fmla="*/ 0 h 600"/>
              <a:gd name="T10" fmla="*/ 451 w 600"/>
              <a:gd name="T11" fmla="*/ 243 h 600"/>
              <a:gd name="T12" fmla="*/ 451 w 600"/>
              <a:gd name="T13" fmla="*/ 253 h 600"/>
              <a:gd name="T14" fmla="*/ 245 w 600"/>
              <a:gd name="T15" fmla="*/ 458 h 600"/>
              <a:gd name="T16" fmla="*/ 134 w 600"/>
              <a:gd name="T17" fmla="*/ 426 h 600"/>
              <a:gd name="T18" fmla="*/ 152 w 600"/>
              <a:gd name="T19" fmla="*/ 427 h 600"/>
              <a:gd name="T20" fmla="*/ 241 w 600"/>
              <a:gd name="T21" fmla="*/ 396 h 600"/>
              <a:gd name="T22" fmla="*/ 174 w 600"/>
              <a:gd name="T23" fmla="*/ 346 h 600"/>
              <a:gd name="T24" fmla="*/ 187 w 600"/>
              <a:gd name="T25" fmla="*/ 347 h 600"/>
              <a:gd name="T26" fmla="*/ 207 w 600"/>
              <a:gd name="T27" fmla="*/ 345 h 600"/>
              <a:gd name="T28" fmla="*/ 149 w 600"/>
              <a:gd name="T29" fmla="*/ 274 h 600"/>
              <a:gd name="T30" fmla="*/ 149 w 600"/>
              <a:gd name="T31" fmla="*/ 273 h 600"/>
              <a:gd name="T32" fmla="*/ 181 w 600"/>
              <a:gd name="T33" fmla="*/ 282 h 600"/>
              <a:gd name="T34" fmla="*/ 149 w 600"/>
              <a:gd name="T35" fmla="*/ 222 h 600"/>
              <a:gd name="T36" fmla="*/ 159 w 600"/>
              <a:gd name="T37" fmla="*/ 185 h 600"/>
              <a:gd name="T38" fmla="*/ 308 w 600"/>
              <a:gd name="T39" fmla="*/ 261 h 600"/>
              <a:gd name="T40" fmla="*/ 306 w 600"/>
              <a:gd name="T41" fmla="*/ 244 h 600"/>
              <a:gd name="T42" fmla="*/ 378 w 600"/>
              <a:gd name="T43" fmla="*/ 172 h 600"/>
              <a:gd name="T44" fmla="*/ 431 w 600"/>
              <a:gd name="T45" fmla="*/ 195 h 600"/>
              <a:gd name="T46" fmla="*/ 477 w 600"/>
              <a:gd name="T47" fmla="*/ 177 h 600"/>
              <a:gd name="T48" fmla="*/ 445 w 600"/>
              <a:gd name="T49" fmla="*/ 217 h 600"/>
              <a:gd name="T50" fmla="*/ 487 w 600"/>
              <a:gd name="T51" fmla="*/ 206 h 600"/>
              <a:gd name="T52" fmla="*/ 451 w 600"/>
              <a:gd name="T53" fmla="*/ 243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00" h="600">
                <a:moveTo>
                  <a:pt x="300" y="0"/>
                </a:moveTo>
                <a:cubicBezTo>
                  <a:pt x="134" y="0"/>
                  <a:pt x="0" y="135"/>
                  <a:pt x="0" y="300"/>
                </a:cubicBezTo>
                <a:cubicBezTo>
                  <a:pt x="0" y="466"/>
                  <a:pt x="134" y="600"/>
                  <a:pt x="300" y="600"/>
                </a:cubicBezTo>
                <a:cubicBezTo>
                  <a:pt x="466" y="600"/>
                  <a:pt x="600" y="466"/>
                  <a:pt x="600" y="300"/>
                </a:cubicBezTo>
                <a:cubicBezTo>
                  <a:pt x="600" y="135"/>
                  <a:pt x="466" y="0"/>
                  <a:pt x="300" y="0"/>
                </a:cubicBezTo>
                <a:close/>
                <a:moveTo>
                  <a:pt x="451" y="243"/>
                </a:moveTo>
                <a:cubicBezTo>
                  <a:pt x="451" y="246"/>
                  <a:pt x="451" y="250"/>
                  <a:pt x="451" y="253"/>
                </a:cubicBezTo>
                <a:cubicBezTo>
                  <a:pt x="451" y="348"/>
                  <a:pt x="378" y="458"/>
                  <a:pt x="245" y="458"/>
                </a:cubicBezTo>
                <a:cubicBezTo>
                  <a:pt x="204" y="458"/>
                  <a:pt x="166" y="446"/>
                  <a:pt x="134" y="426"/>
                </a:cubicBezTo>
                <a:cubicBezTo>
                  <a:pt x="140" y="427"/>
                  <a:pt x="146" y="427"/>
                  <a:pt x="152" y="427"/>
                </a:cubicBezTo>
                <a:cubicBezTo>
                  <a:pt x="185" y="427"/>
                  <a:pt x="217" y="415"/>
                  <a:pt x="241" y="396"/>
                </a:cubicBezTo>
                <a:cubicBezTo>
                  <a:pt x="210" y="395"/>
                  <a:pt x="183" y="375"/>
                  <a:pt x="174" y="346"/>
                </a:cubicBezTo>
                <a:cubicBezTo>
                  <a:pt x="178" y="347"/>
                  <a:pt x="183" y="347"/>
                  <a:pt x="187" y="347"/>
                </a:cubicBezTo>
                <a:cubicBezTo>
                  <a:pt x="194" y="347"/>
                  <a:pt x="200" y="346"/>
                  <a:pt x="207" y="345"/>
                </a:cubicBezTo>
                <a:cubicBezTo>
                  <a:pt x="173" y="338"/>
                  <a:pt x="149" y="309"/>
                  <a:pt x="149" y="274"/>
                </a:cubicBezTo>
                <a:cubicBezTo>
                  <a:pt x="149" y="273"/>
                  <a:pt x="149" y="273"/>
                  <a:pt x="149" y="273"/>
                </a:cubicBezTo>
                <a:cubicBezTo>
                  <a:pt x="158" y="278"/>
                  <a:pt x="169" y="281"/>
                  <a:pt x="181" y="282"/>
                </a:cubicBezTo>
                <a:cubicBezTo>
                  <a:pt x="162" y="269"/>
                  <a:pt x="149" y="247"/>
                  <a:pt x="149" y="222"/>
                </a:cubicBezTo>
                <a:cubicBezTo>
                  <a:pt x="149" y="208"/>
                  <a:pt x="153" y="196"/>
                  <a:pt x="159" y="185"/>
                </a:cubicBezTo>
                <a:cubicBezTo>
                  <a:pt x="195" y="229"/>
                  <a:pt x="248" y="258"/>
                  <a:pt x="308" y="261"/>
                </a:cubicBezTo>
                <a:cubicBezTo>
                  <a:pt x="307" y="256"/>
                  <a:pt x="306" y="250"/>
                  <a:pt x="306" y="244"/>
                </a:cubicBezTo>
                <a:cubicBezTo>
                  <a:pt x="306" y="204"/>
                  <a:pt x="338" y="172"/>
                  <a:pt x="378" y="172"/>
                </a:cubicBezTo>
                <a:cubicBezTo>
                  <a:pt x="399" y="172"/>
                  <a:pt x="418" y="181"/>
                  <a:pt x="431" y="195"/>
                </a:cubicBezTo>
                <a:cubicBezTo>
                  <a:pt x="448" y="192"/>
                  <a:pt x="463" y="186"/>
                  <a:pt x="477" y="177"/>
                </a:cubicBezTo>
                <a:cubicBezTo>
                  <a:pt x="472" y="194"/>
                  <a:pt x="460" y="208"/>
                  <a:pt x="445" y="217"/>
                </a:cubicBezTo>
                <a:cubicBezTo>
                  <a:pt x="460" y="216"/>
                  <a:pt x="474" y="212"/>
                  <a:pt x="487" y="206"/>
                </a:cubicBezTo>
                <a:cubicBezTo>
                  <a:pt x="477" y="220"/>
                  <a:pt x="465" y="233"/>
                  <a:pt x="451" y="2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tx2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86DC4D-6BEC-E946-847F-C99FDC5425F1}"/>
              </a:ext>
            </a:extLst>
          </p:cNvPr>
          <p:cNvGrpSpPr/>
          <p:nvPr userDrawn="1"/>
        </p:nvGrpSpPr>
        <p:grpSpPr>
          <a:xfrm>
            <a:off x="901512" y="5388624"/>
            <a:ext cx="220662" cy="215900"/>
            <a:chOff x="901512" y="5388624"/>
            <a:chExt cx="220662" cy="215900"/>
          </a:xfrm>
        </p:grpSpPr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B7BD717C-FAD4-4535-81FB-E2699D65CA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7075" y="5442599"/>
              <a:ext cx="109537" cy="106363"/>
            </a:xfrm>
            <a:custGeom>
              <a:avLst/>
              <a:gdLst>
                <a:gd name="T0" fmla="*/ 287 w 295"/>
                <a:gd name="T1" fmla="*/ 41 h 295"/>
                <a:gd name="T2" fmla="*/ 274 w 295"/>
                <a:gd name="T3" fmla="*/ 21 h 295"/>
                <a:gd name="T4" fmla="*/ 253 w 295"/>
                <a:gd name="T5" fmla="*/ 7 h 295"/>
                <a:gd name="T6" fmla="*/ 220 w 295"/>
                <a:gd name="T7" fmla="*/ 1 h 295"/>
                <a:gd name="T8" fmla="*/ 147 w 295"/>
                <a:gd name="T9" fmla="*/ 0 h 295"/>
                <a:gd name="T10" fmla="*/ 74 w 295"/>
                <a:gd name="T11" fmla="*/ 1 h 295"/>
                <a:gd name="T12" fmla="*/ 41 w 295"/>
                <a:gd name="T13" fmla="*/ 7 h 295"/>
                <a:gd name="T14" fmla="*/ 20 w 295"/>
                <a:gd name="T15" fmla="*/ 21 h 295"/>
                <a:gd name="T16" fmla="*/ 7 w 295"/>
                <a:gd name="T17" fmla="*/ 41 h 295"/>
                <a:gd name="T18" fmla="*/ 1 w 295"/>
                <a:gd name="T19" fmla="*/ 75 h 295"/>
                <a:gd name="T20" fmla="*/ 0 w 295"/>
                <a:gd name="T21" fmla="*/ 148 h 295"/>
                <a:gd name="T22" fmla="*/ 1 w 295"/>
                <a:gd name="T23" fmla="*/ 220 h 295"/>
                <a:gd name="T24" fmla="*/ 7 w 295"/>
                <a:gd name="T25" fmla="*/ 254 h 295"/>
                <a:gd name="T26" fmla="*/ 20 w 295"/>
                <a:gd name="T27" fmla="*/ 274 h 295"/>
                <a:gd name="T28" fmla="*/ 41 w 295"/>
                <a:gd name="T29" fmla="*/ 288 h 295"/>
                <a:gd name="T30" fmla="*/ 74 w 295"/>
                <a:gd name="T31" fmla="*/ 294 h 295"/>
                <a:gd name="T32" fmla="*/ 147 w 295"/>
                <a:gd name="T33" fmla="*/ 295 h 295"/>
                <a:gd name="T34" fmla="*/ 220 w 295"/>
                <a:gd name="T35" fmla="*/ 294 h 295"/>
                <a:gd name="T36" fmla="*/ 253 w 295"/>
                <a:gd name="T37" fmla="*/ 288 h 295"/>
                <a:gd name="T38" fmla="*/ 274 w 295"/>
                <a:gd name="T39" fmla="*/ 274 h 295"/>
                <a:gd name="T40" fmla="*/ 287 w 295"/>
                <a:gd name="T41" fmla="*/ 254 h 295"/>
                <a:gd name="T42" fmla="*/ 294 w 295"/>
                <a:gd name="T43" fmla="*/ 220 h 295"/>
                <a:gd name="T44" fmla="*/ 295 w 295"/>
                <a:gd name="T45" fmla="*/ 148 h 295"/>
                <a:gd name="T46" fmla="*/ 294 w 295"/>
                <a:gd name="T47" fmla="*/ 75 h 295"/>
                <a:gd name="T48" fmla="*/ 287 w 295"/>
                <a:gd name="T49" fmla="*/ 41 h 295"/>
                <a:gd name="T50" fmla="*/ 147 w 295"/>
                <a:gd name="T51" fmla="*/ 240 h 295"/>
                <a:gd name="T52" fmla="*/ 55 w 295"/>
                <a:gd name="T53" fmla="*/ 148 h 295"/>
                <a:gd name="T54" fmla="*/ 147 w 295"/>
                <a:gd name="T55" fmla="*/ 55 h 295"/>
                <a:gd name="T56" fmla="*/ 240 w 295"/>
                <a:gd name="T57" fmla="*/ 148 h 295"/>
                <a:gd name="T58" fmla="*/ 147 w 295"/>
                <a:gd name="T59" fmla="*/ 240 h 295"/>
                <a:gd name="T60" fmla="*/ 243 w 295"/>
                <a:gd name="T61" fmla="*/ 73 h 295"/>
                <a:gd name="T62" fmla="*/ 222 w 295"/>
                <a:gd name="T63" fmla="*/ 52 h 295"/>
                <a:gd name="T64" fmla="*/ 243 w 295"/>
                <a:gd name="T65" fmla="*/ 30 h 295"/>
                <a:gd name="T66" fmla="*/ 265 w 295"/>
                <a:gd name="T67" fmla="*/ 52 h 295"/>
                <a:gd name="T68" fmla="*/ 243 w 295"/>
                <a:gd name="T69" fmla="*/ 73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5" h="295">
                  <a:moveTo>
                    <a:pt x="287" y="41"/>
                  </a:moveTo>
                  <a:cubicBezTo>
                    <a:pt x="284" y="33"/>
                    <a:pt x="280" y="27"/>
                    <a:pt x="274" y="21"/>
                  </a:cubicBezTo>
                  <a:cubicBezTo>
                    <a:pt x="268" y="14"/>
                    <a:pt x="262" y="11"/>
                    <a:pt x="253" y="7"/>
                  </a:cubicBezTo>
                  <a:cubicBezTo>
                    <a:pt x="247" y="5"/>
                    <a:pt x="237" y="2"/>
                    <a:pt x="220" y="1"/>
                  </a:cubicBezTo>
                  <a:cubicBezTo>
                    <a:pt x="201" y="0"/>
                    <a:pt x="195" y="0"/>
                    <a:pt x="147" y="0"/>
                  </a:cubicBezTo>
                  <a:cubicBezTo>
                    <a:pt x="99" y="0"/>
                    <a:pt x="93" y="0"/>
                    <a:pt x="74" y="1"/>
                  </a:cubicBezTo>
                  <a:cubicBezTo>
                    <a:pt x="57" y="2"/>
                    <a:pt x="47" y="5"/>
                    <a:pt x="41" y="7"/>
                  </a:cubicBezTo>
                  <a:cubicBezTo>
                    <a:pt x="33" y="11"/>
                    <a:pt x="27" y="14"/>
                    <a:pt x="20" y="21"/>
                  </a:cubicBezTo>
                  <a:cubicBezTo>
                    <a:pt x="14" y="27"/>
                    <a:pt x="10" y="33"/>
                    <a:pt x="7" y="41"/>
                  </a:cubicBezTo>
                  <a:cubicBezTo>
                    <a:pt x="4" y="48"/>
                    <a:pt x="1" y="57"/>
                    <a:pt x="1" y="75"/>
                  </a:cubicBezTo>
                  <a:cubicBezTo>
                    <a:pt x="0" y="94"/>
                    <a:pt x="0" y="100"/>
                    <a:pt x="0" y="148"/>
                  </a:cubicBezTo>
                  <a:cubicBezTo>
                    <a:pt x="0" y="196"/>
                    <a:pt x="0" y="201"/>
                    <a:pt x="1" y="220"/>
                  </a:cubicBezTo>
                  <a:cubicBezTo>
                    <a:pt x="1" y="238"/>
                    <a:pt x="4" y="247"/>
                    <a:pt x="7" y="254"/>
                  </a:cubicBezTo>
                  <a:cubicBezTo>
                    <a:pt x="10" y="262"/>
                    <a:pt x="14" y="268"/>
                    <a:pt x="20" y="274"/>
                  </a:cubicBezTo>
                  <a:cubicBezTo>
                    <a:pt x="27" y="281"/>
                    <a:pt x="33" y="285"/>
                    <a:pt x="41" y="288"/>
                  </a:cubicBezTo>
                  <a:cubicBezTo>
                    <a:pt x="47" y="290"/>
                    <a:pt x="57" y="293"/>
                    <a:pt x="74" y="294"/>
                  </a:cubicBezTo>
                  <a:cubicBezTo>
                    <a:pt x="93" y="295"/>
                    <a:pt x="99" y="295"/>
                    <a:pt x="147" y="295"/>
                  </a:cubicBezTo>
                  <a:cubicBezTo>
                    <a:pt x="195" y="295"/>
                    <a:pt x="201" y="295"/>
                    <a:pt x="220" y="294"/>
                  </a:cubicBezTo>
                  <a:cubicBezTo>
                    <a:pt x="237" y="293"/>
                    <a:pt x="247" y="290"/>
                    <a:pt x="253" y="288"/>
                  </a:cubicBezTo>
                  <a:cubicBezTo>
                    <a:pt x="262" y="285"/>
                    <a:pt x="268" y="281"/>
                    <a:pt x="274" y="274"/>
                  </a:cubicBezTo>
                  <a:cubicBezTo>
                    <a:pt x="280" y="268"/>
                    <a:pt x="284" y="262"/>
                    <a:pt x="287" y="254"/>
                  </a:cubicBezTo>
                  <a:cubicBezTo>
                    <a:pt x="290" y="247"/>
                    <a:pt x="293" y="238"/>
                    <a:pt x="294" y="220"/>
                  </a:cubicBezTo>
                  <a:cubicBezTo>
                    <a:pt x="294" y="201"/>
                    <a:pt x="295" y="196"/>
                    <a:pt x="295" y="148"/>
                  </a:cubicBezTo>
                  <a:cubicBezTo>
                    <a:pt x="295" y="100"/>
                    <a:pt x="294" y="94"/>
                    <a:pt x="294" y="75"/>
                  </a:cubicBezTo>
                  <a:cubicBezTo>
                    <a:pt x="293" y="57"/>
                    <a:pt x="290" y="48"/>
                    <a:pt x="287" y="41"/>
                  </a:cubicBezTo>
                  <a:close/>
                  <a:moveTo>
                    <a:pt x="147" y="240"/>
                  </a:moveTo>
                  <a:cubicBezTo>
                    <a:pt x="96" y="240"/>
                    <a:pt x="55" y="199"/>
                    <a:pt x="55" y="148"/>
                  </a:cubicBezTo>
                  <a:cubicBezTo>
                    <a:pt x="55" y="97"/>
                    <a:pt x="96" y="55"/>
                    <a:pt x="147" y="55"/>
                  </a:cubicBezTo>
                  <a:cubicBezTo>
                    <a:pt x="198" y="55"/>
                    <a:pt x="240" y="97"/>
                    <a:pt x="240" y="148"/>
                  </a:cubicBezTo>
                  <a:cubicBezTo>
                    <a:pt x="240" y="199"/>
                    <a:pt x="198" y="240"/>
                    <a:pt x="147" y="240"/>
                  </a:cubicBezTo>
                  <a:close/>
                  <a:moveTo>
                    <a:pt x="243" y="73"/>
                  </a:moveTo>
                  <a:cubicBezTo>
                    <a:pt x="231" y="73"/>
                    <a:pt x="222" y="63"/>
                    <a:pt x="222" y="52"/>
                  </a:cubicBezTo>
                  <a:cubicBezTo>
                    <a:pt x="222" y="40"/>
                    <a:pt x="231" y="30"/>
                    <a:pt x="243" y="30"/>
                  </a:cubicBezTo>
                  <a:cubicBezTo>
                    <a:pt x="255" y="30"/>
                    <a:pt x="265" y="40"/>
                    <a:pt x="265" y="52"/>
                  </a:cubicBezTo>
                  <a:cubicBezTo>
                    <a:pt x="265" y="63"/>
                    <a:pt x="255" y="73"/>
                    <a:pt x="243" y="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tx2"/>
                </a:solidFill>
              </a:endParaRPr>
            </a:p>
          </p:txBody>
        </p:sp>
        <p:sp>
          <p:nvSpPr>
            <p:cNvPr id="40" name="Oval 8">
              <a:extLst>
                <a:ext uri="{FF2B5EF4-FFF2-40B4-BE49-F238E27FC236}">
                  <a16:creationId xmlns:a16="http://schemas.microsoft.com/office/drawing/2014/main" id="{89366F60-C687-43B1-9568-7EAD148AD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90412" y="5474349"/>
              <a:ext cx="42862" cy="444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tx2"/>
                </a:solidFill>
              </a:endParaRPr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477652E0-E8B4-4417-8E7B-70B1B8533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01512" y="5388624"/>
              <a:ext cx="220662" cy="215900"/>
            </a:xfrm>
            <a:custGeom>
              <a:avLst/>
              <a:gdLst>
                <a:gd name="T0" fmla="*/ 300 w 600"/>
                <a:gd name="T1" fmla="*/ 0 h 600"/>
                <a:gd name="T2" fmla="*/ 0 w 600"/>
                <a:gd name="T3" fmla="*/ 300 h 600"/>
                <a:gd name="T4" fmla="*/ 300 w 600"/>
                <a:gd name="T5" fmla="*/ 600 h 600"/>
                <a:gd name="T6" fmla="*/ 600 w 600"/>
                <a:gd name="T7" fmla="*/ 300 h 600"/>
                <a:gd name="T8" fmla="*/ 300 w 600"/>
                <a:gd name="T9" fmla="*/ 0 h 600"/>
                <a:gd name="T10" fmla="*/ 479 w 600"/>
                <a:gd name="T11" fmla="*/ 374 h 600"/>
                <a:gd name="T12" fmla="*/ 471 w 600"/>
                <a:gd name="T13" fmla="*/ 418 h 600"/>
                <a:gd name="T14" fmla="*/ 450 w 600"/>
                <a:gd name="T15" fmla="*/ 449 h 600"/>
                <a:gd name="T16" fmla="*/ 418 w 600"/>
                <a:gd name="T17" fmla="*/ 470 h 600"/>
                <a:gd name="T18" fmla="*/ 374 w 600"/>
                <a:gd name="T19" fmla="*/ 479 h 600"/>
                <a:gd name="T20" fmla="*/ 300 w 600"/>
                <a:gd name="T21" fmla="*/ 480 h 600"/>
                <a:gd name="T22" fmla="*/ 226 w 600"/>
                <a:gd name="T23" fmla="*/ 479 h 600"/>
                <a:gd name="T24" fmla="*/ 182 w 600"/>
                <a:gd name="T25" fmla="*/ 470 h 600"/>
                <a:gd name="T26" fmla="*/ 150 w 600"/>
                <a:gd name="T27" fmla="*/ 449 h 600"/>
                <a:gd name="T28" fmla="*/ 130 w 600"/>
                <a:gd name="T29" fmla="*/ 418 h 600"/>
                <a:gd name="T30" fmla="*/ 121 w 600"/>
                <a:gd name="T31" fmla="*/ 374 h 600"/>
                <a:gd name="T32" fmla="*/ 120 w 600"/>
                <a:gd name="T33" fmla="*/ 300 h 600"/>
                <a:gd name="T34" fmla="*/ 121 w 600"/>
                <a:gd name="T35" fmla="*/ 225 h 600"/>
                <a:gd name="T36" fmla="*/ 130 w 600"/>
                <a:gd name="T37" fmla="*/ 182 h 600"/>
                <a:gd name="T38" fmla="*/ 150 w 600"/>
                <a:gd name="T39" fmla="*/ 150 h 600"/>
                <a:gd name="T40" fmla="*/ 182 w 600"/>
                <a:gd name="T41" fmla="*/ 129 h 600"/>
                <a:gd name="T42" fmla="*/ 226 w 600"/>
                <a:gd name="T43" fmla="*/ 121 h 600"/>
                <a:gd name="T44" fmla="*/ 300 w 600"/>
                <a:gd name="T45" fmla="*/ 120 h 600"/>
                <a:gd name="T46" fmla="*/ 374 w 600"/>
                <a:gd name="T47" fmla="*/ 121 h 600"/>
                <a:gd name="T48" fmla="*/ 418 w 600"/>
                <a:gd name="T49" fmla="*/ 129 h 600"/>
                <a:gd name="T50" fmla="*/ 450 w 600"/>
                <a:gd name="T51" fmla="*/ 150 h 600"/>
                <a:gd name="T52" fmla="*/ 471 w 600"/>
                <a:gd name="T53" fmla="*/ 182 h 600"/>
                <a:gd name="T54" fmla="*/ 479 w 600"/>
                <a:gd name="T55" fmla="*/ 225 h 600"/>
                <a:gd name="T56" fmla="*/ 480 w 600"/>
                <a:gd name="T57" fmla="*/ 300 h 600"/>
                <a:gd name="T58" fmla="*/ 479 w 600"/>
                <a:gd name="T59" fmla="*/ 374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" h="600">
                  <a:moveTo>
                    <a:pt x="300" y="0"/>
                  </a:moveTo>
                  <a:cubicBezTo>
                    <a:pt x="134" y="0"/>
                    <a:pt x="0" y="134"/>
                    <a:pt x="0" y="300"/>
                  </a:cubicBezTo>
                  <a:cubicBezTo>
                    <a:pt x="0" y="465"/>
                    <a:pt x="134" y="600"/>
                    <a:pt x="300" y="600"/>
                  </a:cubicBezTo>
                  <a:cubicBezTo>
                    <a:pt x="466" y="600"/>
                    <a:pt x="600" y="465"/>
                    <a:pt x="600" y="300"/>
                  </a:cubicBezTo>
                  <a:cubicBezTo>
                    <a:pt x="600" y="134"/>
                    <a:pt x="466" y="0"/>
                    <a:pt x="300" y="0"/>
                  </a:cubicBezTo>
                  <a:close/>
                  <a:moveTo>
                    <a:pt x="479" y="374"/>
                  </a:moveTo>
                  <a:cubicBezTo>
                    <a:pt x="478" y="393"/>
                    <a:pt x="475" y="406"/>
                    <a:pt x="471" y="418"/>
                  </a:cubicBezTo>
                  <a:cubicBezTo>
                    <a:pt x="466" y="429"/>
                    <a:pt x="460" y="439"/>
                    <a:pt x="450" y="449"/>
                  </a:cubicBezTo>
                  <a:cubicBezTo>
                    <a:pt x="440" y="459"/>
                    <a:pt x="430" y="466"/>
                    <a:pt x="418" y="470"/>
                  </a:cubicBezTo>
                  <a:cubicBezTo>
                    <a:pt x="407" y="475"/>
                    <a:pt x="393" y="478"/>
                    <a:pt x="374" y="479"/>
                  </a:cubicBezTo>
                  <a:cubicBezTo>
                    <a:pt x="355" y="479"/>
                    <a:pt x="349" y="480"/>
                    <a:pt x="300" y="480"/>
                  </a:cubicBezTo>
                  <a:cubicBezTo>
                    <a:pt x="251" y="480"/>
                    <a:pt x="245" y="479"/>
                    <a:pt x="226" y="479"/>
                  </a:cubicBezTo>
                  <a:cubicBezTo>
                    <a:pt x="207" y="478"/>
                    <a:pt x="194" y="475"/>
                    <a:pt x="182" y="470"/>
                  </a:cubicBezTo>
                  <a:cubicBezTo>
                    <a:pt x="170" y="466"/>
                    <a:pt x="160" y="459"/>
                    <a:pt x="150" y="449"/>
                  </a:cubicBezTo>
                  <a:cubicBezTo>
                    <a:pt x="140" y="439"/>
                    <a:pt x="134" y="429"/>
                    <a:pt x="130" y="418"/>
                  </a:cubicBezTo>
                  <a:cubicBezTo>
                    <a:pt x="125" y="406"/>
                    <a:pt x="122" y="393"/>
                    <a:pt x="121" y="374"/>
                  </a:cubicBezTo>
                  <a:cubicBezTo>
                    <a:pt x="120" y="355"/>
                    <a:pt x="120" y="349"/>
                    <a:pt x="120" y="300"/>
                  </a:cubicBezTo>
                  <a:cubicBezTo>
                    <a:pt x="120" y="251"/>
                    <a:pt x="120" y="245"/>
                    <a:pt x="121" y="225"/>
                  </a:cubicBezTo>
                  <a:cubicBezTo>
                    <a:pt x="122" y="206"/>
                    <a:pt x="125" y="193"/>
                    <a:pt x="130" y="182"/>
                  </a:cubicBezTo>
                  <a:cubicBezTo>
                    <a:pt x="134" y="170"/>
                    <a:pt x="140" y="160"/>
                    <a:pt x="150" y="150"/>
                  </a:cubicBezTo>
                  <a:cubicBezTo>
                    <a:pt x="160" y="140"/>
                    <a:pt x="170" y="134"/>
                    <a:pt x="182" y="129"/>
                  </a:cubicBezTo>
                  <a:cubicBezTo>
                    <a:pt x="194" y="125"/>
                    <a:pt x="207" y="122"/>
                    <a:pt x="226" y="121"/>
                  </a:cubicBezTo>
                  <a:cubicBezTo>
                    <a:pt x="245" y="120"/>
                    <a:pt x="251" y="120"/>
                    <a:pt x="300" y="120"/>
                  </a:cubicBezTo>
                  <a:cubicBezTo>
                    <a:pt x="349" y="120"/>
                    <a:pt x="355" y="120"/>
                    <a:pt x="374" y="121"/>
                  </a:cubicBezTo>
                  <a:cubicBezTo>
                    <a:pt x="393" y="122"/>
                    <a:pt x="407" y="125"/>
                    <a:pt x="418" y="129"/>
                  </a:cubicBezTo>
                  <a:cubicBezTo>
                    <a:pt x="430" y="134"/>
                    <a:pt x="440" y="140"/>
                    <a:pt x="450" y="150"/>
                  </a:cubicBezTo>
                  <a:cubicBezTo>
                    <a:pt x="460" y="160"/>
                    <a:pt x="466" y="170"/>
                    <a:pt x="471" y="182"/>
                  </a:cubicBezTo>
                  <a:cubicBezTo>
                    <a:pt x="475" y="193"/>
                    <a:pt x="478" y="206"/>
                    <a:pt x="479" y="225"/>
                  </a:cubicBezTo>
                  <a:cubicBezTo>
                    <a:pt x="480" y="245"/>
                    <a:pt x="480" y="251"/>
                    <a:pt x="480" y="300"/>
                  </a:cubicBezTo>
                  <a:cubicBezTo>
                    <a:pt x="480" y="349"/>
                    <a:pt x="480" y="355"/>
                    <a:pt x="479" y="3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tx2"/>
                </a:solidFill>
              </a:endParaRPr>
            </a:p>
          </p:txBody>
        </p:sp>
      </p:grpSp>
      <p:sp>
        <p:nvSpPr>
          <p:cNvPr id="42" name="Freeform 10">
            <a:extLst>
              <a:ext uri="{FF2B5EF4-FFF2-40B4-BE49-F238E27FC236}">
                <a16:creationId xmlns:a16="http://schemas.microsoft.com/office/drawing/2014/main" id="{C392C682-5369-408D-934D-ECD7B5A9A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01512" y="4656786"/>
            <a:ext cx="220662" cy="217488"/>
          </a:xfrm>
          <a:custGeom>
            <a:avLst/>
            <a:gdLst>
              <a:gd name="T0" fmla="*/ 300 w 600"/>
              <a:gd name="T1" fmla="*/ 0 h 600"/>
              <a:gd name="T2" fmla="*/ 0 w 600"/>
              <a:gd name="T3" fmla="*/ 300 h 600"/>
              <a:gd name="T4" fmla="*/ 300 w 600"/>
              <a:gd name="T5" fmla="*/ 600 h 600"/>
              <a:gd name="T6" fmla="*/ 600 w 600"/>
              <a:gd name="T7" fmla="*/ 300 h 600"/>
              <a:gd name="T8" fmla="*/ 300 w 600"/>
              <a:gd name="T9" fmla="*/ 0 h 600"/>
              <a:gd name="T10" fmla="*/ 206 w 600"/>
              <a:gd name="T11" fmla="*/ 458 h 600"/>
              <a:gd name="T12" fmla="*/ 134 w 600"/>
              <a:gd name="T13" fmla="*/ 458 h 600"/>
              <a:gd name="T14" fmla="*/ 134 w 600"/>
              <a:gd name="T15" fmla="*/ 228 h 600"/>
              <a:gd name="T16" fmla="*/ 206 w 600"/>
              <a:gd name="T17" fmla="*/ 228 h 600"/>
              <a:gd name="T18" fmla="*/ 206 w 600"/>
              <a:gd name="T19" fmla="*/ 458 h 600"/>
              <a:gd name="T20" fmla="*/ 170 w 600"/>
              <a:gd name="T21" fmla="*/ 198 h 600"/>
              <a:gd name="T22" fmla="*/ 128 w 600"/>
              <a:gd name="T23" fmla="*/ 156 h 600"/>
              <a:gd name="T24" fmla="*/ 170 w 600"/>
              <a:gd name="T25" fmla="*/ 113 h 600"/>
              <a:gd name="T26" fmla="*/ 212 w 600"/>
              <a:gd name="T27" fmla="*/ 156 h 600"/>
              <a:gd name="T28" fmla="*/ 170 w 600"/>
              <a:gd name="T29" fmla="*/ 198 h 600"/>
              <a:gd name="T30" fmla="*/ 473 w 600"/>
              <a:gd name="T31" fmla="*/ 458 h 600"/>
              <a:gd name="T32" fmla="*/ 402 w 600"/>
              <a:gd name="T33" fmla="*/ 458 h 600"/>
              <a:gd name="T34" fmla="*/ 402 w 600"/>
              <a:gd name="T35" fmla="*/ 337 h 600"/>
              <a:gd name="T36" fmla="*/ 363 w 600"/>
              <a:gd name="T37" fmla="*/ 286 h 600"/>
              <a:gd name="T38" fmla="*/ 320 w 600"/>
              <a:gd name="T39" fmla="*/ 337 h 600"/>
              <a:gd name="T40" fmla="*/ 320 w 600"/>
              <a:gd name="T41" fmla="*/ 458 h 600"/>
              <a:gd name="T42" fmla="*/ 251 w 600"/>
              <a:gd name="T43" fmla="*/ 458 h 600"/>
              <a:gd name="T44" fmla="*/ 251 w 600"/>
              <a:gd name="T45" fmla="*/ 228 h 600"/>
              <a:gd name="T46" fmla="*/ 320 w 600"/>
              <a:gd name="T47" fmla="*/ 228 h 600"/>
              <a:gd name="T48" fmla="*/ 320 w 600"/>
              <a:gd name="T49" fmla="*/ 259 h 600"/>
              <a:gd name="T50" fmla="*/ 389 w 600"/>
              <a:gd name="T51" fmla="*/ 221 h 600"/>
              <a:gd name="T52" fmla="*/ 473 w 600"/>
              <a:gd name="T53" fmla="*/ 313 h 600"/>
              <a:gd name="T54" fmla="*/ 473 w 600"/>
              <a:gd name="T55" fmla="*/ 458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600" h="600">
                <a:moveTo>
                  <a:pt x="300" y="0"/>
                </a:moveTo>
                <a:cubicBezTo>
                  <a:pt x="134" y="0"/>
                  <a:pt x="0" y="134"/>
                  <a:pt x="0" y="300"/>
                </a:cubicBezTo>
                <a:cubicBezTo>
                  <a:pt x="0" y="466"/>
                  <a:pt x="134" y="600"/>
                  <a:pt x="300" y="600"/>
                </a:cubicBezTo>
                <a:cubicBezTo>
                  <a:pt x="466" y="600"/>
                  <a:pt x="600" y="466"/>
                  <a:pt x="600" y="300"/>
                </a:cubicBezTo>
                <a:cubicBezTo>
                  <a:pt x="600" y="134"/>
                  <a:pt x="466" y="0"/>
                  <a:pt x="300" y="0"/>
                </a:cubicBezTo>
                <a:close/>
                <a:moveTo>
                  <a:pt x="206" y="458"/>
                </a:moveTo>
                <a:lnTo>
                  <a:pt x="134" y="458"/>
                </a:lnTo>
                <a:lnTo>
                  <a:pt x="134" y="228"/>
                </a:lnTo>
                <a:lnTo>
                  <a:pt x="206" y="228"/>
                </a:lnTo>
                <a:lnTo>
                  <a:pt x="206" y="458"/>
                </a:lnTo>
                <a:close/>
                <a:moveTo>
                  <a:pt x="170" y="198"/>
                </a:moveTo>
                <a:cubicBezTo>
                  <a:pt x="146" y="198"/>
                  <a:pt x="128" y="179"/>
                  <a:pt x="128" y="156"/>
                </a:cubicBezTo>
                <a:cubicBezTo>
                  <a:pt x="128" y="132"/>
                  <a:pt x="146" y="113"/>
                  <a:pt x="170" y="113"/>
                </a:cubicBezTo>
                <a:cubicBezTo>
                  <a:pt x="193" y="113"/>
                  <a:pt x="212" y="132"/>
                  <a:pt x="212" y="156"/>
                </a:cubicBezTo>
                <a:cubicBezTo>
                  <a:pt x="212" y="179"/>
                  <a:pt x="193" y="198"/>
                  <a:pt x="170" y="198"/>
                </a:cubicBezTo>
                <a:close/>
                <a:moveTo>
                  <a:pt x="473" y="458"/>
                </a:moveTo>
                <a:lnTo>
                  <a:pt x="402" y="458"/>
                </a:lnTo>
                <a:lnTo>
                  <a:pt x="402" y="337"/>
                </a:lnTo>
                <a:cubicBezTo>
                  <a:pt x="402" y="304"/>
                  <a:pt x="389" y="286"/>
                  <a:pt x="363" y="286"/>
                </a:cubicBezTo>
                <a:cubicBezTo>
                  <a:pt x="334" y="286"/>
                  <a:pt x="320" y="305"/>
                  <a:pt x="320" y="337"/>
                </a:cubicBezTo>
                <a:lnTo>
                  <a:pt x="320" y="458"/>
                </a:lnTo>
                <a:lnTo>
                  <a:pt x="251" y="458"/>
                </a:lnTo>
                <a:lnTo>
                  <a:pt x="251" y="228"/>
                </a:lnTo>
                <a:lnTo>
                  <a:pt x="320" y="228"/>
                </a:lnTo>
                <a:lnTo>
                  <a:pt x="320" y="259"/>
                </a:lnTo>
                <a:cubicBezTo>
                  <a:pt x="320" y="259"/>
                  <a:pt x="340" y="221"/>
                  <a:pt x="389" y="221"/>
                </a:cubicBezTo>
                <a:cubicBezTo>
                  <a:pt x="438" y="221"/>
                  <a:pt x="473" y="251"/>
                  <a:pt x="473" y="313"/>
                </a:cubicBezTo>
                <a:lnTo>
                  <a:pt x="473" y="4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tx2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A0B018-D785-464A-A6FB-122427324D31}"/>
              </a:ext>
            </a:extLst>
          </p:cNvPr>
          <p:cNvGrpSpPr/>
          <p:nvPr userDrawn="1"/>
        </p:nvGrpSpPr>
        <p:grpSpPr>
          <a:xfrm>
            <a:off x="901512" y="5753749"/>
            <a:ext cx="220662" cy="215900"/>
            <a:chOff x="901512" y="5753749"/>
            <a:chExt cx="220662" cy="215900"/>
          </a:xfrm>
        </p:grpSpPr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ED32D803-9AD2-42B8-9DCE-817F21A08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98350" y="5841061"/>
              <a:ext cx="34925" cy="41275"/>
            </a:xfrm>
            <a:custGeom>
              <a:avLst/>
              <a:gdLst>
                <a:gd name="T0" fmla="*/ 0 w 98"/>
                <a:gd name="T1" fmla="*/ 112 h 112"/>
                <a:gd name="T2" fmla="*/ 98 w 98"/>
                <a:gd name="T3" fmla="*/ 56 h 112"/>
                <a:gd name="T4" fmla="*/ 0 w 98"/>
                <a:gd name="T5" fmla="*/ 0 h 112"/>
                <a:gd name="T6" fmla="*/ 0 w 98"/>
                <a:gd name="T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12">
                  <a:moveTo>
                    <a:pt x="0" y="112"/>
                  </a:moveTo>
                  <a:lnTo>
                    <a:pt x="98" y="56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tx2"/>
                </a:solidFill>
              </a:endParaRPr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022A97FA-C121-40F6-B19D-7872EC4356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01512" y="5753749"/>
              <a:ext cx="220662" cy="215900"/>
            </a:xfrm>
            <a:custGeom>
              <a:avLst/>
              <a:gdLst>
                <a:gd name="T0" fmla="*/ 300 w 600"/>
                <a:gd name="T1" fmla="*/ 0 h 600"/>
                <a:gd name="T2" fmla="*/ 0 w 600"/>
                <a:gd name="T3" fmla="*/ 300 h 600"/>
                <a:gd name="T4" fmla="*/ 300 w 600"/>
                <a:gd name="T5" fmla="*/ 600 h 600"/>
                <a:gd name="T6" fmla="*/ 600 w 600"/>
                <a:gd name="T7" fmla="*/ 300 h 600"/>
                <a:gd name="T8" fmla="*/ 300 w 600"/>
                <a:gd name="T9" fmla="*/ 0 h 600"/>
                <a:gd name="T10" fmla="*/ 480 w 600"/>
                <a:gd name="T11" fmla="*/ 391 h 600"/>
                <a:gd name="T12" fmla="*/ 447 w 600"/>
                <a:gd name="T13" fmla="*/ 424 h 600"/>
                <a:gd name="T14" fmla="*/ 300 w 600"/>
                <a:gd name="T15" fmla="*/ 432 h 600"/>
                <a:gd name="T16" fmla="*/ 154 w 600"/>
                <a:gd name="T17" fmla="*/ 424 h 600"/>
                <a:gd name="T18" fmla="*/ 120 w 600"/>
                <a:gd name="T19" fmla="*/ 391 h 600"/>
                <a:gd name="T20" fmla="*/ 113 w 600"/>
                <a:gd name="T21" fmla="*/ 300 h 600"/>
                <a:gd name="T22" fmla="*/ 120 w 600"/>
                <a:gd name="T23" fmla="*/ 209 h 600"/>
                <a:gd name="T24" fmla="*/ 154 w 600"/>
                <a:gd name="T25" fmla="*/ 176 h 600"/>
                <a:gd name="T26" fmla="*/ 300 w 600"/>
                <a:gd name="T27" fmla="*/ 168 h 600"/>
                <a:gd name="T28" fmla="*/ 447 w 600"/>
                <a:gd name="T29" fmla="*/ 176 h 600"/>
                <a:gd name="T30" fmla="*/ 480 w 600"/>
                <a:gd name="T31" fmla="*/ 209 h 600"/>
                <a:gd name="T32" fmla="*/ 488 w 600"/>
                <a:gd name="T33" fmla="*/ 300 h 600"/>
                <a:gd name="T34" fmla="*/ 480 w 600"/>
                <a:gd name="T35" fmla="*/ 391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0" h="600">
                  <a:moveTo>
                    <a:pt x="300" y="0"/>
                  </a:moveTo>
                  <a:cubicBezTo>
                    <a:pt x="134" y="0"/>
                    <a:pt x="0" y="134"/>
                    <a:pt x="0" y="300"/>
                  </a:cubicBezTo>
                  <a:cubicBezTo>
                    <a:pt x="0" y="466"/>
                    <a:pt x="134" y="600"/>
                    <a:pt x="300" y="600"/>
                  </a:cubicBezTo>
                  <a:cubicBezTo>
                    <a:pt x="466" y="600"/>
                    <a:pt x="600" y="466"/>
                    <a:pt x="600" y="300"/>
                  </a:cubicBezTo>
                  <a:cubicBezTo>
                    <a:pt x="600" y="134"/>
                    <a:pt x="466" y="0"/>
                    <a:pt x="300" y="0"/>
                  </a:cubicBezTo>
                  <a:close/>
                  <a:moveTo>
                    <a:pt x="480" y="391"/>
                  </a:moveTo>
                  <a:cubicBezTo>
                    <a:pt x="475" y="407"/>
                    <a:pt x="463" y="420"/>
                    <a:pt x="447" y="424"/>
                  </a:cubicBezTo>
                  <a:cubicBezTo>
                    <a:pt x="417" y="432"/>
                    <a:pt x="300" y="432"/>
                    <a:pt x="300" y="432"/>
                  </a:cubicBezTo>
                  <a:cubicBezTo>
                    <a:pt x="300" y="432"/>
                    <a:pt x="183" y="432"/>
                    <a:pt x="154" y="424"/>
                  </a:cubicBezTo>
                  <a:cubicBezTo>
                    <a:pt x="137" y="420"/>
                    <a:pt x="125" y="407"/>
                    <a:pt x="120" y="391"/>
                  </a:cubicBezTo>
                  <a:cubicBezTo>
                    <a:pt x="113" y="361"/>
                    <a:pt x="113" y="300"/>
                    <a:pt x="113" y="300"/>
                  </a:cubicBezTo>
                  <a:cubicBezTo>
                    <a:pt x="113" y="300"/>
                    <a:pt x="113" y="239"/>
                    <a:pt x="120" y="209"/>
                  </a:cubicBezTo>
                  <a:cubicBezTo>
                    <a:pt x="125" y="193"/>
                    <a:pt x="137" y="180"/>
                    <a:pt x="154" y="176"/>
                  </a:cubicBezTo>
                  <a:cubicBezTo>
                    <a:pt x="183" y="168"/>
                    <a:pt x="300" y="168"/>
                    <a:pt x="300" y="168"/>
                  </a:cubicBezTo>
                  <a:cubicBezTo>
                    <a:pt x="300" y="168"/>
                    <a:pt x="417" y="168"/>
                    <a:pt x="447" y="176"/>
                  </a:cubicBezTo>
                  <a:cubicBezTo>
                    <a:pt x="463" y="180"/>
                    <a:pt x="475" y="193"/>
                    <a:pt x="480" y="209"/>
                  </a:cubicBezTo>
                  <a:cubicBezTo>
                    <a:pt x="488" y="239"/>
                    <a:pt x="488" y="300"/>
                    <a:pt x="488" y="300"/>
                  </a:cubicBezTo>
                  <a:cubicBezTo>
                    <a:pt x="488" y="300"/>
                    <a:pt x="488" y="361"/>
                    <a:pt x="480" y="3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tx2"/>
                </a:solidFill>
              </a:endParaRPr>
            </a:p>
          </p:txBody>
        </p:sp>
      </p:grpSp>
      <p:sp>
        <p:nvSpPr>
          <p:cNvPr id="50" name="Suorakulmio 61">
            <a:hlinkClick r:id="rId2"/>
            <a:extLst>
              <a:ext uri="{FF2B5EF4-FFF2-40B4-BE49-F238E27FC236}">
                <a16:creationId xmlns:a16="http://schemas.microsoft.com/office/drawing/2014/main" id="{BC42EFE0-3315-894E-B9FD-550F59855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2889" y="4293249"/>
            <a:ext cx="2939460" cy="225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1" name="Suorakulmio 63">
            <a:hlinkClick r:id="rId3"/>
            <a:extLst>
              <a:ext uri="{FF2B5EF4-FFF2-40B4-BE49-F238E27FC236}">
                <a16:creationId xmlns:a16="http://schemas.microsoft.com/office/drawing/2014/main" id="{78C280F2-F4D9-D548-875C-8407BCE21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2889" y="4650088"/>
            <a:ext cx="2939460" cy="225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2" name="Suorakulmio 64">
            <a:hlinkClick r:id="rId4"/>
            <a:extLst>
              <a:ext uri="{FF2B5EF4-FFF2-40B4-BE49-F238E27FC236}">
                <a16:creationId xmlns:a16="http://schemas.microsoft.com/office/drawing/2014/main" id="{CC880085-BA21-924B-B456-29103B4CEA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2889" y="5015848"/>
            <a:ext cx="2939460" cy="225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3" name="Suorakulmio 65">
            <a:hlinkClick r:id="rId5"/>
            <a:extLst>
              <a:ext uri="{FF2B5EF4-FFF2-40B4-BE49-F238E27FC236}">
                <a16:creationId xmlns:a16="http://schemas.microsoft.com/office/drawing/2014/main" id="{0E2C6110-DC00-034E-9244-23B031982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2889" y="5377147"/>
            <a:ext cx="2939460" cy="225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4" name="Suorakulmio 66">
            <a:hlinkClick r:id="rId6"/>
            <a:extLst>
              <a:ext uri="{FF2B5EF4-FFF2-40B4-BE49-F238E27FC236}">
                <a16:creationId xmlns:a16="http://schemas.microsoft.com/office/drawing/2014/main" id="{59A05DC8-EE14-804D-B7EE-2F5C10D6A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2889" y="5747367"/>
            <a:ext cx="2939460" cy="225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5" name="Suorakulmio 62">
            <a:hlinkClick r:id="rId7"/>
            <a:extLst>
              <a:ext uri="{FF2B5EF4-FFF2-40B4-BE49-F238E27FC236}">
                <a16:creationId xmlns:a16="http://schemas.microsoft.com/office/drawing/2014/main" id="{96DC4D37-D591-6B4E-9880-FCE8B3CB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2889" y="3833819"/>
            <a:ext cx="1293540" cy="225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39382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3">
    <p:bg>
      <p:bgPr>
        <a:solidFill>
          <a:srgbClr val="FFB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Ryhmä 26">
            <a:extLst>
              <a:ext uri="{FF2B5EF4-FFF2-40B4-BE49-F238E27FC236}">
                <a16:creationId xmlns:a16="http://schemas.microsoft.com/office/drawing/2014/main" id="{197786FC-5FCB-4954-81B4-95B1729C5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6249733" y="304481"/>
            <a:ext cx="5638797" cy="6249038"/>
            <a:chOff x="6249733" y="304481"/>
            <a:chExt cx="5638797" cy="6249038"/>
          </a:xfrm>
          <a:solidFill>
            <a:srgbClr val="78005A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DD849E2-3E22-487B-AA50-5294532B12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0840527" y="304481"/>
              <a:ext cx="1048003" cy="852867"/>
            </a:xfrm>
            <a:custGeom>
              <a:avLst/>
              <a:gdLst>
                <a:gd name="T0" fmla="*/ 1235 w 2910"/>
                <a:gd name="T1" fmla="*/ 1462 h 2370"/>
                <a:gd name="T2" fmla="*/ 1449 w 2910"/>
                <a:gd name="T3" fmla="*/ 306 h 2370"/>
                <a:gd name="T4" fmla="*/ 1470 w 2910"/>
                <a:gd name="T5" fmla="*/ 306 h 2370"/>
                <a:gd name="T6" fmla="*/ 1689 w 2910"/>
                <a:gd name="T7" fmla="*/ 1462 h 2370"/>
                <a:gd name="T8" fmla="*/ 1235 w 2910"/>
                <a:gd name="T9" fmla="*/ 1462 h 2370"/>
                <a:gd name="T10" fmla="*/ 1942 w 2910"/>
                <a:gd name="T11" fmla="*/ 2370 h 2370"/>
                <a:gd name="T12" fmla="*/ 2910 w 2910"/>
                <a:gd name="T13" fmla="*/ 2370 h 2370"/>
                <a:gd name="T14" fmla="*/ 2182 w 2910"/>
                <a:gd name="T15" fmla="*/ 0 h 2370"/>
                <a:gd name="T16" fmla="*/ 729 w 2910"/>
                <a:gd name="T17" fmla="*/ 0 h 2370"/>
                <a:gd name="T18" fmla="*/ 0 w 2910"/>
                <a:gd name="T19" fmla="*/ 2370 h 2370"/>
                <a:gd name="T20" fmla="*/ 988 w 2910"/>
                <a:gd name="T21" fmla="*/ 2370 h 2370"/>
                <a:gd name="T22" fmla="*/ 1154 w 2910"/>
                <a:gd name="T23" fmla="*/ 1793 h 2370"/>
                <a:gd name="T24" fmla="*/ 1771 w 2910"/>
                <a:gd name="T25" fmla="*/ 1793 h 2370"/>
                <a:gd name="T26" fmla="*/ 1942 w 2910"/>
                <a:gd name="T27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10" h="2370">
                  <a:moveTo>
                    <a:pt x="1235" y="1462"/>
                  </a:moveTo>
                  <a:cubicBezTo>
                    <a:pt x="1322" y="1081"/>
                    <a:pt x="1393" y="696"/>
                    <a:pt x="1449" y="306"/>
                  </a:cubicBezTo>
                  <a:lnTo>
                    <a:pt x="1470" y="306"/>
                  </a:lnTo>
                  <a:cubicBezTo>
                    <a:pt x="1532" y="717"/>
                    <a:pt x="1605" y="1102"/>
                    <a:pt x="1689" y="1462"/>
                  </a:cubicBezTo>
                  <a:lnTo>
                    <a:pt x="1235" y="1462"/>
                  </a:lnTo>
                  <a:close/>
                  <a:moveTo>
                    <a:pt x="1942" y="2370"/>
                  </a:moveTo>
                  <a:lnTo>
                    <a:pt x="2910" y="2370"/>
                  </a:lnTo>
                  <a:lnTo>
                    <a:pt x="2182" y="0"/>
                  </a:lnTo>
                  <a:lnTo>
                    <a:pt x="729" y="0"/>
                  </a:lnTo>
                  <a:lnTo>
                    <a:pt x="0" y="2370"/>
                  </a:lnTo>
                  <a:lnTo>
                    <a:pt x="988" y="2370"/>
                  </a:lnTo>
                  <a:cubicBezTo>
                    <a:pt x="1052" y="2168"/>
                    <a:pt x="1108" y="1976"/>
                    <a:pt x="1154" y="1793"/>
                  </a:cubicBezTo>
                  <a:lnTo>
                    <a:pt x="1771" y="1793"/>
                  </a:lnTo>
                  <a:cubicBezTo>
                    <a:pt x="1820" y="1976"/>
                    <a:pt x="1877" y="2168"/>
                    <a:pt x="1942" y="2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DDF5C73-C941-434C-AAF9-157BA4AF0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9932895" y="304481"/>
              <a:ext cx="1063955" cy="852867"/>
            </a:xfrm>
            <a:custGeom>
              <a:avLst/>
              <a:gdLst>
                <a:gd name="T0" fmla="*/ 0 w 2955"/>
                <a:gd name="T1" fmla="*/ 0 h 2370"/>
                <a:gd name="T2" fmla="*/ 750 w 2955"/>
                <a:gd name="T3" fmla="*/ 2370 h 2370"/>
                <a:gd name="T4" fmla="*/ 2205 w 2955"/>
                <a:gd name="T5" fmla="*/ 2370 h 2370"/>
                <a:gd name="T6" fmla="*/ 2955 w 2955"/>
                <a:gd name="T7" fmla="*/ 0 h 2370"/>
                <a:gd name="T8" fmla="*/ 1987 w 2955"/>
                <a:gd name="T9" fmla="*/ 0 h 2370"/>
                <a:gd name="T10" fmla="*/ 1716 w 2955"/>
                <a:gd name="T11" fmla="*/ 975 h 2370"/>
                <a:gd name="T12" fmla="*/ 1492 w 2955"/>
                <a:gd name="T13" fmla="*/ 2064 h 2370"/>
                <a:gd name="T14" fmla="*/ 1470 w 2955"/>
                <a:gd name="T15" fmla="*/ 2064 h 2370"/>
                <a:gd name="T16" fmla="*/ 1254 w 2955"/>
                <a:gd name="T17" fmla="*/ 983 h 2370"/>
                <a:gd name="T18" fmla="*/ 989 w 2955"/>
                <a:gd name="T19" fmla="*/ 0 h 2370"/>
                <a:gd name="T20" fmla="*/ 0 w 2955"/>
                <a:gd name="T21" fmla="*/ 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55" h="2370">
                  <a:moveTo>
                    <a:pt x="0" y="0"/>
                  </a:moveTo>
                  <a:lnTo>
                    <a:pt x="750" y="2370"/>
                  </a:lnTo>
                  <a:lnTo>
                    <a:pt x="2205" y="2370"/>
                  </a:lnTo>
                  <a:lnTo>
                    <a:pt x="2955" y="0"/>
                  </a:lnTo>
                  <a:lnTo>
                    <a:pt x="1987" y="0"/>
                  </a:lnTo>
                  <a:cubicBezTo>
                    <a:pt x="1885" y="310"/>
                    <a:pt x="1795" y="635"/>
                    <a:pt x="1716" y="975"/>
                  </a:cubicBezTo>
                  <a:cubicBezTo>
                    <a:pt x="1637" y="1315"/>
                    <a:pt x="1563" y="1678"/>
                    <a:pt x="1492" y="2064"/>
                  </a:cubicBezTo>
                  <a:lnTo>
                    <a:pt x="1470" y="2064"/>
                  </a:lnTo>
                  <a:cubicBezTo>
                    <a:pt x="1404" y="1687"/>
                    <a:pt x="1332" y="1326"/>
                    <a:pt x="1254" y="983"/>
                  </a:cubicBezTo>
                  <a:cubicBezTo>
                    <a:pt x="1177" y="640"/>
                    <a:pt x="1088" y="312"/>
                    <a:pt x="98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59C8688-0A14-4A75-8090-155707B59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039621" y="304481"/>
              <a:ext cx="1048003" cy="852867"/>
            </a:xfrm>
            <a:custGeom>
              <a:avLst/>
              <a:gdLst>
                <a:gd name="T0" fmla="*/ 1235 w 2910"/>
                <a:gd name="T1" fmla="*/ 1462 h 2370"/>
                <a:gd name="T2" fmla="*/ 1449 w 2910"/>
                <a:gd name="T3" fmla="*/ 306 h 2370"/>
                <a:gd name="T4" fmla="*/ 1470 w 2910"/>
                <a:gd name="T5" fmla="*/ 306 h 2370"/>
                <a:gd name="T6" fmla="*/ 1689 w 2910"/>
                <a:gd name="T7" fmla="*/ 1462 h 2370"/>
                <a:gd name="T8" fmla="*/ 1235 w 2910"/>
                <a:gd name="T9" fmla="*/ 1462 h 2370"/>
                <a:gd name="T10" fmla="*/ 1942 w 2910"/>
                <a:gd name="T11" fmla="*/ 2370 h 2370"/>
                <a:gd name="T12" fmla="*/ 2910 w 2910"/>
                <a:gd name="T13" fmla="*/ 2370 h 2370"/>
                <a:gd name="T14" fmla="*/ 2182 w 2910"/>
                <a:gd name="T15" fmla="*/ 0 h 2370"/>
                <a:gd name="T16" fmla="*/ 729 w 2910"/>
                <a:gd name="T17" fmla="*/ 0 h 2370"/>
                <a:gd name="T18" fmla="*/ 0 w 2910"/>
                <a:gd name="T19" fmla="*/ 2370 h 2370"/>
                <a:gd name="T20" fmla="*/ 989 w 2910"/>
                <a:gd name="T21" fmla="*/ 2370 h 2370"/>
                <a:gd name="T22" fmla="*/ 1154 w 2910"/>
                <a:gd name="T23" fmla="*/ 1793 h 2370"/>
                <a:gd name="T24" fmla="*/ 1772 w 2910"/>
                <a:gd name="T25" fmla="*/ 1793 h 2370"/>
                <a:gd name="T26" fmla="*/ 1942 w 2910"/>
                <a:gd name="T27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10" h="2370">
                  <a:moveTo>
                    <a:pt x="1235" y="1462"/>
                  </a:moveTo>
                  <a:cubicBezTo>
                    <a:pt x="1322" y="1081"/>
                    <a:pt x="1394" y="696"/>
                    <a:pt x="1449" y="306"/>
                  </a:cubicBezTo>
                  <a:lnTo>
                    <a:pt x="1470" y="306"/>
                  </a:lnTo>
                  <a:cubicBezTo>
                    <a:pt x="1532" y="717"/>
                    <a:pt x="1605" y="1102"/>
                    <a:pt x="1689" y="1462"/>
                  </a:cubicBezTo>
                  <a:lnTo>
                    <a:pt x="1235" y="1462"/>
                  </a:lnTo>
                  <a:close/>
                  <a:moveTo>
                    <a:pt x="1942" y="2370"/>
                  </a:moveTo>
                  <a:lnTo>
                    <a:pt x="2910" y="2370"/>
                  </a:lnTo>
                  <a:lnTo>
                    <a:pt x="2182" y="0"/>
                  </a:lnTo>
                  <a:lnTo>
                    <a:pt x="729" y="0"/>
                  </a:lnTo>
                  <a:lnTo>
                    <a:pt x="0" y="2370"/>
                  </a:lnTo>
                  <a:lnTo>
                    <a:pt x="989" y="2370"/>
                  </a:lnTo>
                  <a:cubicBezTo>
                    <a:pt x="1053" y="2168"/>
                    <a:pt x="1108" y="1976"/>
                    <a:pt x="1154" y="1793"/>
                  </a:cubicBezTo>
                  <a:lnTo>
                    <a:pt x="1772" y="1793"/>
                  </a:lnTo>
                  <a:cubicBezTo>
                    <a:pt x="1820" y="1976"/>
                    <a:pt x="1877" y="2168"/>
                    <a:pt x="1942" y="2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273B2D3-4EB5-41EC-A38A-392332EBB9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194200" y="304481"/>
              <a:ext cx="878919" cy="852867"/>
            </a:xfrm>
            <a:custGeom>
              <a:avLst/>
              <a:gdLst>
                <a:gd name="T0" fmla="*/ 1322 w 2443"/>
                <a:gd name="T1" fmla="*/ 1198 h 2370"/>
                <a:gd name="T2" fmla="*/ 899 w 2443"/>
                <a:gd name="T3" fmla="*/ 1198 h 2370"/>
                <a:gd name="T4" fmla="*/ 899 w 2443"/>
                <a:gd name="T5" fmla="*/ 877 h 2370"/>
                <a:gd name="T6" fmla="*/ 1318 w 2443"/>
                <a:gd name="T7" fmla="*/ 877 h 2370"/>
                <a:gd name="T8" fmla="*/ 1495 w 2443"/>
                <a:gd name="T9" fmla="*/ 915 h 2370"/>
                <a:gd name="T10" fmla="*/ 1548 w 2443"/>
                <a:gd name="T11" fmla="*/ 1036 h 2370"/>
                <a:gd name="T12" fmla="*/ 1494 w 2443"/>
                <a:gd name="T13" fmla="*/ 1157 h 2370"/>
                <a:gd name="T14" fmla="*/ 1322 w 2443"/>
                <a:gd name="T15" fmla="*/ 1198 h 2370"/>
                <a:gd name="T16" fmla="*/ 1617 w 2443"/>
                <a:gd name="T17" fmla="*/ 2370 h 2370"/>
                <a:gd name="T18" fmla="*/ 2443 w 2443"/>
                <a:gd name="T19" fmla="*/ 2370 h 2370"/>
                <a:gd name="T20" fmla="*/ 2317 w 2443"/>
                <a:gd name="T21" fmla="*/ 1942 h 2370"/>
                <a:gd name="T22" fmla="*/ 2288 w 2443"/>
                <a:gd name="T23" fmla="*/ 1763 h 2370"/>
                <a:gd name="T24" fmla="*/ 2183 w 2443"/>
                <a:gd name="T25" fmla="*/ 1546 h 2370"/>
                <a:gd name="T26" fmla="*/ 1967 w 2443"/>
                <a:gd name="T27" fmla="*/ 1425 h 2370"/>
                <a:gd name="T28" fmla="*/ 1611 w 2443"/>
                <a:gd name="T29" fmla="*/ 1375 h 2370"/>
                <a:gd name="T30" fmla="*/ 1609 w 2443"/>
                <a:gd name="T31" fmla="*/ 1367 h 2370"/>
                <a:gd name="T32" fmla="*/ 2195 w 2443"/>
                <a:gd name="T33" fmla="*/ 1170 h 2370"/>
                <a:gd name="T34" fmla="*/ 2375 w 2443"/>
                <a:gd name="T35" fmla="*/ 718 h 2370"/>
                <a:gd name="T36" fmla="*/ 2250 w 2443"/>
                <a:gd name="T37" fmla="*/ 324 h 2370"/>
                <a:gd name="T38" fmla="*/ 1902 w 2443"/>
                <a:gd name="T39" fmla="*/ 81 h 2370"/>
                <a:gd name="T40" fmla="*/ 1390 w 2443"/>
                <a:gd name="T41" fmla="*/ 0 h 2370"/>
                <a:gd name="T42" fmla="*/ 0 w 2443"/>
                <a:gd name="T43" fmla="*/ 0 h 2370"/>
                <a:gd name="T44" fmla="*/ 0 w 2443"/>
                <a:gd name="T45" fmla="*/ 2370 h 2370"/>
                <a:gd name="T46" fmla="*/ 899 w 2443"/>
                <a:gd name="T47" fmla="*/ 2370 h 2370"/>
                <a:gd name="T48" fmla="*/ 899 w 2443"/>
                <a:gd name="T49" fmla="*/ 1551 h 2370"/>
                <a:gd name="T50" fmla="*/ 1068 w 2443"/>
                <a:gd name="T51" fmla="*/ 1551 h 2370"/>
                <a:gd name="T52" fmla="*/ 1312 w 2443"/>
                <a:gd name="T53" fmla="*/ 1589 h 2370"/>
                <a:gd name="T54" fmla="*/ 1444 w 2443"/>
                <a:gd name="T55" fmla="*/ 1699 h 2370"/>
                <a:gd name="T56" fmla="*/ 1503 w 2443"/>
                <a:gd name="T57" fmla="*/ 1884 h 2370"/>
                <a:gd name="T58" fmla="*/ 1521 w 2443"/>
                <a:gd name="T59" fmla="*/ 2013 h 2370"/>
                <a:gd name="T60" fmla="*/ 1562 w 2443"/>
                <a:gd name="T61" fmla="*/ 2227 h 2370"/>
                <a:gd name="T62" fmla="*/ 1617 w 2443"/>
                <a:gd name="T63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43" h="2370">
                  <a:moveTo>
                    <a:pt x="1322" y="1198"/>
                  </a:moveTo>
                  <a:lnTo>
                    <a:pt x="899" y="1198"/>
                  </a:lnTo>
                  <a:lnTo>
                    <a:pt x="899" y="877"/>
                  </a:lnTo>
                  <a:lnTo>
                    <a:pt x="1318" y="877"/>
                  </a:lnTo>
                  <a:cubicBezTo>
                    <a:pt x="1400" y="877"/>
                    <a:pt x="1459" y="890"/>
                    <a:pt x="1495" y="915"/>
                  </a:cubicBezTo>
                  <a:cubicBezTo>
                    <a:pt x="1530" y="941"/>
                    <a:pt x="1548" y="981"/>
                    <a:pt x="1548" y="1036"/>
                  </a:cubicBezTo>
                  <a:cubicBezTo>
                    <a:pt x="1548" y="1089"/>
                    <a:pt x="1530" y="1129"/>
                    <a:pt x="1494" y="1157"/>
                  </a:cubicBezTo>
                  <a:cubicBezTo>
                    <a:pt x="1458" y="1185"/>
                    <a:pt x="1401" y="1198"/>
                    <a:pt x="1322" y="1198"/>
                  </a:cubicBezTo>
                  <a:close/>
                  <a:moveTo>
                    <a:pt x="1617" y="2370"/>
                  </a:moveTo>
                  <a:lnTo>
                    <a:pt x="2443" y="2370"/>
                  </a:lnTo>
                  <a:cubicBezTo>
                    <a:pt x="2389" y="2241"/>
                    <a:pt x="2347" y="2098"/>
                    <a:pt x="2317" y="1942"/>
                  </a:cubicBezTo>
                  <a:lnTo>
                    <a:pt x="2288" y="1763"/>
                  </a:lnTo>
                  <a:cubicBezTo>
                    <a:pt x="2270" y="1672"/>
                    <a:pt x="2235" y="1600"/>
                    <a:pt x="2183" y="1546"/>
                  </a:cubicBezTo>
                  <a:cubicBezTo>
                    <a:pt x="2131" y="1492"/>
                    <a:pt x="2059" y="1452"/>
                    <a:pt x="1967" y="1425"/>
                  </a:cubicBezTo>
                  <a:cubicBezTo>
                    <a:pt x="1875" y="1399"/>
                    <a:pt x="1756" y="1382"/>
                    <a:pt x="1611" y="1375"/>
                  </a:cubicBezTo>
                  <a:lnTo>
                    <a:pt x="1609" y="1367"/>
                  </a:lnTo>
                  <a:cubicBezTo>
                    <a:pt x="1879" y="1346"/>
                    <a:pt x="2075" y="1281"/>
                    <a:pt x="2195" y="1170"/>
                  </a:cubicBezTo>
                  <a:cubicBezTo>
                    <a:pt x="2315" y="1060"/>
                    <a:pt x="2375" y="909"/>
                    <a:pt x="2375" y="718"/>
                  </a:cubicBezTo>
                  <a:cubicBezTo>
                    <a:pt x="2375" y="564"/>
                    <a:pt x="2333" y="432"/>
                    <a:pt x="2250" y="324"/>
                  </a:cubicBezTo>
                  <a:cubicBezTo>
                    <a:pt x="2166" y="216"/>
                    <a:pt x="2050" y="135"/>
                    <a:pt x="1902" y="81"/>
                  </a:cubicBezTo>
                  <a:cubicBezTo>
                    <a:pt x="1754" y="27"/>
                    <a:pt x="1584" y="0"/>
                    <a:pt x="1390" y="0"/>
                  </a:cubicBezTo>
                  <a:lnTo>
                    <a:pt x="0" y="0"/>
                  </a:lnTo>
                  <a:lnTo>
                    <a:pt x="0" y="2370"/>
                  </a:lnTo>
                  <a:lnTo>
                    <a:pt x="899" y="2370"/>
                  </a:lnTo>
                  <a:lnTo>
                    <a:pt x="899" y="1551"/>
                  </a:lnTo>
                  <a:lnTo>
                    <a:pt x="1068" y="1551"/>
                  </a:lnTo>
                  <a:cubicBezTo>
                    <a:pt x="1170" y="1551"/>
                    <a:pt x="1252" y="1564"/>
                    <a:pt x="1312" y="1589"/>
                  </a:cubicBezTo>
                  <a:cubicBezTo>
                    <a:pt x="1372" y="1614"/>
                    <a:pt x="1416" y="1651"/>
                    <a:pt x="1444" y="1699"/>
                  </a:cubicBezTo>
                  <a:cubicBezTo>
                    <a:pt x="1472" y="1747"/>
                    <a:pt x="1492" y="1809"/>
                    <a:pt x="1503" y="1884"/>
                  </a:cubicBezTo>
                  <a:lnTo>
                    <a:pt x="1521" y="2013"/>
                  </a:lnTo>
                  <a:cubicBezTo>
                    <a:pt x="1532" y="2101"/>
                    <a:pt x="1546" y="2173"/>
                    <a:pt x="1562" y="2227"/>
                  </a:cubicBezTo>
                  <a:cubicBezTo>
                    <a:pt x="1578" y="2282"/>
                    <a:pt x="1596" y="2330"/>
                    <a:pt x="1617" y="2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AF59DF1-88C9-49C2-BA01-9334F7848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353565" y="304481"/>
              <a:ext cx="754499" cy="852867"/>
            </a:xfrm>
            <a:custGeom>
              <a:avLst/>
              <a:gdLst>
                <a:gd name="T0" fmla="*/ 0 w 2093"/>
                <a:gd name="T1" fmla="*/ 2370 h 2370"/>
                <a:gd name="T2" fmla="*/ 2093 w 2093"/>
                <a:gd name="T3" fmla="*/ 2370 h 2370"/>
                <a:gd name="T4" fmla="*/ 2093 w 2093"/>
                <a:gd name="T5" fmla="*/ 1526 h 2370"/>
                <a:gd name="T6" fmla="*/ 899 w 2093"/>
                <a:gd name="T7" fmla="*/ 1526 h 2370"/>
                <a:gd name="T8" fmla="*/ 899 w 2093"/>
                <a:gd name="T9" fmla="*/ 1346 h 2370"/>
                <a:gd name="T10" fmla="*/ 1919 w 2093"/>
                <a:gd name="T11" fmla="*/ 1349 h 2370"/>
                <a:gd name="T12" fmla="*/ 1919 w 2093"/>
                <a:gd name="T13" fmla="*/ 1038 h 2370"/>
                <a:gd name="T14" fmla="*/ 899 w 2093"/>
                <a:gd name="T15" fmla="*/ 1038 h 2370"/>
                <a:gd name="T16" fmla="*/ 899 w 2093"/>
                <a:gd name="T17" fmla="*/ 856 h 2370"/>
                <a:gd name="T18" fmla="*/ 2090 w 2093"/>
                <a:gd name="T19" fmla="*/ 856 h 2370"/>
                <a:gd name="T20" fmla="*/ 2090 w 2093"/>
                <a:gd name="T21" fmla="*/ 0 h 2370"/>
                <a:gd name="T22" fmla="*/ 0 w 2093"/>
                <a:gd name="T23" fmla="*/ 0 h 2370"/>
                <a:gd name="T24" fmla="*/ 0 w 2093"/>
                <a:gd name="T25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93" h="2370">
                  <a:moveTo>
                    <a:pt x="0" y="2370"/>
                  </a:moveTo>
                  <a:lnTo>
                    <a:pt x="2093" y="2370"/>
                  </a:lnTo>
                  <a:lnTo>
                    <a:pt x="2093" y="1526"/>
                  </a:lnTo>
                  <a:lnTo>
                    <a:pt x="899" y="1526"/>
                  </a:lnTo>
                  <a:lnTo>
                    <a:pt x="899" y="1346"/>
                  </a:lnTo>
                  <a:lnTo>
                    <a:pt x="1919" y="1349"/>
                  </a:lnTo>
                  <a:lnTo>
                    <a:pt x="1919" y="1038"/>
                  </a:lnTo>
                  <a:lnTo>
                    <a:pt x="899" y="1038"/>
                  </a:lnTo>
                  <a:lnTo>
                    <a:pt x="899" y="856"/>
                  </a:lnTo>
                  <a:lnTo>
                    <a:pt x="2090" y="856"/>
                  </a:lnTo>
                  <a:lnTo>
                    <a:pt x="2090" y="0"/>
                  </a:lnTo>
                  <a:lnTo>
                    <a:pt x="0" y="0"/>
                  </a:lnTo>
                  <a:lnTo>
                    <a:pt x="0" y="23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8E67A28-8DDD-4CBA-B7A0-8D7920F10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270469" y="304481"/>
              <a:ext cx="1027266" cy="852867"/>
            </a:xfrm>
            <a:custGeom>
              <a:avLst/>
              <a:gdLst>
                <a:gd name="T0" fmla="*/ 1741 w 2850"/>
                <a:gd name="T1" fmla="*/ 2370 h 2370"/>
                <a:gd name="T2" fmla="*/ 2850 w 2850"/>
                <a:gd name="T3" fmla="*/ 2370 h 2370"/>
                <a:gd name="T4" fmla="*/ 1787 w 2850"/>
                <a:gd name="T5" fmla="*/ 1026 h 2370"/>
                <a:gd name="T6" fmla="*/ 2812 w 2850"/>
                <a:gd name="T7" fmla="*/ 0 h 2370"/>
                <a:gd name="T8" fmla="*/ 1685 w 2850"/>
                <a:gd name="T9" fmla="*/ 0 h 2370"/>
                <a:gd name="T10" fmla="*/ 1259 w 2850"/>
                <a:gd name="T11" fmla="*/ 583 h 2370"/>
                <a:gd name="T12" fmla="*/ 1066 w 2850"/>
                <a:gd name="T13" fmla="*/ 918 h 2370"/>
                <a:gd name="T14" fmla="*/ 940 w 2850"/>
                <a:gd name="T15" fmla="*/ 1303 h 2370"/>
                <a:gd name="T16" fmla="*/ 910 w 2850"/>
                <a:gd name="T17" fmla="*/ 1303 h 2370"/>
                <a:gd name="T18" fmla="*/ 910 w 2850"/>
                <a:gd name="T19" fmla="*/ 0 h 2370"/>
                <a:gd name="T20" fmla="*/ 0 w 2850"/>
                <a:gd name="T21" fmla="*/ 0 h 2370"/>
                <a:gd name="T22" fmla="*/ 0 w 2850"/>
                <a:gd name="T23" fmla="*/ 2370 h 2370"/>
                <a:gd name="T24" fmla="*/ 910 w 2850"/>
                <a:gd name="T25" fmla="*/ 2370 h 2370"/>
                <a:gd name="T26" fmla="*/ 910 w 2850"/>
                <a:gd name="T27" fmla="*/ 1973 h 2370"/>
                <a:gd name="T28" fmla="*/ 1253 w 2850"/>
                <a:gd name="T29" fmla="*/ 1591 h 2370"/>
                <a:gd name="T30" fmla="*/ 1741 w 2850"/>
                <a:gd name="T31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50" h="2370">
                  <a:moveTo>
                    <a:pt x="1741" y="2370"/>
                  </a:moveTo>
                  <a:lnTo>
                    <a:pt x="2850" y="2370"/>
                  </a:lnTo>
                  <a:lnTo>
                    <a:pt x="1787" y="1026"/>
                  </a:lnTo>
                  <a:lnTo>
                    <a:pt x="2812" y="0"/>
                  </a:lnTo>
                  <a:lnTo>
                    <a:pt x="1685" y="0"/>
                  </a:lnTo>
                  <a:cubicBezTo>
                    <a:pt x="1484" y="267"/>
                    <a:pt x="1342" y="461"/>
                    <a:pt x="1259" y="583"/>
                  </a:cubicBezTo>
                  <a:cubicBezTo>
                    <a:pt x="1175" y="705"/>
                    <a:pt x="1111" y="817"/>
                    <a:pt x="1066" y="918"/>
                  </a:cubicBezTo>
                  <a:cubicBezTo>
                    <a:pt x="1022" y="1019"/>
                    <a:pt x="980" y="1147"/>
                    <a:pt x="940" y="1303"/>
                  </a:cubicBezTo>
                  <a:lnTo>
                    <a:pt x="910" y="1303"/>
                  </a:lnTo>
                  <a:lnTo>
                    <a:pt x="910" y="0"/>
                  </a:lnTo>
                  <a:lnTo>
                    <a:pt x="0" y="0"/>
                  </a:lnTo>
                  <a:lnTo>
                    <a:pt x="0" y="2370"/>
                  </a:lnTo>
                  <a:lnTo>
                    <a:pt x="910" y="2370"/>
                  </a:lnTo>
                  <a:lnTo>
                    <a:pt x="910" y="1973"/>
                  </a:lnTo>
                  <a:lnTo>
                    <a:pt x="1253" y="1591"/>
                  </a:lnTo>
                  <a:lnTo>
                    <a:pt x="1741" y="23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88AD078-D693-4496-A7BE-77251EF8D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49733" y="4034774"/>
              <a:ext cx="899655" cy="954892"/>
            </a:xfrm>
            <a:custGeom>
              <a:avLst/>
              <a:gdLst>
                <a:gd name="T0" fmla="*/ 877 w 2500"/>
                <a:gd name="T1" fmla="*/ 1323 h 2650"/>
                <a:gd name="T2" fmla="*/ 966 w 2500"/>
                <a:gd name="T3" fmla="*/ 961 h 2650"/>
                <a:gd name="T4" fmla="*/ 1246 w 2500"/>
                <a:gd name="T5" fmla="*/ 844 h 2650"/>
                <a:gd name="T6" fmla="*/ 1532 w 2500"/>
                <a:gd name="T7" fmla="*/ 961 h 2650"/>
                <a:gd name="T8" fmla="*/ 1622 w 2500"/>
                <a:gd name="T9" fmla="*/ 1324 h 2650"/>
                <a:gd name="T10" fmla="*/ 1532 w 2500"/>
                <a:gd name="T11" fmla="*/ 1690 h 2650"/>
                <a:gd name="T12" fmla="*/ 1246 w 2500"/>
                <a:gd name="T13" fmla="*/ 1808 h 2650"/>
                <a:gd name="T14" fmla="*/ 966 w 2500"/>
                <a:gd name="T15" fmla="*/ 1690 h 2650"/>
                <a:gd name="T16" fmla="*/ 877 w 2500"/>
                <a:gd name="T17" fmla="*/ 1323 h 2650"/>
                <a:gd name="T18" fmla="*/ 0 w 2500"/>
                <a:gd name="T19" fmla="*/ 1328 h 2650"/>
                <a:gd name="T20" fmla="*/ 325 w 2500"/>
                <a:gd name="T21" fmla="*/ 2320 h 2650"/>
                <a:gd name="T22" fmla="*/ 1248 w 2500"/>
                <a:gd name="T23" fmla="*/ 2650 h 2650"/>
                <a:gd name="T24" fmla="*/ 2174 w 2500"/>
                <a:gd name="T25" fmla="*/ 2320 h 2650"/>
                <a:gd name="T26" fmla="*/ 2500 w 2500"/>
                <a:gd name="T27" fmla="*/ 1328 h 2650"/>
                <a:gd name="T28" fmla="*/ 2174 w 2500"/>
                <a:gd name="T29" fmla="*/ 331 h 2650"/>
                <a:gd name="T30" fmla="*/ 1246 w 2500"/>
                <a:gd name="T31" fmla="*/ 0 h 2650"/>
                <a:gd name="T32" fmla="*/ 324 w 2500"/>
                <a:gd name="T33" fmla="*/ 331 h 2650"/>
                <a:gd name="T34" fmla="*/ 0 w 2500"/>
                <a:gd name="T35" fmla="*/ 1328 h 2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00" h="2650">
                  <a:moveTo>
                    <a:pt x="877" y="1323"/>
                  </a:moveTo>
                  <a:cubicBezTo>
                    <a:pt x="877" y="1159"/>
                    <a:pt x="907" y="1039"/>
                    <a:pt x="966" y="961"/>
                  </a:cubicBezTo>
                  <a:cubicBezTo>
                    <a:pt x="1025" y="883"/>
                    <a:pt x="1118" y="844"/>
                    <a:pt x="1246" y="844"/>
                  </a:cubicBezTo>
                  <a:cubicBezTo>
                    <a:pt x="1377" y="844"/>
                    <a:pt x="1472" y="883"/>
                    <a:pt x="1532" y="961"/>
                  </a:cubicBezTo>
                  <a:cubicBezTo>
                    <a:pt x="1592" y="1039"/>
                    <a:pt x="1622" y="1160"/>
                    <a:pt x="1622" y="1324"/>
                  </a:cubicBezTo>
                  <a:cubicBezTo>
                    <a:pt x="1622" y="1490"/>
                    <a:pt x="1592" y="1612"/>
                    <a:pt x="1532" y="1690"/>
                  </a:cubicBezTo>
                  <a:cubicBezTo>
                    <a:pt x="1472" y="1768"/>
                    <a:pt x="1377" y="1808"/>
                    <a:pt x="1246" y="1808"/>
                  </a:cubicBezTo>
                  <a:cubicBezTo>
                    <a:pt x="1118" y="1808"/>
                    <a:pt x="1025" y="1768"/>
                    <a:pt x="966" y="1690"/>
                  </a:cubicBezTo>
                  <a:cubicBezTo>
                    <a:pt x="907" y="1612"/>
                    <a:pt x="877" y="1489"/>
                    <a:pt x="877" y="1323"/>
                  </a:cubicBezTo>
                  <a:close/>
                  <a:moveTo>
                    <a:pt x="0" y="1328"/>
                  </a:moveTo>
                  <a:cubicBezTo>
                    <a:pt x="0" y="1769"/>
                    <a:pt x="108" y="2100"/>
                    <a:pt x="325" y="2320"/>
                  </a:cubicBezTo>
                  <a:cubicBezTo>
                    <a:pt x="542" y="2540"/>
                    <a:pt x="850" y="2650"/>
                    <a:pt x="1248" y="2650"/>
                  </a:cubicBezTo>
                  <a:cubicBezTo>
                    <a:pt x="1648" y="2650"/>
                    <a:pt x="1956" y="2540"/>
                    <a:pt x="2174" y="2320"/>
                  </a:cubicBezTo>
                  <a:cubicBezTo>
                    <a:pt x="2391" y="2100"/>
                    <a:pt x="2500" y="1769"/>
                    <a:pt x="2500" y="1328"/>
                  </a:cubicBezTo>
                  <a:cubicBezTo>
                    <a:pt x="2500" y="884"/>
                    <a:pt x="2391" y="552"/>
                    <a:pt x="2174" y="331"/>
                  </a:cubicBezTo>
                  <a:cubicBezTo>
                    <a:pt x="1956" y="110"/>
                    <a:pt x="1647" y="0"/>
                    <a:pt x="1246" y="0"/>
                  </a:cubicBezTo>
                  <a:cubicBezTo>
                    <a:pt x="848" y="0"/>
                    <a:pt x="541" y="110"/>
                    <a:pt x="324" y="331"/>
                  </a:cubicBezTo>
                  <a:cubicBezTo>
                    <a:pt x="108" y="552"/>
                    <a:pt x="0" y="884"/>
                    <a:pt x="0" y="13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BE5C7D2-7A99-40CD-9920-D0C357ABA4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272065" y="3017711"/>
              <a:ext cx="853397" cy="1064887"/>
            </a:xfrm>
            <a:custGeom>
              <a:avLst/>
              <a:gdLst>
                <a:gd name="T0" fmla="*/ 2370 w 2370"/>
                <a:gd name="T1" fmla="*/ 989 h 2955"/>
                <a:gd name="T2" fmla="*/ 1387 w 2370"/>
                <a:gd name="T3" fmla="*/ 1254 h 2955"/>
                <a:gd name="T4" fmla="*/ 306 w 2370"/>
                <a:gd name="T5" fmla="*/ 1470 h 2955"/>
                <a:gd name="T6" fmla="*/ 306 w 2370"/>
                <a:gd name="T7" fmla="*/ 1492 h 2955"/>
                <a:gd name="T8" fmla="*/ 1395 w 2370"/>
                <a:gd name="T9" fmla="*/ 1716 h 2955"/>
                <a:gd name="T10" fmla="*/ 2370 w 2370"/>
                <a:gd name="T11" fmla="*/ 1987 h 2955"/>
                <a:gd name="T12" fmla="*/ 2370 w 2370"/>
                <a:gd name="T13" fmla="*/ 2955 h 2955"/>
                <a:gd name="T14" fmla="*/ 0 w 2370"/>
                <a:gd name="T15" fmla="*/ 2205 h 2955"/>
                <a:gd name="T16" fmla="*/ 0 w 2370"/>
                <a:gd name="T17" fmla="*/ 750 h 2955"/>
                <a:gd name="T18" fmla="*/ 2370 w 2370"/>
                <a:gd name="T19" fmla="*/ 0 h 2955"/>
                <a:gd name="T20" fmla="*/ 2370 w 2370"/>
                <a:gd name="T21" fmla="*/ 989 h 2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70" h="2955">
                  <a:moveTo>
                    <a:pt x="2370" y="989"/>
                  </a:moveTo>
                  <a:cubicBezTo>
                    <a:pt x="2058" y="1088"/>
                    <a:pt x="1730" y="1177"/>
                    <a:pt x="1387" y="1254"/>
                  </a:cubicBezTo>
                  <a:cubicBezTo>
                    <a:pt x="1044" y="1332"/>
                    <a:pt x="684" y="1404"/>
                    <a:pt x="306" y="1470"/>
                  </a:cubicBezTo>
                  <a:lnTo>
                    <a:pt x="306" y="1492"/>
                  </a:lnTo>
                  <a:cubicBezTo>
                    <a:pt x="692" y="1563"/>
                    <a:pt x="1055" y="1637"/>
                    <a:pt x="1395" y="1716"/>
                  </a:cubicBezTo>
                  <a:cubicBezTo>
                    <a:pt x="1735" y="1795"/>
                    <a:pt x="2060" y="1885"/>
                    <a:pt x="2370" y="1987"/>
                  </a:cubicBezTo>
                  <a:lnTo>
                    <a:pt x="2370" y="2955"/>
                  </a:lnTo>
                  <a:lnTo>
                    <a:pt x="0" y="2205"/>
                  </a:lnTo>
                  <a:lnTo>
                    <a:pt x="0" y="750"/>
                  </a:lnTo>
                  <a:lnTo>
                    <a:pt x="2370" y="0"/>
                  </a:lnTo>
                  <a:lnTo>
                    <a:pt x="2370" y="9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DEFE13B1-2C05-47C0-AED2-81930D5EC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72065" y="2148904"/>
              <a:ext cx="853397" cy="879967"/>
            </a:xfrm>
            <a:custGeom>
              <a:avLst/>
              <a:gdLst>
                <a:gd name="T0" fmla="*/ 0 w 2370"/>
                <a:gd name="T1" fmla="*/ 1618 h 2444"/>
                <a:gd name="T2" fmla="*/ 0 w 2370"/>
                <a:gd name="T3" fmla="*/ 2444 h 2444"/>
                <a:gd name="T4" fmla="*/ 429 w 2370"/>
                <a:gd name="T5" fmla="*/ 2318 h 2444"/>
                <a:gd name="T6" fmla="*/ 607 w 2370"/>
                <a:gd name="T7" fmla="*/ 2288 h 2444"/>
                <a:gd name="T8" fmla="*/ 824 w 2370"/>
                <a:gd name="T9" fmla="*/ 2184 h 2444"/>
                <a:gd name="T10" fmla="*/ 945 w 2370"/>
                <a:gd name="T11" fmla="*/ 1968 h 2444"/>
                <a:gd name="T12" fmla="*/ 995 w 2370"/>
                <a:gd name="T13" fmla="*/ 1611 h 2444"/>
                <a:gd name="T14" fmla="*/ 1003 w 2370"/>
                <a:gd name="T15" fmla="*/ 1609 h 2444"/>
                <a:gd name="T16" fmla="*/ 1200 w 2370"/>
                <a:gd name="T17" fmla="*/ 2195 h 2444"/>
                <a:gd name="T18" fmla="*/ 1652 w 2370"/>
                <a:gd name="T19" fmla="*/ 2376 h 2444"/>
                <a:gd name="T20" fmla="*/ 2046 w 2370"/>
                <a:gd name="T21" fmla="*/ 2250 h 2444"/>
                <a:gd name="T22" fmla="*/ 2289 w 2370"/>
                <a:gd name="T23" fmla="*/ 1902 h 2444"/>
                <a:gd name="T24" fmla="*/ 2370 w 2370"/>
                <a:gd name="T25" fmla="*/ 1391 h 2444"/>
                <a:gd name="T26" fmla="*/ 2370 w 2370"/>
                <a:gd name="T27" fmla="*/ 0 h 2444"/>
                <a:gd name="T28" fmla="*/ 0 w 2370"/>
                <a:gd name="T29" fmla="*/ 0 h 2444"/>
                <a:gd name="T30" fmla="*/ 0 w 2370"/>
                <a:gd name="T31" fmla="*/ 899 h 2444"/>
                <a:gd name="T32" fmla="*/ 819 w 2370"/>
                <a:gd name="T33" fmla="*/ 899 h 2444"/>
                <a:gd name="T34" fmla="*/ 819 w 2370"/>
                <a:gd name="T35" fmla="*/ 1068 h 2444"/>
                <a:gd name="T36" fmla="*/ 781 w 2370"/>
                <a:gd name="T37" fmla="*/ 1312 h 2444"/>
                <a:gd name="T38" fmla="*/ 671 w 2370"/>
                <a:gd name="T39" fmla="*/ 1445 h 2444"/>
                <a:gd name="T40" fmla="*/ 487 w 2370"/>
                <a:gd name="T41" fmla="*/ 1503 h 2444"/>
                <a:gd name="T42" fmla="*/ 357 w 2370"/>
                <a:gd name="T43" fmla="*/ 1522 h 2444"/>
                <a:gd name="T44" fmla="*/ 143 w 2370"/>
                <a:gd name="T45" fmla="*/ 1562 h 2444"/>
                <a:gd name="T46" fmla="*/ 0 w 2370"/>
                <a:gd name="T47" fmla="*/ 1618 h 2444"/>
                <a:gd name="T48" fmla="*/ 1172 w 2370"/>
                <a:gd name="T49" fmla="*/ 1323 h 2444"/>
                <a:gd name="T50" fmla="*/ 1172 w 2370"/>
                <a:gd name="T51" fmla="*/ 899 h 2444"/>
                <a:gd name="T52" fmla="*/ 1493 w 2370"/>
                <a:gd name="T53" fmla="*/ 899 h 2444"/>
                <a:gd name="T54" fmla="*/ 1493 w 2370"/>
                <a:gd name="T55" fmla="*/ 1318 h 2444"/>
                <a:gd name="T56" fmla="*/ 1455 w 2370"/>
                <a:gd name="T57" fmla="*/ 1495 h 2444"/>
                <a:gd name="T58" fmla="*/ 1334 w 2370"/>
                <a:gd name="T59" fmla="*/ 1548 h 2444"/>
                <a:gd name="T60" fmla="*/ 1213 w 2370"/>
                <a:gd name="T61" fmla="*/ 1494 h 2444"/>
                <a:gd name="T62" fmla="*/ 1172 w 2370"/>
                <a:gd name="T63" fmla="*/ 1323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70" h="2444">
                  <a:moveTo>
                    <a:pt x="0" y="1618"/>
                  </a:moveTo>
                  <a:lnTo>
                    <a:pt x="0" y="2444"/>
                  </a:lnTo>
                  <a:cubicBezTo>
                    <a:pt x="129" y="2390"/>
                    <a:pt x="272" y="2348"/>
                    <a:pt x="429" y="2318"/>
                  </a:cubicBezTo>
                  <a:lnTo>
                    <a:pt x="607" y="2288"/>
                  </a:lnTo>
                  <a:cubicBezTo>
                    <a:pt x="698" y="2270"/>
                    <a:pt x="770" y="2236"/>
                    <a:pt x="824" y="2184"/>
                  </a:cubicBezTo>
                  <a:cubicBezTo>
                    <a:pt x="878" y="2132"/>
                    <a:pt x="919" y="2060"/>
                    <a:pt x="945" y="1968"/>
                  </a:cubicBezTo>
                  <a:cubicBezTo>
                    <a:pt x="972" y="1876"/>
                    <a:pt x="988" y="1757"/>
                    <a:pt x="995" y="1611"/>
                  </a:cubicBezTo>
                  <a:lnTo>
                    <a:pt x="1003" y="1609"/>
                  </a:lnTo>
                  <a:cubicBezTo>
                    <a:pt x="1024" y="1880"/>
                    <a:pt x="1090" y="2075"/>
                    <a:pt x="1200" y="2195"/>
                  </a:cubicBezTo>
                  <a:cubicBezTo>
                    <a:pt x="1310" y="2316"/>
                    <a:pt x="1461" y="2376"/>
                    <a:pt x="1652" y="2376"/>
                  </a:cubicBezTo>
                  <a:cubicBezTo>
                    <a:pt x="1806" y="2376"/>
                    <a:pt x="1938" y="2334"/>
                    <a:pt x="2046" y="2250"/>
                  </a:cubicBezTo>
                  <a:cubicBezTo>
                    <a:pt x="2154" y="2166"/>
                    <a:pt x="2235" y="2050"/>
                    <a:pt x="2289" y="1902"/>
                  </a:cubicBezTo>
                  <a:cubicBezTo>
                    <a:pt x="2343" y="1754"/>
                    <a:pt x="2370" y="1584"/>
                    <a:pt x="2370" y="1391"/>
                  </a:cubicBezTo>
                  <a:lnTo>
                    <a:pt x="2370" y="0"/>
                  </a:lnTo>
                  <a:lnTo>
                    <a:pt x="0" y="0"/>
                  </a:lnTo>
                  <a:lnTo>
                    <a:pt x="0" y="899"/>
                  </a:lnTo>
                  <a:lnTo>
                    <a:pt x="819" y="899"/>
                  </a:lnTo>
                  <a:lnTo>
                    <a:pt x="819" y="1068"/>
                  </a:lnTo>
                  <a:cubicBezTo>
                    <a:pt x="819" y="1171"/>
                    <a:pt x="807" y="1252"/>
                    <a:pt x="781" y="1312"/>
                  </a:cubicBezTo>
                  <a:cubicBezTo>
                    <a:pt x="756" y="1372"/>
                    <a:pt x="719" y="1416"/>
                    <a:pt x="671" y="1445"/>
                  </a:cubicBezTo>
                  <a:cubicBezTo>
                    <a:pt x="623" y="1473"/>
                    <a:pt x="562" y="1492"/>
                    <a:pt x="487" y="1503"/>
                  </a:cubicBezTo>
                  <a:lnTo>
                    <a:pt x="357" y="1522"/>
                  </a:lnTo>
                  <a:cubicBezTo>
                    <a:pt x="269" y="1533"/>
                    <a:pt x="198" y="1546"/>
                    <a:pt x="143" y="1562"/>
                  </a:cubicBezTo>
                  <a:cubicBezTo>
                    <a:pt x="88" y="1578"/>
                    <a:pt x="41" y="1597"/>
                    <a:pt x="0" y="1618"/>
                  </a:cubicBezTo>
                  <a:close/>
                  <a:moveTo>
                    <a:pt x="1172" y="1323"/>
                  </a:moveTo>
                  <a:lnTo>
                    <a:pt x="1172" y="899"/>
                  </a:lnTo>
                  <a:lnTo>
                    <a:pt x="1493" y="899"/>
                  </a:lnTo>
                  <a:lnTo>
                    <a:pt x="1493" y="1318"/>
                  </a:lnTo>
                  <a:cubicBezTo>
                    <a:pt x="1493" y="1401"/>
                    <a:pt x="1480" y="1460"/>
                    <a:pt x="1455" y="1495"/>
                  </a:cubicBezTo>
                  <a:cubicBezTo>
                    <a:pt x="1430" y="1530"/>
                    <a:pt x="1389" y="1548"/>
                    <a:pt x="1334" y="1548"/>
                  </a:cubicBezTo>
                  <a:cubicBezTo>
                    <a:pt x="1281" y="1548"/>
                    <a:pt x="1241" y="1530"/>
                    <a:pt x="1213" y="1494"/>
                  </a:cubicBezTo>
                  <a:cubicBezTo>
                    <a:pt x="1186" y="1458"/>
                    <a:pt x="1172" y="1401"/>
                    <a:pt x="1172" y="1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4F68D64-0006-4A1A-B5A1-122BABE75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272065" y="1308790"/>
              <a:ext cx="853397" cy="752435"/>
            </a:xfrm>
            <a:custGeom>
              <a:avLst/>
              <a:gdLst>
                <a:gd name="T0" fmla="*/ 2370 w 2370"/>
                <a:gd name="T1" fmla="*/ 0 h 2092"/>
                <a:gd name="T2" fmla="*/ 2370 w 2370"/>
                <a:gd name="T3" fmla="*/ 2089 h 2092"/>
                <a:gd name="T4" fmla="*/ 1515 w 2370"/>
                <a:gd name="T5" fmla="*/ 2089 h 2092"/>
                <a:gd name="T6" fmla="*/ 1515 w 2370"/>
                <a:gd name="T7" fmla="*/ 899 h 2092"/>
                <a:gd name="T8" fmla="*/ 1332 w 2370"/>
                <a:gd name="T9" fmla="*/ 899 h 2092"/>
                <a:gd name="T10" fmla="*/ 1332 w 2370"/>
                <a:gd name="T11" fmla="*/ 1918 h 2092"/>
                <a:gd name="T12" fmla="*/ 1021 w 2370"/>
                <a:gd name="T13" fmla="*/ 1918 h 2092"/>
                <a:gd name="T14" fmla="*/ 1025 w 2370"/>
                <a:gd name="T15" fmla="*/ 899 h 2092"/>
                <a:gd name="T16" fmla="*/ 844 w 2370"/>
                <a:gd name="T17" fmla="*/ 899 h 2092"/>
                <a:gd name="T18" fmla="*/ 844 w 2370"/>
                <a:gd name="T19" fmla="*/ 2092 h 2092"/>
                <a:gd name="T20" fmla="*/ 0 w 2370"/>
                <a:gd name="T21" fmla="*/ 2092 h 2092"/>
                <a:gd name="T22" fmla="*/ 0 w 2370"/>
                <a:gd name="T23" fmla="*/ 0 h 2092"/>
                <a:gd name="T24" fmla="*/ 2370 w 2370"/>
                <a:gd name="T25" fmla="*/ 0 h 2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0" h="2092">
                  <a:moveTo>
                    <a:pt x="2370" y="0"/>
                  </a:moveTo>
                  <a:lnTo>
                    <a:pt x="2370" y="2089"/>
                  </a:lnTo>
                  <a:lnTo>
                    <a:pt x="1515" y="2089"/>
                  </a:lnTo>
                  <a:lnTo>
                    <a:pt x="1515" y="899"/>
                  </a:lnTo>
                  <a:lnTo>
                    <a:pt x="1332" y="899"/>
                  </a:lnTo>
                  <a:lnTo>
                    <a:pt x="1332" y="1918"/>
                  </a:lnTo>
                  <a:lnTo>
                    <a:pt x="1021" y="1918"/>
                  </a:lnTo>
                  <a:lnTo>
                    <a:pt x="1025" y="899"/>
                  </a:lnTo>
                  <a:lnTo>
                    <a:pt x="844" y="899"/>
                  </a:lnTo>
                  <a:lnTo>
                    <a:pt x="844" y="2092"/>
                  </a:lnTo>
                  <a:lnTo>
                    <a:pt x="0" y="2092"/>
                  </a:lnTo>
                  <a:lnTo>
                    <a:pt x="0" y="0"/>
                  </a:lnTo>
                  <a:lnTo>
                    <a:pt x="23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BDE5CCE-FE4F-40B6-8990-41271682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51327" y="5691088"/>
              <a:ext cx="1060764" cy="862431"/>
            </a:xfrm>
            <a:custGeom>
              <a:avLst/>
              <a:gdLst>
                <a:gd name="T0" fmla="*/ 1694 w 2944"/>
                <a:gd name="T1" fmla="*/ 919 h 2397"/>
                <a:gd name="T2" fmla="*/ 1478 w 2944"/>
                <a:gd name="T3" fmla="*/ 2088 h 2397"/>
                <a:gd name="T4" fmla="*/ 1457 w 2944"/>
                <a:gd name="T5" fmla="*/ 2088 h 2397"/>
                <a:gd name="T6" fmla="*/ 1236 w 2944"/>
                <a:gd name="T7" fmla="*/ 919 h 2397"/>
                <a:gd name="T8" fmla="*/ 1694 w 2944"/>
                <a:gd name="T9" fmla="*/ 919 h 2397"/>
                <a:gd name="T10" fmla="*/ 979 w 2944"/>
                <a:gd name="T11" fmla="*/ 0 h 2397"/>
                <a:gd name="T12" fmla="*/ 0 w 2944"/>
                <a:gd name="T13" fmla="*/ 0 h 2397"/>
                <a:gd name="T14" fmla="*/ 737 w 2944"/>
                <a:gd name="T15" fmla="*/ 2397 h 2397"/>
                <a:gd name="T16" fmla="*/ 2207 w 2944"/>
                <a:gd name="T17" fmla="*/ 2397 h 2397"/>
                <a:gd name="T18" fmla="*/ 2944 w 2944"/>
                <a:gd name="T19" fmla="*/ 0 h 2397"/>
                <a:gd name="T20" fmla="*/ 1944 w 2944"/>
                <a:gd name="T21" fmla="*/ 0 h 2397"/>
                <a:gd name="T22" fmla="*/ 1776 w 2944"/>
                <a:gd name="T23" fmla="*/ 584 h 2397"/>
                <a:gd name="T24" fmla="*/ 1152 w 2944"/>
                <a:gd name="T25" fmla="*/ 584 h 2397"/>
                <a:gd name="T26" fmla="*/ 979 w 2944"/>
                <a:gd name="T27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44" h="2397">
                  <a:moveTo>
                    <a:pt x="1694" y="919"/>
                  </a:moveTo>
                  <a:cubicBezTo>
                    <a:pt x="1606" y="1304"/>
                    <a:pt x="1534" y="1694"/>
                    <a:pt x="1478" y="2088"/>
                  </a:cubicBezTo>
                  <a:lnTo>
                    <a:pt x="1457" y="2088"/>
                  </a:lnTo>
                  <a:cubicBezTo>
                    <a:pt x="1394" y="1672"/>
                    <a:pt x="1321" y="1283"/>
                    <a:pt x="1236" y="919"/>
                  </a:cubicBezTo>
                  <a:lnTo>
                    <a:pt x="1694" y="919"/>
                  </a:lnTo>
                  <a:close/>
                  <a:moveTo>
                    <a:pt x="979" y="0"/>
                  </a:moveTo>
                  <a:lnTo>
                    <a:pt x="0" y="0"/>
                  </a:lnTo>
                  <a:lnTo>
                    <a:pt x="737" y="2397"/>
                  </a:lnTo>
                  <a:lnTo>
                    <a:pt x="2207" y="2397"/>
                  </a:lnTo>
                  <a:lnTo>
                    <a:pt x="2944" y="0"/>
                  </a:lnTo>
                  <a:lnTo>
                    <a:pt x="1944" y="0"/>
                  </a:lnTo>
                  <a:cubicBezTo>
                    <a:pt x="1879" y="204"/>
                    <a:pt x="1823" y="399"/>
                    <a:pt x="1776" y="584"/>
                  </a:cubicBezTo>
                  <a:lnTo>
                    <a:pt x="1152" y="584"/>
                  </a:lnTo>
                  <a:cubicBezTo>
                    <a:pt x="1103" y="399"/>
                    <a:pt x="1045" y="204"/>
                    <a:pt x="97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CA950A3-BF35-4A58-BE22-E0BD95A14E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54173" y="5691088"/>
              <a:ext cx="1076716" cy="862431"/>
            </a:xfrm>
            <a:custGeom>
              <a:avLst/>
              <a:gdLst>
                <a:gd name="T0" fmla="*/ 2988 w 2988"/>
                <a:gd name="T1" fmla="*/ 2397 h 2397"/>
                <a:gd name="T2" fmla="*/ 2230 w 2988"/>
                <a:gd name="T3" fmla="*/ 0 h 2397"/>
                <a:gd name="T4" fmla="*/ 758 w 2988"/>
                <a:gd name="T5" fmla="*/ 0 h 2397"/>
                <a:gd name="T6" fmla="*/ 0 w 2988"/>
                <a:gd name="T7" fmla="*/ 2397 h 2397"/>
                <a:gd name="T8" fmla="*/ 979 w 2988"/>
                <a:gd name="T9" fmla="*/ 2397 h 2397"/>
                <a:gd name="T10" fmla="*/ 1253 w 2988"/>
                <a:gd name="T11" fmla="*/ 1411 h 2397"/>
                <a:gd name="T12" fmla="*/ 1480 w 2988"/>
                <a:gd name="T13" fmla="*/ 309 h 2397"/>
                <a:gd name="T14" fmla="*/ 1501 w 2988"/>
                <a:gd name="T15" fmla="*/ 309 h 2397"/>
                <a:gd name="T16" fmla="*/ 1720 w 2988"/>
                <a:gd name="T17" fmla="*/ 1403 h 2397"/>
                <a:gd name="T18" fmla="*/ 1989 w 2988"/>
                <a:gd name="T19" fmla="*/ 2397 h 2397"/>
                <a:gd name="T20" fmla="*/ 2988 w 2988"/>
                <a:gd name="T21" fmla="*/ 2397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88" h="2397">
                  <a:moveTo>
                    <a:pt x="2988" y="2397"/>
                  </a:moveTo>
                  <a:lnTo>
                    <a:pt x="2230" y="0"/>
                  </a:lnTo>
                  <a:lnTo>
                    <a:pt x="758" y="0"/>
                  </a:lnTo>
                  <a:lnTo>
                    <a:pt x="0" y="2397"/>
                  </a:lnTo>
                  <a:lnTo>
                    <a:pt x="979" y="2397"/>
                  </a:lnTo>
                  <a:cubicBezTo>
                    <a:pt x="1082" y="2084"/>
                    <a:pt x="1173" y="1755"/>
                    <a:pt x="1253" y="1411"/>
                  </a:cubicBezTo>
                  <a:cubicBezTo>
                    <a:pt x="1333" y="1067"/>
                    <a:pt x="1408" y="700"/>
                    <a:pt x="1480" y="309"/>
                  </a:cubicBezTo>
                  <a:lnTo>
                    <a:pt x="1501" y="309"/>
                  </a:lnTo>
                  <a:cubicBezTo>
                    <a:pt x="1568" y="691"/>
                    <a:pt x="1641" y="1056"/>
                    <a:pt x="1720" y="1403"/>
                  </a:cubicBezTo>
                  <a:cubicBezTo>
                    <a:pt x="1799" y="1750"/>
                    <a:pt x="1888" y="2081"/>
                    <a:pt x="1989" y="2397"/>
                  </a:cubicBezTo>
                  <a:lnTo>
                    <a:pt x="2988" y="23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8A3CFB7-39CB-4F24-8FAF-5C60CE866B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072970" y="5691088"/>
              <a:ext cx="1060764" cy="862431"/>
            </a:xfrm>
            <a:custGeom>
              <a:avLst/>
              <a:gdLst>
                <a:gd name="T0" fmla="*/ 1695 w 2944"/>
                <a:gd name="T1" fmla="*/ 919 h 2397"/>
                <a:gd name="T2" fmla="*/ 1479 w 2944"/>
                <a:gd name="T3" fmla="*/ 2088 h 2397"/>
                <a:gd name="T4" fmla="*/ 1457 w 2944"/>
                <a:gd name="T5" fmla="*/ 2088 h 2397"/>
                <a:gd name="T6" fmla="*/ 1236 w 2944"/>
                <a:gd name="T7" fmla="*/ 919 h 2397"/>
                <a:gd name="T8" fmla="*/ 1695 w 2944"/>
                <a:gd name="T9" fmla="*/ 919 h 2397"/>
                <a:gd name="T10" fmla="*/ 980 w 2944"/>
                <a:gd name="T11" fmla="*/ 0 h 2397"/>
                <a:gd name="T12" fmla="*/ 0 w 2944"/>
                <a:gd name="T13" fmla="*/ 0 h 2397"/>
                <a:gd name="T14" fmla="*/ 737 w 2944"/>
                <a:gd name="T15" fmla="*/ 2397 h 2397"/>
                <a:gd name="T16" fmla="*/ 2207 w 2944"/>
                <a:gd name="T17" fmla="*/ 2397 h 2397"/>
                <a:gd name="T18" fmla="*/ 2944 w 2944"/>
                <a:gd name="T19" fmla="*/ 0 h 2397"/>
                <a:gd name="T20" fmla="*/ 1944 w 2944"/>
                <a:gd name="T21" fmla="*/ 0 h 2397"/>
                <a:gd name="T22" fmla="*/ 1777 w 2944"/>
                <a:gd name="T23" fmla="*/ 584 h 2397"/>
                <a:gd name="T24" fmla="*/ 1152 w 2944"/>
                <a:gd name="T25" fmla="*/ 584 h 2397"/>
                <a:gd name="T26" fmla="*/ 980 w 2944"/>
                <a:gd name="T27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44" h="2397">
                  <a:moveTo>
                    <a:pt x="1695" y="919"/>
                  </a:moveTo>
                  <a:cubicBezTo>
                    <a:pt x="1607" y="1304"/>
                    <a:pt x="1535" y="1694"/>
                    <a:pt x="1479" y="2088"/>
                  </a:cubicBezTo>
                  <a:lnTo>
                    <a:pt x="1457" y="2088"/>
                  </a:lnTo>
                  <a:cubicBezTo>
                    <a:pt x="1395" y="1672"/>
                    <a:pt x="1321" y="1283"/>
                    <a:pt x="1236" y="919"/>
                  </a:cubicBezTo>
                  <a:lnTo>
                    <a:pt x="1695" y="919"/>
                  </a:lnTo>
                  <a:close/>
                  <a:moveTo>
                    <a:pt x="980" y="0"/>
                  </a:moveTo>
                  <a:lnTo>
                    <a:pt x="0" y="0"/>
                  </a:lnTo>
                  <a:lnTo>
                    <a:pt x="737" y="2397"/>
                  </a:lnTo>
                  <a:lnTo>
                    <a:pt x="2207" y="2397"/>
                  </a:lnTo>
                  <a:lnTo>
                    <a:pt x="2944" y="0"/>
                  </a:lnTo>
                  <a:lnTo>
                    <a:pt x="1944" y="0"/>
                  </a:lnTo>
                  <a:cubicBezTo>
                    <a:pt x="1880" y="204"/>
                    <a:pt x="1824" y="399"/>
                    <a:pt x="1777" y="584"/>
                  </a:cubicBezTo>
                  <a:lnTo>
                    <a:pt x="1152" y="584"/>
                  </a:lnTo>
                  <a:cubicBezTo>
                    <a:pt x="1103" y="399"/>
                    <a:pt x="1046" y="204"/>
                    <a:pt x="9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D5C9C1F-B05E-4A9E-92E5-D345F3768A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098641" y="5691088"/>
              <a:ext cx="890084" cy="862431"/>
            </a:xfrm>
            <a:custGeom>
              <a:avLst/>
              <a:gdLst>
                <a:gd name="T0" fmla="*/ 1134 w 2471"/>
                <a:gd name="T1" fmla="*/ 1185 h 2397"/>
                <a:gd name="T2" fmla="*/ 1562 w 2471"/>
                <a:gd name="T3" fmla="*/ 1185 h 2397"/>
                <a:gd name="T4" fmla="*/ 1562 w 2471"/>
                <a:gd name="T5" fmla="*/ 1510 h 2397"/>
                <a:gd name="T6" fmla="*/ 1139 w 2471"/>
                <a:gd name="T7" fmla="*/ 1510 h 2397"/>
                <a:gd name="T8" fmla="*/ 959 w 2471"/>
                <a:gd name="T9" fmla="*/ 1471 h 2397"/>
                <a:gd name="T10" fmla="*/ 906 w 2471"/>
                <a:gd name="T11" fmla="*/ 1349 h 2397"/>
                <a:gd name="T12" fmla="*/ 960 w 2471"/>
                <a:gd name="T13" fmla="*/ 1227 h 2397"/>
                <a:gd name="T14" fmla="*/ 1134 w 2471"/>
                <a:gd name="T15" fmla="*/ 1185 h 2397"/>
                <a:gd name="T16" fmla="*/ 835 w 2471"/>
                <a:gd name="T17" fmla="*/ 0 h 2397"/>
                <a:gd name="T18" fmla="*/ 0 w 2471"/>
                <a:gd name="T19" fmla="*/ 0 h 2397"/>
                <a:gd name="T20" fmla="*/ 127 w 2471"/>
                <a:gd name="T21" fmla="*/ 433 h 2397"/>
                <a:gd name="T22" fmla="*/ 157 w 2471"/>
                <a:gd name="T23" fmla="*/ 614 h 2397"/>
                <a:gd name="T24" fmla="*/ 263 w 2471"/>
                <a:gd name="T25" fmla="*/ 833 h 2397"/>
                <a:gd name="T26" fmla="*/ 481 w 2471"/>
                <a:gd name="T27" fmla="*/ 956 h 2397"/>
                <a:gd name="T28" fmla="*/ 842 w 2471"/>
                <a:gd name="T29" fmla="*/ 1006 h 2397"/>
                <a:gd name="T30" fmla="*/ 844 w 2471"/>
                <a:gd name="T31" fmla="*/ 1014 h 2397"/>
                <a:gd name="T32" fmla="*/ 251 w 2471"/>
                <a:gd name="T33" fmla="*/ 1214 h 2397"/>
                <a:gd name="T34" fmla="*/ 69 w 2471"/>
                <a:gd name="T35" fmla="*/ 1671 h 2397"/>
                <a:gd name="T36" fmla="*/ 196 w 2471"/>
                <a:gd name="T37" fmla="*/ 2069 h 2397"/>
                <a:gd name="T38" fmla="*/ 547 w 2471"/>
                <a:gd name="T39" fmla="*/ 2315 h 2397"/>
                <a:gd name="T40" fmla="*/ 1065 w 2471"/>
                <a:gd name="T41" fmla="*/ 2397 h 2397"/>
                <a:gd name="T42" fmla="*/ 2471 w 2471"/>
                <a:gd name="T43" fmla="*/ 2397 h 2397"/>
                <a:gd name="T44" fmla="*/ 2471 w 2471"/>
                <a:gd name="T45" fmla="*/ 0 h 2397"/>
                <a:gd name="T46" fmla="*/ 1562 w 2471"/>
                <a:gd name="T47" fmla="*/ 0 h 2397"/>
                <a:gd name="T48" fmla="*/ 1562 w 2471"/>
                <a:gd name="T49" fmla="*/ 828 h 2397"/>
                <a:gd name="T50" fmla="*/ 1391 w 2471"/>
                <a:gd name="T51" fmla="*/ 828 h 2397"/>
                <a:gd name="T52" fmla="*/ 1144 w 2471"/>
                <a:gd name="T53" fmla="*/ 790 h 2397"/>
                <a:gd name="T54" fmla="*/ 1010 w 2471"/>
                <a:gd name="T55" fmla="*/ 679 h 2397"/>
                <a:gd name="T56" fmla="*/ 951 w 2471"/>
                <a:gd name="T57" fmla="*/ 492 h 2397"/>
                <a:gd name="T58" fmla="*/ 933 w 2471"/>
                <a:gd name="T59" fmla="*/ 361 h 2397"/>
                <a:gd name="T60" fmla="*/ 892 w 2471"/>
                <a:gd name="T61" fmla="*/ 144 h 2397"/>
                <a:gd name="T62" fmla="*/ 835 w 2471"/>
                <a:gd name="T63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71" h="2397">
                  <a:moveTo>
                    <a:pt x="1134" y="1185"/>
                  </a:moveTo>
                  <a:lnTo>
                    <a:pt x="1562" y="1185"/>
                  </a:lnTo>
                  <a:lnTo>
                    <a:pt x="1562" y="1510"/>
                  </a:lnTo>
                  <a:lnTo>
                    <a:pt x="1139" y="1510"/>
                  </a:lnTo>
                  <a:cubicBezTo>
                    <a:pt x="1055" y="1510"/>
                    <a:pt x="995" y="1497"/>
                    <a:pt x="959" y="1471"/>
                  </a:cubicBezTo>
                  <a:cubicBezTo>
                    <a:pt x="924" y="1446"/>
                    <a:pt x="906" y="1405"/>
                    <a:pt x="906" y="1349"/>
                  </a:cubicBezTo>
                  <a:cubicBezTo>
                    <a:pt x="906" y="1296"/>
                    <a:pt x="924" y="1255"/>
                    <a:pt x="960" y="1227"/>
                  </a:cubicBezTo>
                  <a:cubicBezTo>
                    <a:pt x="996" y="1199"/>
                    <a:pt x="1054" y="1185"/>
                    <a:pt x="1134" y="1185"/>
                  </a:cubicBezTo>
                  <a:close/>
                  <a:moveTo>
                    <a:pt x="835" y="0"/>
                  </a:moveTo>
                  <a:lnTo>
                    <a:pt x="0" y="0"/>
                  </a:lnTo>
                  <a:cubicBezTo>
                    <a:pt x="55" y="130"/>
                    <a:pt x="97" y="275"/>
                    <a:pt x="127" y="433"/>
                  </a:cubicBezTo>
                  <a:lnTo>
                    <a:pt x="157" y="614"/>
                  </a:lnTo>
                  <a:cubicBezTo>
                    <a:pt x="175" y="706"/>
                    <a:pt x="210" y="779"/>
                    <a:pt x="263" y="833"/>
                  </a:cubicBezTo>
                  <a:cubicBezTo>
                    <a:pt x="315" y="888"/>
                    <a:pt x="388" y="929"/>
                    <a:pt x="481" y="956"/>
                  </a:cubicBezTo>
                  <a:cubicBezTo>
                    <a:pt x="575" y="982"/>
                    <a:pt x="695" y="999"/>
                    <a:pt x="842" y="1006"/>
                  </a:cubicBezTo>
                  <a:lnTo>
                    <a:pt x="844" y="1014"/>
                  </a:lnTo>
                  <a:cubicBezTo>
                    <a:pt x="570" y="1036"/>
                    <a:pt x="373" y="1102"/>
                    <a:pt x="251" y="1214"/>
                  </a:cubicBezTo>
                  <a:cubicBezTo>
                    <a:pt x="129" y="1325"/>
                    <a:pt x="69" y="1478"/>
                    <a:pt x="69" y="1671"/>
                  </a:cubicBezTo>
                  <a:cubicBezTo>
                    <a:pt x="69" y="1827"/>
                    <a:pt x="111" y="1960"/>
                    <a:pt x="196" y="2069"/>
                  </a:cubicBezTo>
                  <a:cubicBezTo>
                    <a:pt x="281" y="2179"/>
                    <a:pt x="398" y="2261"/>
                    <a:pt x="547" y="2315"/>
                  </a:cubicBezTo>
                  <a:cubicBezTo>
                    <a:pt x="697" y="2370"/>
                    <a:pt x="870" y="2397"/>
                    <a:pt x="1065" y="2397"/>
                  </a:cubicBezTo>
                  <a:lnTo>
                    <a:pt x="2471" y="2397"/>
                  </a:lnTo>
                  <a:lnTo>
                    <a:pt x="2471" y="0"/>
                  </a:lnTo>
                  <a:lnTo>
                    <a:pt x="1562" y="0"/>
                  </a:lnTo>
                  <a:lnTo>
                    <a:pt x="1562" y="828"/>
                  </a:lnTo>
                  <a:lnTo>
                    <a:pt x="1391" y="828"/>
                  </a:lnTo>
                  <a:cubicBezTo>
                    <a:pt x="1288" y="828"/>
                    <a:pt x="1205" y="816"/>
                    <a:pt x="1144" y="790"/>
                  </a:cubicBezTo>
                  <a:cubicBezTo>
                    <a:pt x="1083" y="764"/>
                    <a:pt x="1039" y="727"/>
                    <a:pt x="1010" y="679"/>
                  </a:cubicBezTo>
                  <a:cubicBezTo>
                    <a:pt x="982" y="630"/>
                    <a:pt x="962" y="568"/>
                    <a:pt x="951" y="492"/>
                  </a:cubicBezTo>
                  <a:lnTo>
                    <a:pt x="933" y="361"/>
                  </a:lnTo>
                  <a:cubicBezTo>
                    <a:pt x="921" y="272"/>
                    <a:pt x="908" y="200"/>
                    <a:pt x="892" y="144"/>
                  </a:cubicBezTo>
                  <a:cubicBezTo>
                    <a:pt x="875" y="89"/>
                    <a:pt x="857" y="41"/>
                    <a:pt x="83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ED2445D-2204-459C-AE55-499BD2060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076457" y="5691088"/>
              <a:ext cx="762474" cy="862431"/>
            </a:xfrm>
            <a:custGeom>
              <a:avLst/>
              <a:gdLst>
                <a:gd name="T0" fmla="*/ 2117 w 2117"/>
                <a:gd name="T1" fmla="*/ 0 h 2397"/>
                <a:gd name="T2" fmla="*/ 0 w 2117"/>
                <a:gd name="T3" fmla="*/ 0 h 2397"/>
                <a:gd name="T4" fmla="*/ 0 w 2117"/>
                <a:gd name="T5" fmla="*/ 854 h 2397"/>
                <a:gd name="T6" fmla="*/ 1207 w 2117"/>
                <a:gd name="T7" fmla="*/ 854 h 2397"/>
                <a:gd name="T8" fmla="*/ 1207 w 2117"/>
                <a:gd name="T9" fmla="*/ 1036 h 2397"/>
                <a:gd name="T10" fmla="*/ 176 w 2117"/>
                <a:gd name="T11" fmla="*/ 1033 h 2397"/>
                <a:gd name="T12" fmla="*/ 176 w 2117"/>
                <a:gd name="T13" fmla="*/ 1348 h 2397"/>
                <a:gd name="T14" fmla="*/ 1207 w 2117"/>
                <a:gd name="T15" fmla="*/ 1348 h 2397"/>
                <a:gd name="T16" fmla="*/ 1207 w 2117"/>
                <a:gd name="T17" fmla="*/ 1532 h 2397"/>
                <a:gd name="T18" fmla="*/ 3 w 2117"/>
                <a:gd name="T19" fmla="*/ 1532 h 2397"/>
                <a:gd name="T20" fmla="*/ 3 w 2117"/>
                <a:gd name="T21" fmla="*/ 2397 h 2397"/>
                <a:gd name="T22" fmla="*/ 2117 w 2117"/>
                <a:gd name="T23" fmla="*/ 2397 h 2397"/>
                <a:gd name="T24" fmla="*/ 2117 w 2117"/>
                <a:gd name="T25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7" h="2397">
                  <a:moveTo>
                    <a:pt x="2117" y="0"/>
                  </a:moveTo>
                  <a:lnTo>
                    <a:pt x="0" y="0"/>
                  </a:lnTo>
                  <a:lnTo>
                    <a:pt x="0" y="854"/>
                  </a:lnTo>
                  <a:lnTo>
                    <a:pt x="1207" y="854"/>
                  </a:lnTo>
                  <a:lnTo>
                    <a:pt x="1207" y="1036"/>
                  </a:lnTo>
                  <a:lnTo>
                    <a:pt x="176" y="1033"/>
                  </a:lnTo>
                  <a:lnTo>
                    <a:pt x="176" y="1348"/>
                  </a:lnTo>
                  <a:lnTo>
                    <a:pt x="1207" y="1348"/>
                  </a:lnTo>
                  <a:lnTo>
                    <a:pt x="1207" y="1532"/>
                  </a:lnTo>
                  <a:lnTo>
                    <a:pt x="3" y="1532"/>
                  </a:lnTo>
                  <a:lnTo>
                    <a:pt x="3" y="2397"/>
                  </a:lnTo>
                  <a:lnTo>
                    <a:pt x="2117" y="2397"/>
                  </a:lnTo>
                  <a:lnTo>
                    <a:pt x="21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3A6C035-5333-4B74-9E6B-B403C33CC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0979303" y="1734427"/>
              <a:ext cx="909226" cy="966050"/>
            </a:xfrm>
            <a:custGeom>
              <a:avLst/>
              <a:gdLst>
                <a:gd name="T0" fmla="*/ 1641 w 2528"/>
                <a:gd name="T1" fmla="*/ 1343 h 2681"/>
                <a:gd name="T2" fmla="*/ 1551 w 2528"/>
                <a:gd name="T3" fmla="*/ 1709 h 2681"/>
                <a:gd name="T4" fmla="*/ 1268 w 2528"/>
                <a:gd name="T5" fmla="*/ 1827 h 2681"/>
                <a:gd name="T6" fmla="*/ 979 w 2528"/>
                <a:gd name="T7" fmla="*/ 1709 h 2681"/>
                <a:gd name="T8" fmla="*/ 887 w 2528"/>
                <a:gd name="T9" fmla="*/ 1341 h 2681"/>
                <a:gd name="T10" fmla="*/ 979 w 2528"/>
                <a:gd name="T11" fmla="*/ 971 h 2681"/>
                <a:gd name="T12" fmla="*/ 1268 w 2528"/>
                <a:gd name="T13" fmla="*/ 852 h 2681"/>
                <a:gd name="T14" fmla="*/ 1551 w 2528"/>
                <a:gd name="T15" fmla="*/ 971 h 2681"/>
                <a:gd name="T16" fmla="*/ 1641 w 2528"/>
                <a:gd name="T17" fmla="*/ 1343 h 2681"/>
                <a:gd name="T18" fmla="*/ 2528 w 2528"/>
                <a:gd name="T19" fmla="*/ 1338 h 2681"/>
                <a:gd name="T20" fmla="*/ 2199 w 2528"/>
                <a:gd name="T21" fmla="*/ 334 h 2681"/>
                <a:gd name="T22" fmla="*/ 1266 w 2528"/>
                <a:gd name="T23" fmla="*/ 0 h 2681"/>
                <a:gd name="T24" fmla="*/ 330 w 2528"/>
                <a:gd name="T25" fmla="*/ 334 h 2681"/>
                <a:gd name="T26" fmla="*/ 0 w 2528"/>
                <a:gd name="T27" fmla="*/ 1338 h 2681"/>
                <a:gd name="T28" fmla="*/ 330 w 2528"/>
                <a:gd name="T29" fmla="*/ 2346 h 2681"/>
                <a:gd name="T30" fmla="*/ 1268 w 2528"/>
                <a:gd name="T31" fmla="*/ 2681 h 2681"/>
                <a:gd name="T32" fmla="*/ 2200 w 2528"/>
                <a:gd name="T33" fmla="*/ 2346 h 2681"/>
                <a:gd name="T34" fmla="*/ 2528 w 2528"/>
                <a:gd name="T35" fmla="*/ 1338 h 2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28" h="2681">
                  <a:moveTo>
                    <a:pt x="1641" y="1343"/>
                  </a:moveTo>
                  <a:cubicBezTo>
                    <a:pt x="1641" y="1508"/>
                    <a:pt x="1611" y="1630"/>
                    <a:pt x="1551" y="1709"/>
                  </a:cubicBezTo>
                  <a:cubicBezTo>
                    <a:pt x="1492" y="1788"/>
                    <a:pt x="1397" y="1827"/>
                    <a:pt x="1268" y="1827"/>
                  </a:cubicBezTo>
                  <a:cubicBezTo>
                    <a:pt x="1136" y="1827"/>
                    <a:pt x="1040" y="1788"/>
                    <a:pt x="979" y="1709"/>
                  </a:cubicBezTo>
                  <a:cubicBezTo>
                    <a:pt x="918" y="1630"/>
                    <a:pt x="887" y="1508"/>
                    <a:pt x="887" y="1341"/>
                  </a:cubicBezTo>
                  <a:cubicBezTo>
                    <a:pt x="887" y="1174"/>
                    <a:pt x="918" y="1051"/>
                    <a:pt x="979" y="971"/>
                  </a:cubicBezTo>
                  <a:cubicBezTo>
                    <a:pt x="1040" y="892"/>
                    <a:pt x="1136" y="852"/>
                    <a:pt x="1268" y="852"/>
                  </a:cubicBezTo>
                  <a:cubicBezTo>
                    <a:pt x="1397" y="852"/>
                    <a:pt x="1492" y="892"/>
                    <a:pt x="1551" y="971"/>
                  </a:cubicBezTo>
                  <a:cubicBezTo>
                    <a:pt x="1611" y="1051"/>
                    <a:pt x="1641" y="1174"/>
                    <a:pt x="1641" y="1343"/>
                  </a:cubicBezTo>
                  <a:close/>
                  <a:moveTo>
                    <a:pt x="2528" y="1338"/>
                  </a:moveTo>
                  <a:cubicBezTo>
                    <a:pt x="2528" y="891"/>
                    <a:pt x="2419" y="557"/>
                    <a:pt x="2199" y="334"/>
                  </a:cubicBezTo>
                  <a:cubicBezTo>
                    <a:pt x="1980" y="111"/>
                    <a:pt x="1669" y="0"/>
                    <a:pt x="1266" y="0"/>
                  </a:cubicBezTo>
                  <a:cubicBezTo>
                    <a:pt x="862" y="0"/>
                    <a:pt x="550" y="111"/>
                    <a:pt x="330" y="334"/>
                  </a:cubicBezTo>
                  <a:cubicBezTo>
                    <a:pt x="110" y="557"/>
                    <a:pt x="0" y="891"/>
                    <a:pt x="0" y="1338"/>
                  </a:cubicBezTo>
                  <a:cubicBezTo>
                    <a:pt x="0" y="1787"/>
                    <a:pt x="110" y="2123"/>
                    <a:pt x="330" y="2346"/>
                  </a:cubicBezTo>
                  <a:cubicBezTo>
                    <a:pt x="550" y="2569"/>
                    <a:pt x="862" y="2681"/>
                    <a:pt x="1268" y="2681"/>
                  </a:cubicBezTo>
                  <a:cubicBezTo>
                    <a:pt x="1671" y="2681"/>
                    <a:pt x="1981" y="2569"/>
                    <a:pt x="2200" y="2346"/>
                  </a:cubicBezTo>
                  <a:cubicBezTo>
                    <a:pt x="2419" y="2123"/>
                    <a:pt x="2528" y="1787"/>
                    <a:pt x="2528" y="13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5DDED3C-E05C-4AF2-BD9E-D2D4BAA9E5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003230" y="2652653"/>
              <a:ext cx="862968" cy="1076047"/>
            </a:xfrm>
            <a:custGeom>
              <a:avLst/>
              <a:gdLst>
                <a:gd name="T0" fmla="*/ 0 w 2398"/>
                <a:gd name="T1" fmla="*/ 1989 h 2989"/>
                <a:gd name="T2" fmla="*/ 995 w 2398"/>
                <a:gd name="T3" fmla="*/ 1720 h 2989"/>
                <a:gd name="T4" fmla="*/ 2088 w 2398"/>
                <a:gd name="T5" fmla="*/ 1502 h 2989"/>
                <a:gd name="T6" fmla="*/ 2088 w 2398"/>
                <a:gd name="T7" fmla="*/ 1480 h 2989"/>
                <a:gd name="T8" fmla="*/ 986 w 2398"/>
                <a:gd name="T9" fmla="*/ 1253 h 2989"/>
                <a:gd name="T10" fmla="*/ 0 w 2398"/>
                <a:gd name="T11" fmla="*/ 979 h 2989"/>
                <a:gd name="T12" fmla="*/ 0 w 2398"/>
                <a:gd name="T13" fmla="*/ 0 h 2989"/>
                <a:gd name="T14" fmla="*/ 2398 w 2398"/>
                <a:gd name="T15" fmla="*/ 758 h 2989"/>
                <a:gd name="T16" fmla="*/ 2398 w 2398"/>
                <a:gd name="T17" fmla="*/ 2230 h 2989"/>
                <a:gd name="T18" fmla="*/ 0 w 2398"/>
                <a:gd name="T19" fmla="*/ 2989 h 2989"/>
                <a:gd name="T20" fmla="*/ 0 w 2398"/>
                <a:gd name="T21" fmla="*/ 1989 h 2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98" h="2989">
                  <a:moveTo>
                    <a:pt x="0" y="1989"/>
                  </a:moveTo>
                  <a:cubicBezTo>
                    <a:pt x="316" y="1889"/>
                    <a:pt x="647" y="1799"/>
                    <a:pt x="995" y="1720"/>
                  </a:cubicBezTo>
                  <a:cubicBezTo>
                    <a:pt x="1342" y="1642"/>
                    <a:pt x="1706" y="1569"/>
                    <a:pt x="2088" y="1502"/>
                  </a:cubicBezTo>
                  <a:lnTo>
                    <a:pt x="2088" y="1480"/>
                  </a:lnTo>
                  <a:cubicBezTo>
                    <a:pt x="1697" y="1409"/>
                    <a:pt x="1330" y="1333"/>
                    <a:pt x="986" y="1253"/>
                  </a:cubicBezTo>
                  <a:cubicBezTo>
                    <a:pt x="642" y="1173"/>
                    <a:pt x="314" y="1082"/>
                    <a:pt x="0" y="979"/>
                  </a:cubicBezTo>
                  <a:lnTo>
                    <a:pt x="0" y="0"/>
                  </a:lnTo>
                  <a:lnTo>
                    <a:pt x="2398" y="758"/>
                  </a:lnTo>
                  <a:lnTo>
                    <a:pt x="2398" y="2230"/>
                  </a:lnTo>
                  <a:lnTo>
                    <a:pt x="0" y="2989"/>
                  </a:lnTo>
                  <a:lnTo>
                    <a:pt x="0" y="19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071B0DC-7FB6-4C7C-97F2-16CABAAAC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1003230" y="3719133"/>
              <a:ext cx="862968" cy="889531"/>
            </a:xfrm>
            <a:custGeom>
              <a:avLst/>
              <a:gdLst>
                <a:gd name="T0" fmla="*/ 1212 w 2398"/>
                <a:gd name="T1" fmla="*/ 1134 h 2472"/>
                <a:gd name="T2" fmla="*/ 1212 w 2398"/>
                <a:gd name="T3" fmla="*/ 1563 h 2472"/>
                <a:gd name="T4" fmla="*/ 887 w 2398"/>
                <a:gd name="T5" fmla="*/ 1563 h 2472"/>
                <a:gd name="T6" fmla="*/ 887 w 2398"/>
                <a:gd name="T7" fmla="*/ 1139 h 2472"/>
                <a:gd name="T8" fmla="*/ 926 w 2398"/>
                <a:gd name="T9" fmla="*/ 960 h 2472"/>
                <a:gd name="T10" fmla="*/ 1048 w 2398"/>
                <a:gd name="T11" fmla="*/ 906 h 2472"/>
                <a:gd name="T12" fmla="*/ 1170 w 2398"/>
                <a:gd name="T13" fmla="*/ 961 h 2472"/>
                <a:gd name="T14" fmla="*/ 1212 w 2398"/>
                <a:gd name="T15" fmla="*/ 1134 h 2472"/>
                <a:gd name="T16" fmla="*/ 2398 w 2398"/>
                <a:gd name="T17" fmla="*/ 836 h 2472"/>
                <a:gd name="T18" fmla="*/ 2398 w 2398"/>
                <a:gd name="T19" fmla="*/ 0 h 2472"/>
                <a:gd name="T20" fmla="*/ 1964 w 2398"/>
                <a:gd name="T21" fmla="*/ 127 h 2472"/>
                <a:gd name="T22" fmla="*/ 1783 w 2398"/>
                <a:gd name="T23" fmla="*/ 158 h 2472"/>
                <a:gd name="T24" fmla="*/ 1564 w 2398"/>
                <a:gd name="T25" fmla="*/ 263 h 2472"/>
                <a:gd name="T26" fmla="*/ 1442 w 2398"/>
                <a:gd name="T27" fmla="*/ 482 h 2472"/>
                <a:gd name="T28" fmla="*/ 1391 w 2398"/>
                <a:gd name="T29" fmla="*/ 843 h 2472"/>
                <a:gd name="T30" fmla="*/ 1383 w 2398"/>
                <a:gd name="T31" fmla="*/ 844 h 2472"/>
                <a:gd name="T32" fmla="*/ 1184 w 2398"/>
                <a:gd name="T33" fmla="*/ 251 h 2472"/>
                <a:gd name="T34" fmla="*/ 727 w 2398"/>
                <a:gd name="T35" fmla="*/ 69 h 2472"/>
                <a:gd name="T36" fmla="*/ 328 w 2398"/>
                <a:gd name="T37" fmla="*/ 196 h 2472"/>
                <a:gd name="T38" fmla="*/ 82 w 2398"/>
                <a:gd name="T39" fmla="*/ 548 h 2472"/>
                <a:gd name="T40" fmla="*/ 0 w 2398"/>
                <a:gd name="T41" fmla="*/ 1065 h 2472"/>
                <a:gd name="T42" fmla="*/ 0 w 2398"/>
                <a:gd name="T43" fmla="*/ 2472 h 2472"/>
                <a:gd name="T44" fmla="*/ 2398 w 2398"/>
                <a:gd name="T45" fmla="*/ 2472 h 2472"/>
                <a:gd name="T46" fmla="*/ 2398 w 2398"/>
                <a:gd name="T47" fmla="*/ 1563 h 2472"/>
                <a:gd name="T48" fmla="*/ 1569 w 2398"/>
                <a:gd name="T49" fmla="*/ 1563 h 2472"/>
                <a:gd name="T50" fmla="*/ 1569 w 2398"/>
                <a:gd name="T51" fmla="*/ 1392 h 2472"/>
                <a:gd name="T52" fmla="*/ 1607 w 2398"/>
                <a:gd name="T53" fmla="*/ 1145 h 2472"/>
                <a:gd name="T54" fmla="*/ 1719 w 2398"/>
                <a:gd name="T55" fmla="*/ 1011 h 2472"/>
                <a:gd name="T56" fmla="*/ 1906 w 2398"/>
                <a:gd name="T57" fmla="*/ 951 h 2472"/>
                <a:gd name="T58" fmla="*/ 2036 w 2398"/>
                <a:gd name="T59" fmla="*/ 933 h 2472"/>
                <a:gd name="T60" fmla="*/ 2253 w 2398"/>
                <a:gd name="T61" fmla="*/ 892 h 2472"/>
                <a:gd name="T62" fmla="*/ 2398 w 2398"/>
                <a:gd name="T63" fmla="*/ 836 h 2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98" h="2472">
                  <a:moveTo>
                    <a:pt x="1212" y="1134"/>
                  </a:moveTo>
                  <a:lnTo>
                    <a:pt x="1212" y="1563"/>
                  </a:lnTo>
                  <a:lnTo>
                    <a:pt x="887" y="1563"/>
                  </a:lnTo>
                  <a:lnTo>
                    <a:pt x="887" y="1139"/>
                  </a:lnTo>
                  <a:cubicBezTo>
                    <a:pt x="887" y="1055"/>
                    <a:pt x="900" y="995"/>
                    <a:pt x="926" y="960"/>
                  </a:cubicBezTo>
                  <a:cubicBezTo>
                    <a:pt x="952" y="924"/>
                    <a:pt x="992" y="906"/>
                    <a:pt x="1048" y="906"/>
                  </a:cubicBezTo>
                  <a:cubicBezTo>
                    <a:pt x="1102" y="906"/>
                    <a:pt x="1143" y="924"/>
                    <a:pt x="1170" y="961"/>
                  </a:cubicBezTo>
                  <a:cubicBezTo>
                    <a:pt x="1198" y="997"/>
                    <a:pt x="1212" y="1055"/>
                    <a:pt x="1212" y="1134"/>
                  </a:cubicBezTo>
                  <a:close/>
                  <a:moveTo>
                    <a:pt x="2398" y="836"/>
                  </a:moveTo>
                  <a:lnTo>
                    <a:pt x="2398" y="0"/>
                  </a:lnTo>
                  <a:cubicBezTo>
                    <a:pt x="2267" y="55"/>
                    <a:pt x="2123" y="97"/>
                    <a:pt x="1964" y="127"/>
                  </a:cubicBezTo>
                  <a:lnTo>
                    <a:pt x="1783" y="158"/>
                  </a:lnTo>
                  <a:cubicBezTo>
                    <a:pt x="1692" y="176"/>
                    <a:pt x="1619" y="211"/>
                    <a:pt x="1564" y="263"/>
                  </a:cubicBezTo>
                  <a:cubicBezTo>
                    <a:pt x="1509" y="316"/>
                    <a:pt x="1468" y="388"/>
                    <a:pt x="1442" y="482"/>
                  </a:cubicBezTo>
                  <a:cubicBezTo>
                    <a:pt x="1415" y="575"/>
                    <a:pt x="1398" y="695"/>
                    <a:pt x="1391" y="843"/>
                  </a:cubicBezTo>
                  <a:lnTo>
                    <a:pt x="1383" y="844"/>
                  </a:lnTo>
                  <a:cubicBezTo>
                    <a:pt x="1362" y="571"/>
                    <a:pt x="1295" y="373"/>
                    <a:pt x="1184" y="251"/>
                  </a:cubicBezTo>
                  <a:cubicBezTo>
                    <a:pt x="1072" y="130"/>
                    <a:pt x="920" y="69"/>
                    <a:pt x="727" y="69"/>
                  </a:cubicBezTo>
                  <a:cubicBezTo>
                    <a:pt x="570" y="69"/>
                    <a:pt x="438" y="111"/>
                    <a:pt x="328" y="196"/>
                  </a:cubicBezTo>
                  <a:cubicBezTo>
                    <a:pt x="219" y="281"/>
                    <a:pt x="137" y="398"/>
                    <a:pt x="82" y="548"/>
                  </a:cubicBezTo>
                  <a:cubicBezTo>
                    <a:pt x="27" y="697"/>
                    <a:pt x="0" y="870"/>
                    <a:pt x="0" y="1065"/>
                  </a:cubicBezTo>
                  <a:lnTo>
                    <a:pt x="0" y="2472"/>
                  </a:lnTo>
                  <a:lnTo>
                    <a:pt x="2398" y="2472"/>
                  </a:lnTo>
                  <a:lnTo>
                    <a:pt x="2398" y="1563"/>
                  </a:lnTo>
                  <a:lnTo>
                    <a:pt x="1569" y="1563"/>
                  </a:lnTo>
                  <a:lnTo>
                    <a:pt x="1569" y="1392"/>
                  </a:lnTo>
                  <a:cubicBezTo>
                    <a:pt x="1569" y="1288"/>
                    <a:pt x="1582" y="1206"/>
                    <a:pt x="1607" y="1145"/>
                  </a:cubicBezTo>
                  <a:cubicBezTo>
                    <a:pt x="1633" y="1084"/>
                    <a:pt x="1670" y="1039"/>
                    <a:pt x="1719" y="1011"/>
                  </a:cubicBezTo>
                  <a:cubicBezTo>
                    <a:pt x="1767" y="982"/>
                    <a:pt x="1830" y="963"/>
                    <a:pt x="1906" y="951"/>
                  </a:cubicBezTo>
                  <a:lnTo>
                    <a:pt x="2036" y="933"/>
                  </a:lnTo>
                  <a:cubicBezTo>
                    <a:pt x="2125" y="922"/>
                    <a:pt x="2198" y="908"/>
                    <a:pt x="2253" y="892"/>
                  </a:cubicBezTo>
                  <a:cubicBezTo>
                    <a:pt x="2308" y="876"/>
                    <a:pt x="2357" y="857"/>
                    <a:pt x="2398" y="8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715F392-9BCF-4C90-A32D-EEB15231A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003230" y="4696343"/>
              <a:ext cx="862968" cy="762000"/>
            </a:xfrm>
            <a:custGeom>
              <a:avLst/>
              <a:gdLst>
                <a:gd name="T0" fmla="*/ 0 w 2398"/>
                <a:gd name="T1" fmla="*/ 2116 h 2116"/>
                <a:gd name="T2" fmla="*/ 0 w 2398"/>
                <a:gd name="T3" fmla="*/ 3 h 2116"/>
                <a:gd name="T4" fmla="*/ 866 w 2398"/>
                <a:gd name="T5" fmla="*/ 3 h 2116"/>
                <a:gd name="T6" fmla="*/ 866 w 2398"/>
                <a:gd name="T7" fmla="*/ 1207 h 2116"/>
                <a:gd name="T8" fmla="*/ 1050 w 2398"/>
                <a:gd name="T9" fmla="*/ 1207 h 2116"/>
                <a:gd name="T10" fmla="*/ 1050 w 2398"/>
                <a:gd name="T11" fmla="*/ 175 h 2116"/>
                <a:gd name="T12" fmla="*/ 1365 w 2398"/>
                <a:gd name="T13" fmla="*/ 175 h 2116"/>
                <a:gd name="T14" fmla="*/ 1361 w 2398"/>
                <a:gd name="T15" fmla="*/ 1207 h 2116"/>
                <a:gd name="T16" fmla="*/ 1544 w 2398"/>
                <a:gd name="T17" fmla="*/ 1207 h 2116"/>
                <a:gd name="T18" fmla="*/ 1544 w 2398"/>
                <a:gd name="T19" fmla="*/ 0 h 2116"/>
                <a:gd name="T20" fmla="*/ 2398 w 2398"/>
                <a:gd name="T21" fmla="*/ 0 h 2116"/>
                <a:gd name="T22" fmla="*/ 2398 w 2398"/>
                <a:gd name="T23" fmla="*/ 2116 h 2116"/>
                <a:gd name="T24" fmla="*/ 0 w 2398"/>
                <a:gd name="T25" fmla="*/ 2116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98" h="2116">
                  <a:moveTo>
                    <a:pt x="0" y="2116"/>
                  </a:moveTo>
                  <a:lnTo>
                    <a:pt x="0" y="3"/>
                  </a:lnTo>
                  <a:lnTo>
                    <a:pt x="866" y="3"/>
                  </a:lnTo>
                  <a:lnTo>
                    <a:pt x="866" y="1207"/>
                  </a:lnTo>
                  <a:lnTo>
                    <a:pt x="1050" y="1207"/>
                  </a:lnTo>
                  <a:lnTo>
                    <a:pt x="1050" y="175"/>
                  </a:lnTo>
                  <a:lnTo>
                    <a:pt x="1365" y="175"/>
                  </a:lnTo>
                  <a:lnTo>
                    <a:pt x="1361" y="1207"/>
                  </a:lnTo>
                  <a:lnTo>
                    <a:pt x="1544" y="1207"/>
                  </a:lnTo>
                  <a:lnTo>
                    <a:pt x="1544" y="0"/>
                  </a:lnTo>
                  <a:lnTo>
                    <a:pt x="2398" y="0"/>
                  </a:lnTo>
                  <a:lnTo>
                    <a:pt x="2398" y="2116"/>
                  </a:lnTo>
                  <a:lnTo>
                    <a:pt x="0" y="2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132EFA6-1CE3-4B85-B6FD-BE67AF9380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003230" y="5515732"/>
              <a:ext cx="862968" cy="1037787"/>
            </a:xfrm>
            <a:custGeom>
              <a:avLst/>
              <a:gdLst>
                <a:gd name="T0" fmla="*/ 1609 w 2398"/>
                <a:gd name="T1" fmla="*/ 1616 h 2883"/>
                <a:gd name="T2" fmla="*/ 1996 w 2398"/>
                <a:gd name="T3" fmla="*/ 1962 h 2883"/>
                <a:gd name="T4" fmla="*/ 2398 w 2398"/>
                <a:gd name="T5" fmla="*/ 1962 h 2883"/>
                <a:gd name="T6" fmla="*/ 2398 w 2398"/>
                <a:gd name="T7" fmla="*/ 2883 h 2883"/>
                <a:gd name="T8" fmla="*/ 0 w 2398"/>
                <a:gd name="T9" fmla="*/ 2883 h 2883"/>
                <a:gd name="T10" fmla="*/ 0 w 2398"/>
                <a:gd name="T11" fmla="*/ 1962 h 2883"/>
                <a:gd name="T12" fmla="*/ 1318 w 2398"/>
                <a:gd name="T13" fmla="*/ 1962 h 2883"/>
                <a:gd name="T14" fmla="*/ 1318 w 2398"/>
                <a:gd name="T15" fmla="*/ 1932 h 2883"/>
                <a:gd name="T16" fmla="*/ 928 w 2398"/>
                <a:gd name="T17" fmla="*/ 1804 h 2883"/>
                <a:gd name="T18" fmla="*/ 590 w 2398"/>
                <a:gd name="T19" fmla="*/ 1610 h 2883"/>
                <a:gd name="T20" fmla="*/ 0 w 2398"/>
                <a:gd name="T21" fmla="*/ 1179 h 2883"/>
                <a:gd name="T22" fmla="*/ 0 w 2398"/>
                <a:gd name="T23" fmla="*/ 39 h 2883"/>
                <a:gd name="T24" fmla="*/ 1038 w 2398"/>
                <a:gd name="T25" fmla="*/ 1075 h 2883"/>
                <a:gd name="T26" fmla="*/ 2398 w 2398"/>
                <a:gd name="T27" fmla="*/ 0 h 2883"/>
                <a:gd name="T28" fmla="*/ 2398 w 2398"/>
                <a:gd name="T29" fmla="*/ 1122 h 2883"/>
                <a:gd name="T30" fmla="*/ 1609 w 2398"/>
                <a:gd name="T31" fmla="*/ 1616 h 2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98" h="2883">
                  <a:moveTo>
                    <a:pt x="1609" y="1616"/>
                  </a:moveTo>
                  <a:lnTo>
                    <a:pt x="1996" y="1962"/>
                  </a:lnTo>
                  <a:lnTo>
                    <a:pt x="2398" y="1962"/>
                  </a:lnTo>
                  <a:lnTo>
                    <a:pt x="2398" y="2883"/>
                  </a:lnTo>
                  <a:lnTo>
                    <a:pt x="0" y="2883"/>
                  </a:lnTo>
                  <a:lnTo>
                    <a:pt x="0" y="1962"/>
                  </a:lnTo>
                  <a:lnTo>
                    <a:pt x="1318" y="1962"/>
                  </a:lnTo>
                  <a:lnTo>
                    <a:pt x="1318" y="1932"/>
                  </a:lnTo>
                  <a:cubicBezTo>
                    <a:pt x="1160" y="1892"/>
                    <a:pt x="1031" y="1849"/>
                    <a:pt x="928" y="1804"/>
                  </a:cubicBezTo>
                  <a:cubicBezTo>
                    <a:pt x="826" y="1759"/>
                    <a:pt x="714" y="1694"/>
                    <a:pt x="590" y="1610"/>
                  </a:cubicBezTo>
                  <a:cubicBezTo>
                    <a:pt x="467" y="1526"/>
                    <a:pt x="270" y="1382"/>
                    <a:pt x="0" y="1179"/>
                  </a:cubicBezTo>
                  <a:lnTo>
                    <a:pt x="0" y="39"/>
                  </a:lnTo>
                  <a:lnTo>
                    <a:pt x="1038" y="1075"/>
                  </a:lnTo>
                  <a:lnTo>
                    <a:pt x="2398" y="0"/>
                  </a:lnTo>
                  <a:lnTo>
                    <a:pt x="2398" y="1122"/>
                  </a:lnTo>
                  <a:lnTo>
                    <a:pt x="1609" y="1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827" y="304481"/>
            <a:ext cx="5197623" cy="1677292"/>
          </a:xfrm>
        </p:spPr>
        <p:txBody>
          <a:bodyPr anchor="b" anchorCtr="0">
            <a:normAutofit/>
          </a:bodyPr>
          <a:lstStyle>
            <a:lvl1pPr algn="l">
              <a:lnSpc>
                <a:spcPct val="85000"/>
              </a:lnSpc>
              <a:defRPr sz="5600">
                <a:solidFill>
                  <a:srgbClr val="78005A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9828" y="2271586"/>
            <a:ext cx="5102910" cy="1354010"/>
          </a:xfrm>
        </p:spPr>
        <p:txBody>
          <a:bodyPr/>
          <a:lstStyle>
            <a:lvl1pPr marL="0" indent="0" algn="l">
              <a:lnSpc>
                <a:spcPct val="105000"/>
              </a:lnSpc>
              <a:spcBef>
                <a:spcPts val="0"/>
              </a:spcBef>
              <a:buNone/>
              <a:defRPr sz="2400">
                <a:solidFill>
                  <a:srgbClr val="78005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31" name="Kuvan paikkamerkki 2">
            <a:extLst>
              <a:ext uri="{FF2B5EF4-FFF2-40B4-BE49-F238E27FC236}">
                <a16:creationId xmlns:a16="http://schemas.microsoft.com/office/drawing/2014/main" id="{31563A72-AB79-43BD-8B38-EB94EB292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351776" y="1308790"/>
            <a:ext cx="3488436" cy="414955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6" name="Tekstiruutu 5" descr="kerava.fi">
            <a:extLst>
              <a:ext uri="{FF2B5EF4-FFF2-40B4-BE49-F238E27FC236}">
                <a16:creationId xmlns:a16="http://schemas.microsoft.com/office/drawing/2014/main" id="{589E195E-A891-47D4-B6DC-8E388B0D62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909828" y="3831336"/>
            <a:ext cx="25374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600" b="1">
                <a:solidFill>
                  <a:srgbClr val="78005A"/>
                </a:solidFill>
              </a:rPr>
              <a:t>kerava.fi</a:t>
            </a:r>
          </a:p>
        </p:txBody>
      </p:sp>
      <p:sp>
        <p:nvSpPr>
          <p:cNvPr id="29" name="Tekstiruutu 28" descr="https://www.facebook.com/Keravankaupunki/">
            <a:extLst>
              <a:ext uri="{FF2B5EF4-FFF2-40B4-BE49-F238E27FC236}">
                <a16:creationId xmlns:a16="http://schemas.microsoft.com/office/drawing/2014/main" id="{3F9BEC39-A1A4-4558-BB6C-6D2FD8A9153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1331976" y="4271772"/>
            <a:ext cx="25374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600" b="0" u="none">
                <a:solidFill>
                  <a:srgbClr val="78005A"/>
                </a:solidFill>
              </a:rPr>
              <a:t>Keravan kaupunki</a:t>
            </a:r>
          </a:p>
        </p:txBody>
      </p:sp>
      <p:sp>
        <p:nvSpPr>
          <p:cNvPr id="30" name="Tekstiruutu 29" descr="https://www.linkedin.com/company/city-of-kerava">
            <a:extLst>
              <a:ext uri="{FF2B5EF4-FFF2-40B4-BE49-F238E27FC236}">
                <a16:creationId xmlns:a16="http://schemas.microsoft.com/office/drawing/2014/main" id="{C63CBCFB-0905-41BC-A65B-E895707697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1331976" y="4642104"/>
            <a:ext cx="25374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600" b="0" u="none">
                <a:solidFill>
                  <a:srgbClr val="78005A"/>
                </a:solidFill>
              </a:rPr>
              <a:t>Keravan kaupunki</a:t>
            </a:r>
          </a:p>
        </p:txBody>
      </p:sp>
      <p:sp>
        <p:nvSpPr>
          <p:cNvPr id="32" name="Tekstiruutu 31" descr="https://twitter.com/Keravankaupunki">
            <a:extLst>
              <a:ext uri="{FF2B5EF4-FFF2-40B4-BE49-F238E27FC236}">
                <a16:creationId xmlns:a16="http://schemas.microsoft.com/office/drawing/2014/main" id="{365B05C7-9A2A-4865-B1BA-A28BF62C883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1331976" y="5003292"/>
            <a:ext cx="25374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600" b="0" u="none">
                <a:solidFill>
                  <a:srgbClr val="78005A"/>
                </a:solidFill>
              </a:rPr>
              <a:t>@keravankaupunki</a:t>
            </a:r>
          </a:p>
        </p:txBody>
      </p:sp>
      <p:sp>
        <p:nvSpPr>
          <p:cNvPr id="33" name="Tekstiruutu 32" descr="https://www.instagram.com/cityofkerava/">
            <a:extLst>
              <a:ext uri="{FF2B5EF4-FFF2-40B4-BE49-F238E27FC236}">
                <a16:creationId xmlns:a16="http://schemas.microsoft.com/office/drawing/2014/main" id="{0663DA1C-A68E-471E-9465-D7CF5A1D170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1331976" y="5359908"/>
            <a:ext cx="25374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600" b="0" u="none">
                <a:solidFill>
                  <a:srgbClr val="78005A"/>
                </a:solidFill>
              </a:rPr>
              <a:t>@cityofkerava</a:t>
            </a:r>
          </a:p>
        </p:txBody>
      </p:sp>
      <p:sp>
        <p:nvSpPr>
          <p:cNvPr id="34" name="Tekstiruutu 33" descr="https://www.youtube.com/channel/UCI3foiauqcwdm4Mnso7UVfQ/about">
            <a:extLst>
              <a:ext uri="{FF2B5EF4-FFF2-40B4-BE49-F238E27FC236}">
                <a16:creationId xmlns:a16="http://schemas.microsoft.com/office/drawing/2014/main" id="{09033F52-1169-4EE4-8B87-4265EBD38B4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1331976" y="5734812"/>
            <a:ext cx="25374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600" b="0" u="none">
                <a:solidFill>
                  <a:srgbClr val="78005A"/>
                </a:solidFill>
              </a:rPr>
              <a:t>Keravan kaupunki </a:t>
            </a:r>
            <a:r>
              <a:rPr lang="fi-FI" sz="1600" b="0" u="none" err="1">
                <a:solidFill>
                  <a:srgbClr val="78005A"/>
                </a:solidFill>
              </a:rPr>
              <a:t>Official</a:t>
            </a:r>
            <a:endParaRPr lang="fi-FI" sz="1600" b="0" u="none">
              <a:solidFill>
                <a:srgbClr val="78005A"/>
              </a:solidFill>
            </a:endParaRPr>
          </a:p>
        </p:txBody>
      </p:sp>
      <p:sp>
        <p:nvSpPr>
          <p:cNvPr id="37" name="Freeform 5">
            <a:extLst>
              <a:ext uri="{FF2B5EF4-FFF2-40B4-BE49-F238E27FC236}">
                <a16:creationId xmlns:a16="http://schemas.microsoft.com/office/drawing/2014/main" id="{B0EF1869-967A-4A86-8CD1-DBC47E94C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01512" y="4293249"/>
            <a:ext cx="220662" cy="214313"/>
          </a:xfrm>
          <a:custGeom>
            <a:avLst/>
            <a:gdLst>
              <a:gd name="T0" fmla="*/ 300 w 600"/>
              <a:gd name="T1" fmla="*/ 0 h 596"/>
              <a:gd name="T2" fmla="*/ 0 w 600"/>
              <a:gd name="T3" fmla="*/ 300 h 596"/>
              <a:gd name="T4" fmla="*/ 253 w 600"/>
              <a:gd name="T5" fmla="*/ 596 h 596"/>
              <a:gd name="T6" fmla="*/ 253 w 600"/>
              <a:gd name="T7" fmla="*/ 387 h 596"/>
              <a:gd name="T8" fmla="*/ 177 w 600"/>
              <a:gd name="T9" fmla="*/ 387 h 596"/>
              <a:gd name="T10" fmla="*/ 177 w 600"/>
              <a:gd name="T11" fmla="*/ 300 h 596"/>
              <a:gd name="T12" fmla="*/ 253 w 600"/>
              <a:gd name="T13" fmla="*/ 300 h 596"/>
              <a:gd name="T14" fmla="*/ 253 w 600"/>
              <a:gd name="T15" fmla="*/ 234 h 596"/>
              <a:gd name="T16" fmla="*/ 367 w 600"/>
              <a:gd name="T17" fmla="*/ 117 h 596"/>
              <a:gd name="T18" fmla="*/ 434 w 600"/>
              <a:gd name="T19" fmla="*/ 123 h 596"/>
              <a:gd name="T20" fmla="*/ 434 w 600"/>
              <a:gd name="T21" fmla="*/ 197 h 596"/>
              <a:gd name="T22" fmla="*/ 396 w 600"/>
              <a:gd name="T23" fmla="*/ 197 h 596"/>
              <a:gd name="T24" fmla="*/ 347 w 600"/>
              <a:gd name="T25" fmla="*/ 244 h 596"/>
              <a:gd name="T26" fmla="*/ 347 w 600"/>
              <a:gd name="T27" fmla="*/ 300 h 596"/>
              <a:gd name="T28" fmla="*/ 430 w 600"/>
              <a:gd name="T29" fmla="*/ 300 h 596"/>
              <a:gd name="T30" fmla="*/ 417 w 600"/>
              <a:gd name="T31" fmla="*/ 387 h 596"/>
              <a:gd name="T32" fmla="*/ 347 w 600"/>
              <a:gd name="T33" fmla="*/ 387 h 596"/>
              <a:gd name="T34" fmla="*/ 347 w 600"/>
              <a:gd name="T35" fmla="*/ 596 h 596"/>
              <a:gd name="T36" fmla="*/ 600 w 600"/>
              <a:gd name="T37" fmla="*/ 300 h 596"/>
              <a:gd name="T38" fmla="*/ 300 w 600"/>
              <a:gd name="T39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00" h="596">
                <a:moveTo>
                  <a:pt x="300" y="0"/>
                </a:moveTo>
                <a:cubicBezTo>
                  <a:pt x="134" y="0"/>
                  <a:pt x="0" y="134"/>
                  <a:pt x="0" y="300"/>
                </a:cubicBezTo>
                <a:cubicBezTo>
                  <a:pt x="0" y="450"/>
                  <a:pt x="110" y="574"/>
                  <a:pt x="253" y="596"/>
                </a:cubicBezTo>
                <a:lnTo>
                  <a:pt x="253" y="387"/>
                </a:lnTo>
                <a:lnTo>
                  <a:pt x="177" y="387"/>
                </a:lnTo>
                <a:lnTo>
                  <a:pt x="177" y="300"/>
                </a:lnTo>
                <a:lnTo>
                  <a:pt x="253" y="300"/>
                </a:lnTo>
                <a:lnTo>
                  <a:pt x="253" y="234"/>
                </a:lnTo>
                <a:cubicBezTo>
                  <a:pt x="253" y="159"/>
                  <a:pt x="298" y="117"/>
                  <a:pt x="367" y="117"/>
                </a:cubicBezTo>
                <a:cubicBezTo>
                  <a:pt x="399" y="117"/>
                  <a:pt x="434" y="123"/>
                  <a:pt x="434" y="123"/>
                </a:cubicBezTo>
                <a:lnTo>
                  <a:pt x="434" y="197"/>
                </a:lnTo>
                <a:lnTo>
                  <a:pt x="396" y="197"/>
                </a:lnTo>
                <a:cubicBezTo>
                  <a:pt x="359" y="197"/>
                  <a:pt x="347" y="220"/>
                  <a:pt x="347" y="244"/>
                </a:cubicBezTo>
                <a:lnTo>
                  <a:pt x="347" y="300"/>
                </a:lnTo>
                <a:lnTo>
                  <a:pt x="430" y="300"/>
                </a:lnTo>
                <a:lnTo>
                  <a:pt x="417" y="387"/>
                </a:lnTo>
                <a:lnTo>
                  <a:pt x="347" y="387"/>
                </a:lnTo>
                <a:lnTo>
                  <a:pt x="347" y="596"/>
                </a:lnTo>
                <a:cubicBezTo>
                  <a:pt x="490" y="574"/>
                  <a:pt x="600" y="450"/>
                  <a:pt x="600" y="300"/>
                </a:cubicBezTo>
                <a:cubicBezTo>
                  <a:pt x="600" y="134"/>
                  <a:pt x="466" y="0"/>
                  <a:pt x="300" y="0"/>
                </a:cubicBezTo>
                <a:close/>
              </a:path>
            </a:pathLst>
          </a:custGeom>
          <a:solidFill>
            <a:srgbClr val="78005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rgbClr val="78005A"/>
              </a:solidFill>
            </a:endParaRPr>
          </a:p>
        </p:txBody>
      </p:sp>
      <p:sp>
        <p:nvSpPr>
          <p:cNvPr id="38" name="Freeform 6">
            <a:extLst>
              <a:ext uri="{FF2B5EF4-FFF2-40B4-BE49-F238E27FC236}">
                <a16:creationId xmlns:a16="http://schemas.microsoft.com/office/drawing/2014/main" id="{D5E4CA1C-C83A-4F48-AA2F-0E09B4380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01512" y="5021911"/>
            <a:ext cx="220662" cy="217488"/>
          </a:xfrm>
          <a:custGeom>
            <a:avLst/>
            <a:gdLst>
              <a:gd name="T0" fmla="*/ 300 w 600"/>
              <a:gd name="T1" fmla="*/ 0 h 600"/>
              <a:gd name="T2" fmla="*/ 0 w 600"/>
              <a:gd name="T3" fmla="*/ 300 h 600"/>
              <a:gd name="T4" fmla="*/ 300 w 600"/>
              <a:gd name="T5" fmla="*/ 600 h 600"/>
              <a:gd name="T6" fmla="*/ 600 w 600"/>
              <a:gd name="T7" fmla="*/ 300 h 600"/>
              <a:gd name="T8" fmla="*/ 300 w 600"/>
              <a:gd name="T9" fmla="*/ 0 h 600"/>
              <a:gd name="T10" fmla="*/ 451 w 600"/>
              <a:gd name="T11" fmla="*/ 243 h 600"/>
              <a:gd name="T12" fmla="*/ 451 w 600"/>
              <a:gd name="T13" fmla="*/ 253 h 600"/>
              <a:gd name="T14" fmla="*/ 245 w 600"/>
              <a:gd name="T15" fmla="*/ 458 h 600"/>
              <a:gd name="T16" fmla="*/ 134 w 600"/>
              <a:gd name="T17" fmla="*/ 426 h 600"/>
              <a:gd name="T18" fmla="*/ 152 w 600"/>
              <a:gd name="T19" fmla="*/ 427 h 600"/>
              <a:gd name="T20" fmla="*/ 241 w 600"/>
              <a:gd name="T21" fmla="*/ 396 h 600"/>
              <a:gd name="T22" fmla="*/ 174 w 600"/>
              <a:gd name="T23" fmla="*/ 346 h 600"/>
              <a:gd name="T24" fmla="*/ 187 w 600"/>
              <a:gd name="T25" fmla="*/ 347 h 600"/>
              <a:gd name="T26" fmla="*/ 207 w 600"/>
              <a:gd name="T27" fmla="*/ 345 h 600"/>
              <a:gd name="T28" fmla="*/ 149 w 600"/>
              <a:gd name="T29" fmla="*/ 274 h 600"/>
              <a:gd name="T30" fmla="*/ 149 w 600"/>
              <a:gd name="T31" fmla="*/ 273 h 600"/>
              <a:gd name="T32" fmla="*/ 181 w 600"/>
              <a:gd name="T33" fmla="*/ 282 h 600"/>
              <a:gd name="T34" fmla="*/ 149 w 600"/>
              <a:gd name="T35" fmla="*/ 222 h 600"/>
              <a:gd name="T36" fmla="*/ 159 w 600"/>
              <a:gd name="T37" fmla="*/ 185 h 600"/>
              <a:gd name="T38" fmla="*/ 308 w 600"/>
              <a:gd name="T39" fmla="*/ 261 h 600"/>
              <a:gd name="T40" fmla="*/ 306 w 600"/>
              <a:gd name="T41" fmla="*/ 244 h 600"/>
              <a:gd name="T42" fmla="*/ 378 w 600"/>
              <a:gd name="T43" fmla="*/ 172 h 600"/>
              <a:gd name="T44" fmla="*/ 431 w 600"/>
              <a:gd name="T45" fmla="*/ 195 h 600"/>
              <a:gd name="T46" fmla="*/ 477 w 600"/>
              <a:gd name="T47" fmla="*/ 177 h 600"/>
              <a:gd name="T48" fmla="*/ 445 w 600"/>
              <a:gd name="T49" fmla="*/ 217 h 600"/>
              <a:gd name="T50" fmla="*/ 487 w 600"/>
              <a:gd name="T51" fmla="*/ 206 h 600"/>
              <a:gd name="T52" fmla="*/ 451 w 600"/>
              <a:gd name="T53" fmla="*/ 243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00" h="600">
                <a:moveTo>
                  <a:pt x="300" y="0"/>
                </a:moveTo>
                <a:cubicBezTo>
                  <a:pt x="134" y="0"/>
                  <a:pt x="0" y="135"/>
                  <a:pt x="0" y="300"/>
                </a:cubicBezTo>
                <a:cubicBezTo>
                  <a:pt x="0" y="466"/>
                  <a:pt x="134" y="600"/>
                  <a:pt x="300" y="600"/>
                </a:cubicBezTo>
                <a:cubicBezTo>
                  <a:pt x="466" y="600"/>
                  <a:pt x="600" y="466"/>
                  <a:pt x="600" y="300"/>
                </a:cubicBezTo>
                <a:cubicBezTo>
                  <a:pt x="600" y="135"/>
                  <a:pt x="466" y="0"/>
                  <a:pt x="300" y="0"/>
                </a:cubicBezTo>
                <a:close/>
                <a:moveTo>
                  <a:pt x="451" y="243"/>
                </a:moveTo>
                <a:cubicBezTo>
                  <a:pt x="451" y="246"/>
                  <a:pt x="451" y="250"/>
                  <a:pt x="451" y="253"/>
                </a:cubicBezTo>
                <a:cubicBezTo>
                  <a:pt x="451" y="348"/>
                  <a:pt x="378" y="458"/>
                  <a:pt x="245" y="458"/>
                </a:cubicBezTo>
                <a:cubicBezTo>
                  <a:pt x="204" y="458"/>
                  <a:pt x="166" y="446"/>
                  <a:pt x="134" y="426"/>
                </a:cubicBezTo>
                <a:cubicBezTo>
                  <a:pt x="140" y="427"/>
                  <a:pt x="146" y="427"/>
                  <a:pt x="152" y="427"/>
                </a:cubicBezTo>
                <a:cubicBezTo>
                  <a:pt x="185" y="427"/>
                  <a:pt x="217" y="415"/>
                  <a:pt x="241" y="396"/>
                </a:cubicBezTo>
                <a:cubicBezTo>
                  <a:pt x="210" y="395"/>
                  <a:pt x="183" y="375"/>
                  <a:pt x="174" y="346"/>
                </a:cubicBezTo>
                <a:cubicBezTo>
                  <a:pt x="178" y="347"/>
                  <a:pt x="183" y="347"/>
                  <a:pt x="187" y="347"/>
                </a:cubicBezTo>
                <a:cubicBezTo>
                  <a:pt x="194" y="347"/>
                  <a:pt x="200" y="346"/>
                  <a:pt x="207" y="345"/>
                </a:cubicBezTo>
                <a:cubicBezTo>
                  <a:pt x="173" y="338"/>
                  <a:pt x="149" y="309"/>
                  <a:pt x="149" y="274"/>
                </a:cubicBezTo>
                <a:cubicBezTo>
                  <a:pt x="149" y="273"/>
                  <a:pt x="149" y="273"/>
                  <a:pt x="149" y="273"/>
                </a:cubicBezTo>
                <a:cubicBezTo>
                  <a:pt x="158" y="278"/>
                  <a:pt x="169" y="281"/>
                  <a:pt x="181" y="282"/>
                </a:cubicBezTo>
                <a:cubicBezTo>
                  <a:pt x="162" y="269"/>
                  <a:pt x="149" y="247"/>
                  <a:pt x="149" y="222"/>
                </a:cubicBezTo>
                <a:cubicBezTo>
                  <a:pt x="149" y="208"/>
                  <a:pt x="153" y="196"/>
                  <a:pt x="159" y="185"/>
                </a:cubicBezTo>
                <a:cubicBezTo>
                  <a:pt x="195" y="229"/>
                  <a:pt x="248" y="258"/>
                  <a:pt x="308" y="261"/>
                </a:cubicBezTo>
                <a:cubicBezTo>
                  <a:pt x="307" y="256"/>
                  <a:pt x="306" y="250"/>
                  <a:pt x="306" y="244"/>
                </a:cubicBezTo>
                <a:cubicBezTo>
                  <a:pt x="306" y="204"/>
                  <a:pt x="338" y="172"/>
                  <a:pt x="378" y="172"/>
                </a:cubicBezTo>
                <a:cubicBezTo>
                  <a:pt x="399" y="172"/>
                  <a:pt x="418" y="181"/>
                  <a:pt x="431" y="195"/>
                </a:cubicBezTo>
                <a:cubicBezTo>
                  <a:pt x="448" y="192"/>
                  <a:pt x="463" y="186"/>
                  <a:pt x="477" y="177"/>
                </a:cubicBezTo>
                <a:cubicBezTo>
                  <a:pt x="472" y="194"/>
                  <a:pt x="460" y="208"/>
                  <a:pt x="445" y="217"/>
                </a:cubicBezTo>
                <a:cubicBezTo>
                  <a:pt x="460" y="216"/>
                  <a:pt x="474" y="212"/>
                  <a:pt x="487" y="206"/>
                </a:cubicBezTo>
                <a:cubicBezTo>
                  <a:pt x="477" y="220"/>
                  <a:pt x="465" y="233"/>
                  <a:pt x="451" y="243"/>
                </a:cubicBezTo>
                <a:close/>
              </a:path>
            </a:pathLst>
          </a:custGeom>
          <a:solidFill>
            <a:srgbClr val="78005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rgbClr val="78005A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871805-D241-7141-B647-2E748A3C82B3}"/>
              </a:ext>
            </a:extLst>
          </p:cNvPr>
          <p:cNvGrpSpPr/>
          <p:nvPr userDrawn="1"/>
        </p:nvGrpSpPr>
        <p:grpSpPr>
          <a:xfrm>
            <a:off x="901512" y="5388624"/>
            <a:ext cx="220662" cy="215900"/>
            <a:chOff x="901512" y="5388624"/>
            <a:chExt cx="220662" cy="215900"/>
          </a:xfrm>
          <a:solidFill>
            <a:srgbClr val="78005A"/>
          </a:solidFill>
        </p:grpSpPr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B7BD717C-FAD4-4535-81FB-E2699D65CA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7075" y="5442599"/>
              <a:ext cx="109537" cy="106363"/>
            </a:xfrm>
            <a:custGeom>
              <a:avLst/>
              <a:gdLst>
                <a:gd name="T0" fmla="*/ 287 w 295"/>
                <a:gd name="T1" fmla="*/ 41 h 295"/>
                <a:gd name="T2" fmla="*/ 274 w 295"/>
                <a:gd name="T3" fmla="*/ 21 h 295"/>
                <a:gd name="T4" fmla="*/ 253 w 295"/>
                <a:gd name="T5" fmla="*/ 7 h 295"/>
                <a:gd name="T6" fmla="*/ 220 w 295"/>
                <a:gd name="T7" fmla="*/ 1 h 295"/>
                <a:gd name="T8" fmla="*/ 147 w 295"/>
                <a:gd name="T9" fmla="*/ 0 h 295"/>
                <a:gd name="T10" fmla="*/ 74 w 295"/>
                <a:gd name="T11" fmla="*/ 1 h 295"/>
                <a:gd name="T12" fmla="*/ 41 w 295"/>
                <a:gd name="T13" fmla="*/ 7 h 295"/>
                <a:gd name="T14" fmla="*/ 20 w 295"/>
                <a:gd name="T15" fmla="*/ 21 h 295"/>
                <a:gd name="T16" fmla="*/ 7 w 295"/>
                <a:gd name="T17" fmla="*/ 41 h 295"/>
                <a:gd name="T18" fmla="*/ 1 w 295"/>
                <a:gd name="T19" fmla="*/ 75 h 295"/>
                <a:gd name="T20" fmla="*/ 0 w 295"/>
                <a:gd name="T21" fmla="*/ 148 h 295"/>
                <a:gd name="T22" fmla="*/ 1 w 295"/>
                <a:gd name="T23" fmla="*/ 220 h 295"/>
                <a:gd name="T24" fmla="*/ 7 w 295"/>
                <a:gd name="T25" fmla="*/ 254 h 295"/>
                <a:gd name="T26" fmla="*/ 20 w 295"/>
                <a:gd name="T27" fmla="*/ 274 h 295"/>
                <a:gd name="T28" fmla="*/ 41 w 295"/>
                <a:gd name="T29" fmla="*/ 288 h 295"/>
                <a:gd name="T30" fmla="*/ 74 w 295"/>
                <a:gd name="T31" fmla="*/ 294 h 295"/>
                <a:gd name="T32" fmla="*/ 147 w 295"/>
                <a:gd name="T33" fmla="*/ 295 h 295"/>
                <a:gd name="T34" fmla="*/ 220 w 295"/>
                <a:gd name="T35" fmla="*/ 294 h 295"/>
                <a:gd name="T36" fmla="*/ 253 w 295"/>
                <a:gd name="T37" fmla="*/ 288 h 295"/>
                <a:gd name="T38" fmla="*/ 274 w 295"/>
                <a:gd name="T39" fmla="*/ 274 h 295"/>
                <a:gd name="T40" fmla="*/ 287 w 295"/>
                <a:gd name="T41" fmla="*/ 254 h 295"/>
                <a:gd name="T42" fmla="*/ 294 w 295"/>
                <a:gd name="T43" fmla="*/ 220 h 295"/>
                <a:gd name="T44" fmla="*/ 295 w 295"/>
                <a:gd name="T45" fmla="*/ 148 h 295"/>
                <a:gd name="T46" fmla="*/ 294 w 295"/>
                <a:gd name="T47" fmla="*/ 75 h 295"/>
                <a:gd name="T48" fmla="*/ 287 w 295"/>
                <a:gd name="T49" fmla="*/ 41 h 295"/>
                <a:gd name="T50" fmla="*/ 147 w 295"/>
                <a:gd name="T51" fmla="*/ 240 h 295"/>
                <a:gd name="T52" fmla="*/ 55 w 295"/>
                <a:gd name="T53" fmla="*/ 148 h 295"/>
                <a:gd name="T54" fmla="*/ 147 w 295"/>
                <a:gd name="T55" fmla="*/ 55 h 295"/>
                <a:gd name="T56" fmla="*/ 240 w 295"/>
                <a:gd name="T57" fmla="*/ 148 h 295"/>
                <a:gd name="T58" fmla="*/ 147 w 295"/>
                <a:gd name="T59" fmla="*/ 240 h 295"/>
                <a:gd name="T60" fmla="*/ 243 w 295"/>
                <a:gd name="T61" fmla="*/ 73 h 295"/>
                <a:gd name="T62" fmla="*/ 222 w 295"/>
                <a:gd name="T63" fmla="*/ 52 h 295"/>
                <a:gd name="T64" fmla="*/ 243 w 295"/>
                <a:gd name="T65" fmla="*/ 30 h 295"/>
                <a:gd name="T66" fmla="*/ 265 w 295"/>
                <a:gd name="T67" fmla="*/ 52 h 295"/>
                <a:gd name="T68" fmla="*/ 243 w 295"/>
                <a:gd name="T69" fmla="*/ 73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5" h="295">
                  <a:moveTo>
                    <a:pt x="287" y="41"/>
                  </a:moveTo>
                  <a:cubicBezTo>
                    <a:pt x="284" y="33"/>
                    <a:pt x="280" y="27"/>
                    <a:pt x="274" y="21"/>
                  </a:cubicBezTo>
                  <a:cubicBezTo>
                    <a:pt x="268" y="14"/>
                    <a:pt x="262" y="11"/>
                    <a:pt x="253" y="7"/>
                  </a:cubicBezTo>
                  <a:cubicBezTo>
                    <a:pt x="247" y="5"/>
                    <a:pt x="237" y="2"/>
                    <a:pt x="220" y="1"/>
                  </a:cubicBezTo>
                  <a:cubicBezTo>
                    <a:pt x="201" y="0"/>
                    <a:pt x="195" y="0"/>
                    <a:pt x="147" y="0"/>
                  </a:cubicBezTo>
                  <a:cubicBezTo>
                    <a:pt x="99" y="0"/>
                    <a:pt x="93" y="0"/>
                    <a:pt x="74" y="1"/>
                  </a:cubicBezTo>
                  <a:cubicBezTo>
                    <a:pt x="57" y="2"/>
                    <a:pt x="47" y="5"/>
                    <a:pt x="41" y="7"/>
                  </a:cubicBezTo>
                  <a:cubicBezTo>
                    <a:pt x="33" y="11"/>
                    <a:pt x="27" y="14"/>
                    <a:pt x="20" y="21"/>
                  </a:cubicBezTo>
                  <a:cubicBezTo>
                    <a:pt x="14" y="27"/>
                    <a:pt x="10" y="33"/>
                    <a:pt x="7" y="41"/>
                  </a:cubicBezTo>
                  <a:cubicBezTo>
                    <a:pt x="4" y="48"/>
                    <a:pt x="1" y="57"/>
                    <a:pt x="1" y="75"/>
                  </a:cubicBezTo>
                  <a:cubicBezTo>
                    <a:pt x="0" y="94"/>
                    <a:pt x="0" y="100"/>
                    <a:pt x="0" y="148"/>
                  </a:cubicBezTo>
                  <a:cubicBezTo>
                    <a:pt x="0" y="196"/>
                    <a:pt x="0" y="201"/>
                    <a:pt x="1" y="220"/>
                  </a:cubicBezTo>
                  <a:cubicBezTo>
                    <a:pt x="1" y="238"/>
                    <a:pt x="4" y="247"/>
                    <a:pt x="7" y="254"/>
                  </a:cubicBezTo>
                  <a:cubicBezTo>
                    <a:pt x="10" y="262"/>
                    <a:pt x="14" y="268"/>
                    <a:pt x="20" y="274"/>
                  </a:cubicBezTo>
                  <a:cubicBezTo>
                    <a:pt x="27" y="281"/>
                    <a:pt x="33" y="285"/>
                    <a:pt x="41" y="288"/>
                  </a:cubicBezTo>
                  <a:cubicBezTo>
                    <a:pt x="47" y="290"/>
                    <a:pt x="57" y="293"/>
                    <a:pt x="74" y="294"/>
                  </a:cubicBezTo>
                  <a:cubicBezTo>
                    <a:pt x="93" y="295"/>
                    <a:pt x="99" y="295"/>
                    <a:pt x="147" y="295"/>
                  </a:cubicBezTo>
                  <a:cubicBezTo>
                    <a:pt x="195" y="295"/>
                    <a:pt x="201" y="295"/>
                    <a:pt x="220" y="294"/>
                  </a:cubicBezTo>
                  <a:cubicBezTo>
                    <a:pt x="237" y="293"/>
                    <a:pt x="247" y="290"/>
                    <a:pt x="253" y="288"/>
                  </a:cubicBezTo>
                  <a:cubicBezTo>
                    <a:pt x="262" y="285"/>
                    <a:pt x="268" y="281"/>
                    <a:pt x="274" y="274"/>
                  </a:cubicBezTo>
                  <a:cubicBezTo>
                    <a:pt x="280" y="268"/>
                    <a:pt x="284" y="262"/>
                    <a:pt x="287" y="254"/>
                  </a:cubicBezTo>
                  <a:cubicBezTo>
                    <a:pt x="290" y="247"/>
                    <a:pt x="293" y="238"/>
                    <a:pt x="294" y="220"/>
                  </a:cubicBezTo>
                  <a:cubicBezTo>
                    <a:pt x="294" y="201"/>
                    <a:pt x="295" y="196"/>
                    <a:pt x="295" y="148"/>
                  </a:cubicBezTo>
                  <a:cubicBezTo>
                    <a:pt x="295" y="100"/>
                    <a:pt x="294" y="94"/>
                    <a:pt x="294" y="75"/>
                  </a:cubicBezTo>
                  <a:cubicBezTo>
                    <a:pt x="293" y="57"/>
                    <a:pt x="290" y="48"/>
                    <a:pt x="287" y="41"/>
                  </a:cubicBezTo>
                  <a:close/>
                  <a:moveTo>
                    <a:pt x="147" y="240"/>
                  </a:moveTo>
                  <a:cubicBezTo>
                    <a:pt x="96" y="240"/>
                    <a:pt x="55" y="199"/>
                    <a:pt x="55" y="148"/>
                  </a:cubicBezTo>
                  <a:cubicBezTo>
                    <a:pt x="55" y="97"/>
                    <a:pt x="96" y="55"/>
                    <a:pt x="147" y="55"/>
                  </a:cubicBezTo>
                  <a:cubicBezTo>
                    <a:pt x="198" y="55"/>
                    <a:pt x="240" y="97"/>
                    <a:pt x="240" y="148"/>
                  </a:cubicBezTo>
                  <a:cubicBezTo>
                    <a:pt x="240" y="199"/>
                    <a:pt x="198" y="240"/>
                    <a:pt x="147" y="240"/>
                  </a:cubicBezTo>
                  <a:close/>
                  <a:moveTo>
                    <a:pt x="243" y="73"/>
                  </a:moveTo>
                  <a:cubicBezTo>
                    <a:pt x="231" y="73"/>
                    <a:pt x="222" y="63"/>
                    <a:pt x="222" y="52"/>
                  </a:cubicBezTo>
                  <a:cubicBezTo>
                    <a:pt x="222" y="40"/>
                    <a:pt x="231" y="30"/>
                    <a:pt x="243" y="30"/>
                  </a:cubicBezTo>
                  <a:cubicBezTo>
                    <a:pt x="255" y="30"/>
                    <a:pt x="265" y="40"/>
                    <a:pt x="265" y="52"/>
                  </a:cubicBezTo>
                  <a:cubicBezTo>
                    <a:pt x="265" y="63"/>
                    <a:pt x="255" y="73"/>
                    <a:pt x="243" y="7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rgbClr val="78005A"/>
                </a:solidFill>
              </a:endParaRPr>
            </a:p>
          </p:txBody>
        </p:sp>
        <p:sp>
          <p:nvSpPr>
            <p:cNvPr id="40" name="Oval 8">
              <a:extLst>
                <a:ext uri="{FF2B5EF4-FFF2-40B4-BE49-F238E27FC236}">
                  <a16:creationId xmlns:a16="http://schemas.microsoft.com/office/drawing/2014/main" id="{89366F60-C687-43B1-9568-7EAD148AD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90412" y="5474349"/>
              <a:ext cx="42862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rgbClr val="78005A"/>
                </a:solidFill>
              </a:endParaRPr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477652E0-E8B4-4417-8E7B-70B1B8533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01512" y="5388624"/>
              <a:ext cx="220662" cy="215900"/>
            </a:xfrm>
            <a:custGeom>
              <a:avLst/>
              <a:gdLst>
                <a:gd name="T0" fmla="*/ 300 w 600"/>
                <a:gd name="T1" fmla="*/ 0 h 600"/>
                <a:gd name="T2" fmla="*/ 0 w 600"/>
                <a:gd name="T3" fmla="*/ 300 h 600"/>
                <a:gd name="T4" fmla="*/ 300 w 600"/>
                <a:gd name="T5" fmla="*/ 600 h 600"/>
                <a:gd name="T6" fmla="*/ 600 w 600"/>
                <a:gd name="T7" fmla="*/ 300 h 600"/>
                <a:gd name="T8" fmla="*/ 300 w 600"/>
                <a:gd name="T9" fmla="*/ 0 h 600"/>
                <a:gd name="T10" fmla="*/ 479 w 600"/>
                <a:gd name="T11" fmla="*/ 374 h 600"/>
                <a:gd name="T12" fmla="*/ 471 w 600"/>
                <a:gd name="T13" fmla="*/ 418 h 600"/>
                <a:gd name="T14" fmla="*/ 450 w 600"/>
                <a:gd name="T15" fmla="*/ 449 h 600"/>
                <a:gd name="T16" fmla="*/ 418 w 600"/>
                <a:gd name="T17" fmla="*/ 470 h 600"/>
                <a:gd name="T18" fmla="*/ 374 w 600"/>
                <a:gd name="T19" fmla="*/ 479 h 600"/>
                <a:gd name="T20" fmla="*/ 300 w 600"/>
                <a:gd name="T21" fmla="*/ 480 h 600"/>
                <a:gd name="T22" fmla="*/ 226 w 600"/>
                <a:gd name="T23" fmla="*/ 479 h 600"/>
                <a:gd name="T24" fmla="*/ 182 w 600"/>
                <a:gd name="T25" fmla="*/ 470 h 600"/>
                <a:gd name="T26" fmla="*/ 150 w 600"/>
                <a:gd name="T27" fmla="*/ 449 h 600"/>
                <a:gd name="T28" fmla="*/ 130 w 600"/>
                <a:gd name="T29" fmla="*/ 418 h 600"/>
                <a:gd name="T30" fmla="*/ 121 w 600"/>
                <a:gd name="T31" fmla="*/ 374 h 600"/>
                <a:gd name="T32" fmla="*/ 120 w 600"/>
                <a:gd name="T33" fmla="*/ 300 h 600"/>
                <a:gd name="T34" fmla="*/ 121 w 600"/>
                <a:gd name="T35" fmla="*/ 225 h 600"/>
                <a:gd name="T36" fmla="*/ 130 w 600"/>
                <a:gd name="T37" fmla="*/ 182 h 600"/>
                <a:gd name="T38" fmla="*/ 150 w 600"/>
                <a:gd name="T39" fmla="*/ 150 h 600"/>
                <a:gd name="T40" fmla="*/ 182 w 600"/>
                <a:gd name="T41" fmla="*/ 129 h 600"/>
                <a:gd name="T42" fmla="*/ 226 w 600"/>
                <a:gd name="T43" fmla="*/ 121 h 600"/>
                <a:gd name="T44" fmla="*/ 300 w 600"/>
                <a:gd name="T45" fmla="*/ 120 h 600"/>
                <a:gd name="T46" fmla="*/ 374 w 600"/>
                <a:gd name="T47" fmla="*/ 121 h 600"/>
                <a:gd name="T48" fmla="*/ 418 w 600"/>
                <a:gd name="T49" fmla="*/ 129 h 600"/>
                <a:gd name="T50" fmla="*/ 450 w 600"/>
                <a:gd name="T51" fmla="*/ 150 h 600"/>
                <a:gd name="T52" fmla="*/ 471 w 600"/>
                <a:gd name="T53" fmla="*/ 182 h 600"/>
                <a:gd name="T54" fmla="*/ 479 w 600"/>
                <a:gd name="T55" fmla="*/ 225 h 600"/>
                <a:gd name="T56" fmla="*/ 480 w 600"/>
                <a:gd name="T57" fmla="*/ 300 h 600"/>
                <a:gd name="T58" fmla="*/ 479 w 600"/>
                <a:gd name="T59" fmla="*/ 374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" h="600">
                  <a:moveTo>
                    <a:pt x="300" y="0"/>
                  </a:moveTo>
                  <a:cubicBezTo>
                    <a:pt x="134" y="0"/>
                    <a:pt x="0" y="134"/>
                    <a:pt x="0" y="300"/>
                  </a:cubicBezTo>
                  <a:cubicBezTo>
                    <a:pt x="0" y="465"/>
                    <a:pt x="134" y="600"/>
                    <a:pt x="300" y="600"/>
                  </a:cubicBezTo>
                  <a:cubicBezTo>
                    <a:pt x="466" y="600"/>
                    <a:pt x="600" y="465"/>
                    <a:pt x="600" y="300"/>
                  </a:cubicBezTo>
                  <a:cubicBezTo>
                    <a:pt x="600" y="134"/>
                    <a:pt x="466" y="0"/>
                    <a:pt x="300" y="0"/>
                  </a:cubicBezTo>
                  <a:close/>
                  <a:moveTo>
                    <a:pt x="479" y="374"/>
                  </a:moveTo>
                  <a:cubicBezTo>
                    <a:pt x="478" y="393"/>
                    <a:pt x="475" y="406"/>
                    <a:pt x="471" y="418"/>
                  </a:cubicBezTo>
                  <a:cubicBezTo>
                    <a:pt x="466" y="429"/>
                    <a:pt x="460" y="439"/>
                    <a:pt x="450" y="449"/>
                  </a:cubicBezTo>
                  <a:cubicBezTo>
                    <a:pt x="440" y="459"/>
                    <a:pt x="430" y="466"/>
                    <a:pt x="418" y="470"/>
                  </a:cubicBezTo>
                  <a:cubicBezTo>
                    <a:pt x="407" y="475"/>
                    <a:pt x="393" y="478"/>
                    <a:pt x="374" y="479"/>
                  </a:cubicBezTo>
                  <a:cubicBezTo>
                    <a:pt x="355" y="479"/>
                    <a:pt x="349" y="480"/>
                    <a:pt x="300" y="480"/>
                  </a:cubicBezTo>
                  <a:cubicBezTo>
                    <a:pt x="251" y="480"/>
                    <a:pt x="245" y="479"/>
                    <a:pt x="226" y="479"/>
                  </a:cubicBezTo>
                  <a:cubicBezTo>
                    <a:pt x="207" y="478"/>
                    <a:pt x="194" y="475"/>
                    <a:pt x="182" y="470"/>
                  </a:cubicBezTo>
                  <a:cubicBezTo>
                    <a:pt x="170" y="466"/>
                    <a:pt x="160" y="459"/>
                    <a:pt x="150" y="449"/>
                  </a:cubicBezTo>
                  <a:cubicBezTo>
                    <a:pt x="140" y="439"/>
                    <a:pt x="134" y="429"/>
                    <a:pt x="130" y="418"/>
                  </a:cubicBezTo>
                  <a:cubicBezTo>
                    <a:pt x="125" y="406"/>
                    <a:pt x="122" y="393"/>
                    <a:pt x="121" y="374"/>
                  </a:cubicBezTo>
                  <a:cubicBezTo>
                    <a:pt x="120" y="355"/>
                    <a:pt x="120" y="349"/>
                    <a:pt x="120" y="300"/>
                  </a:cubicBezTo>
                  <a:cubicBezTo>
                    <a:pt x="120" y="251"/>
                    <a:pt x="120" y="245"/>
                    <a:pt x="121" y="225"/>
                  </a:cubicBezTo>
                  <a:cubicBezTo>
                    <a:pt x="122" y="206"/>
                    <a:pt x="125" y="193"/>
                    <a:pt x="130" y="182"/>
                  </a:cubicBezTo>
                  <a:cubicBezTo>
                    <a:pt x="134" y="170"/>
                    <a:pt x="140" y="160"/>
                    <a:pt x="150" y="150"/>
                  </a:cubicBezTo>
                  <a:cubicBezTo>
                    <a:pt x="160" y="140"/>
                    <a:pt x="170" y="134"/>
                    <a:pt x="182" y="129"/>
                  </a:cubicBezTo>
                  <a:cubicBezTo>
                    <a:pt x="194" y="125"/>
                    <a:pt x="207" y="122"/>
                    <a:pt x="226" y="121"/>
                  </a:cubicBezTo>
                  <a:cubicBezTo>
                    <a:pt x="245" y="120"/>
                    <a:pt x="251" y="120"/>
                    <a:pt x="300" y="120"/>
                  </a:cubicBezTo>
                  <a:cubicBezTo>
                    <a:pt x="349" y="120"/>
                    <a:pt x="355" y="120"/>
                    <a:pt x="374" y="121"/>
                  </a:cubicBezTo>
                  <a:cubicBezTo>
                    <a:pt x="393" y="122"/>
                    <a:pt x="407" y="125"/>
                    <a:pt x="418" y="129"/>
                  </a:cubicBezTo>
                  <a:cubicBezTo>
                    <a:pt x="430" y="134"/>
                    <a:pt x="440" y="140"/>
                    <a:pt x="450" y="150"/>
                  </a:cubicBezTo>
                  <a:cubicBezTo>
                    <a:pt x="460" y="160"/>
                    <a:pt x="466" y="170"/>
                    <a:pt x="471" y="182"/>
                  </a:cubicBezTo>
                  <a:cubicBezTo>
                    <a:pt x="475" y="193"/>
                    <a:pt x="478" y="206"/>
                    <a:pt x="479" y="225"/>
                  </a:cubicBezTo>
                  <a:cubicBezTo>
                    <a:pt x="480" y="245"/>
                    <a:pt x="480" y="251"/>
                    <a:pt x="480" y="300"/>
                  </a:cubicBezTo>
                  <a:cubicBezTo>
                    <a:pt x="480" y="349"/>
                    <a:pt x="480" y="355"/>
                    <a:pt x="479" y="37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rgbClr val="78005A"/>
                </a:solidFill>
              </a:endParaRPr>
            </a:p>
          </p:txBody>
        </p:sp>
      </p:grpSp>
      <p:sp>
        <p:nvSpPr>
          <p:cNvPr id="42" name="Freeform 10">
            <a:extLst>
              <a:ext uri="{FF2B5EF4-FFF2-40B4-BE49-F238E27FC236}">
                <a16:creationId xmlns:a16="http://schemas.microsoft.com/office/drawing/2014/main" id="{C392C682-5369-408D-934D-ECD7B5A9A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01512" y="4656786"/>
            <a:ext cx="220662" cy="217488"/>
          </a:xfrm>
          <a:custGeom>
            <a:avLst/>
            <a:gdLst>
              <a:gd name="T0" fmla="*/ 300 w 600"/>
              <a:gd name="T1" fmla="*/ 0 h 600"/>
              <a:gd name="T2" fmla="*/ 0 w 600"/>
              <a:gd name="T3" fmla="*/ 300 h 600"/>
              <a:gd name="T4" fmla="*/ 300 w 600"/>
              <a:gd name="T5" fmla="*/ 600 h 600"/>
              <a:gd name="T6" fmla="*/ 600 w 600"/>
              <a:gd name="T7" fmla="*/ 300 h 600"/>
              <a:gd name="T8" fmla="*/ 300 w 600"/>
              <a:gd name="T9" fmla="*/ 0 h 600"/>
              <a:gd name="T10" fmla="*/ 206 w 600"/>
              <a:gd name="T11" fmla="*/ 458 h 600"/>
              <a:gd name="T12" fmla="*/ 134 w 600"/>
              <a:gd name="T13" fmla="*/ 458 h 600"/>
              <a:gd name="T14" fmla="*/ 134 w 600"/>
              <a:gd name="T15" fmla="*/ 228 h 600"/>
              <a:gd name="T16" fmla="*/ 206 w 600"/>
              <a:gd name="T17" fmla="*/ 228 h 600"/>
              <a:gd name="T18" fmla="*/ 206 w 600"/>
              <a:gd name="T19" fmla="*/ 458 h 600"/>
              <a:gd name="T20" fmla="*/ 170 w 600"/>
              <a:gd name="T21" fmla="*/ 198 h 600"/>
              <a:gd name="T22" fmla="*/ 128 w 600"/>
              <a:gd name="T23" fmla="*/ 156 h 600"/>
              <a:gd name="T24" fmla="*/ 170 w 600"/>
              <a:gd name="T25" fmla="*/ 113 h 600"/>
              <a:gd name="T26" fmla="*/ 212 w 600"/>
              <a:gd name="T27" fmla="*/ 156 h 600"/>
              <a:gd name="T28" fmla="*/ 170 w 600"/>
              <a:gd name="T29" fmla="*/ 198 h 600"/>
              <a:gd name="T30" fmla="*/ 473 w 600"/>
              <a:gd name="T31" fmla="*/ 458 h 600"/>
              <a:gd name="T32" fmla="*/ 402 w 600"/>
              <a:gd name="T33" fmla="*/ 458 h 600"/>
              <a:gd name="T34" fmla="*/ 402 w 600"/>
              <a:gd name="T35" fmla="*/ 337 h 600"/>
              <a:gd name="T36" fmla="*/ 363 w 600"/>
              <a:gd name="T37" fmla="*/ 286 h 600"/>
              <a:gd name="T38" fmla="*/ 320 w 600"/>
              <a:gd name="T39" fmla="*/ 337 h 600"/>
              <a:gd name="T40" fmla="*/ 320 w 600"/>
              <a:gd name="T41" fmla="*/ 458 h 600"/>
              <a:gd name="T42" fmla="*/ 251 w 600"/>
              <a:gd name="T43" fmla="*/ 458 h 600"/>
              <a:gd name="T44" fmla="*/ 251 w 600"/>
              <a:gd name="T45" fmla="*/ 228 h 600"/>
              <a:gd name="T46" fmla="*/ 320 w 600"/>
              <a:gd name="T47" fmla="*/ 228 h 600"/>
              <a:gd name="T48" fmla="*/ 320 w 600"/>
              <a:gd name="T49" fmla="*/ 259 h 600"/>
              <a:gd name="T50" fmla="*/ 389 w 600"/>
              <a:gd name="T51" fmla="*/ 221 h 600"/>
              <a:gd name="T52" fmla="*/ 473 w 600"/>
              <a:gd name="T53" fmla="*/ 313 h 600"/>
              <a:gd name="T54" fmla="*/ 473 w 600"/>
              <a:gd name="T55" fmla="*/ 458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600" h="600">
                <a:moveTo>
                  <a:pt x="300" y="0"/>
                </a:moveTo>
                <a:cubicBezTo>
                  <a:pt x="134" y="0"/>
                  <a:pt x="0" y="134"/>
                  <a:pt x="0" y="300"/>
                </a:cubicBezTo>
                <a:cubicBezTo>
                  <a:pt x="0" y="466"/>
                  <a:pt x="134" y="600"/>
                  <a:pt x="300" y="600"/>
                </a:cubicBezTo>
                <a:cubicBezTo>
                  <a:pt x="466" y="600"/>
                  <a:pt x="600" y="466"/>
                  <a:pt x="600" y="300"/>
                </a:cubicBezTo>
                <a:cubicBezTo>
                  <a:pt x="600" y="134"/>
                  <a:pt x="466" y="0"/>
                  <a:pt x="300" y="0"/>
                </a:cubicBezTo>
                <a:close/>
                <a:moveTo>
                  <a:pt x="206" y="458"/>
                </a:moveTo>
                <a:lnTo>
                  <a:pt x="134" y="458"/>
                </a:lnTo>
                <a:lnTo>
                  <a:pt x="134" y="228"/>
                </a:lnTo>
                <a:lnTo>
                  <a:pt x="206" y="228"/>
                </a:lnTo>
                <a:lnTo>
                  <a:pt x="206" y="458"/>
                </a:lnTo>
                <a:close/>
                <a:moveTo>
                  <a:pt x="170" y="198"/>
                </a:moveTo>
                <a:cubicBezTo>
                  <a:pt x="146" y="198"/>
                  <a:pt x="128" y="179"/>
                  <a:pt x="128" y="156"/>
                </a:cubicBezTo>
                <a:cubicBezTo>
                  <a:pt x="128" y="132"/>
                  <a:pt x="146" y="113"/>
                  <a:pt x="170" y="113"/>
                </a:cubicBezTo>
                <a:cubicBezTo>
                  <a:pt x="193" y="113"/>
                  <a:pt x="212" y="132"/>
                  <a:pt x="212" y="156"/>
                </a:cubicBezTo>
                <a:cubicBezTo>
                  <a:pt x="212" y="179"/>
                  <a:pt x="193" y="198"/>
                  <a:pt x="170" y="198"/>
                </a:cubicBezTo>
                <a:close/>
                <a:moveTo>
                  <a:pt x="473" y="458"/>
                </a:moveTo>
                <a:lnTo>
                  <a:pt x="402" y="458"/>
                </a:lnTo>
                <a:lnTo>
                  <a:pt x="402" y="337"/>
                </a:lnTo>
                <a:cubicBezTo>
                  <a:pt x="402" y="304"/>
                  <a:pt x="389" y="286"/>
                  <a:pt x="363" y="286"/>
                </a:cubicBezTo>
                <a:cubicBezTo>
                  <a:pt x="334" y="286"/>
                  <a:pt x="320" y="305"/>
                  <a:pt x="320" y="337"/>
                </a:cubicBezTo>
                <a:lnTo>
                  <a:pt x="320" y="458"/>
                </a:lnTo>
                <a:lnTo>
                  <a:pt x="251" y="458"/>
                </a:lnTo>
                <a:lnTo>
                  <a:pt x="251" y="228"/>
                </a:lnTo>
                <a:lnTo>
                  <a:pt x="320" y="228"/>
                </a:lnTo>
                <a:lnTo>
                  <a:pt x="320" y="259"/>
                </a:lnTo>
                <a:cubicBezTo>
                  <a:pt x="320" y="259"/>
                  <a:pt x="340" y="221"/>
                  <a:pt x="389" y="221"/>
                </a:cubicBezTo>
                <a:cubicBezTo>
                  <a:pt x="438" y="221"/>
                  <a:pt x="473" y="251"/>
                  <a:pt x="473" y="313"/>
                </a:cubicBezTo>
                <a:lnTo>
                  <a:pt x="473" y="458"/>
                </a:lnTo>
                <a:close/>
              </a:path>
            </a:pathLst>
          </a:custGeom>
          <a:solidFill>
            <a:srgbClr val="78005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rgbClr val="78005A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9011E7-42F7-F840-B373-7547041D28D0}"/>
              </a:ext>
            </a:extLst>
          </p:cNvPr>
          <p:cNvGrpSpPr/>
          <p:nvPr userDrawn="1"/>
        </p:nvGrpSpPr>
        <p:grpSpPr>
          <a:xfrm>
            <a:off x="901512" y="5753749"/>
            <a:ext cx="220662" cy="215900"/>
            <a:chOff x="901512" y="5753749"/>
            <a:chExt cx="220662" cy="215900"/>
          </a:xfrm>
          <a:solidFill>
            <a:srgbClr val="78005A"/>
          </a:solidFill>
        </p:grpSpPr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ED32D803-9AD2-42B8-9DCE-817F21A08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98350" y="5841061"/>
              <a:ext cx="34925" cy="41275"/>
            </a:xfrm>
            <a:custGeom>
              <a:avLst/>
              <a:gdLst>
                <a:gd name="T0" fmla="*/ 0 w 98"/>
                <a:gd name="T1" fmla="*/ 112 h 112"/>
                <a:gd name="T2" fmla="*/ 98 w 98"/>
                <a:gd name="T3" fmla="*/ 56 h 112"/>
                <a:gd name="T4" fmla="*/ 0 w 98"/>
                <a:gd name="T5" fmla="*/ 0 h 112"/>
                <a:gd name="T6" fmla="*/ 0 w 98"/>
                <a:gd name="T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12">
                  <a:moveTo>
                    <a:pt x="0" y="112"/>
                  </a:moveTo>
                  <a:lnTo>
                    <a:pt x="98" y="56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rgbClr val="78005A"/>
                </a:solidFill>
              </a:endParaRPr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022A97FA-C121-40F6-B19D-7872EC4356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01512" y="5753749"/>
              <a:ext cx="220662" cy="215900"/>
            </a:xfrm>
            <a:custGeom>
              <a:avLst/>
              <a:gdLst>
                <a:gd name="T0" fmla="*/ 300 w 600"/>
                <a:gd name="T1" fmla="*/ 0 h 600"/>
                <a:gd name="T2" fmla="*/ 0 w 600"/>
                <a:gd name="T3" fmla="*/ 300 h 600"/>
                <a:gd name="T4" fmla="*/ 300 w 600"/>
                <a:gd name="T5" fmla="*/ 600 h 600"/>
                <a:gd name="T6" fmla="*/ 600 w 600"/>
                <a:gd name="T7" fmla="*/ 300 h 600"/>
                <a:gd name="T8" fmla="*/ 300 w 600"/>
                <a:gd name="T9" fmla="*/ 0 h 600"/>
                <a:gd name="T10" fmla="*/ 480 w 600"/>
                <a:gd name="T11" fmla="*/ 391 h 600"/>
                <a:gd name="T12" fmla="*/ 447 w 600"/>
                <a:gd name="T13" fmla="*/ 424 h 600"/>
                <a:gd name="T14" fmla="*/ 300 w 600"/>
                <a:gd name="T15" fmla="*/ 432 h 600"/>
                <a:gd name="T16" fmla="*/ 154 w 600"/>
                <a:gd name="T17" fmla="*/ 424 h 600"/>
                <a:gd name="T18" fmla="*/ 120 w 600"/>
                <a:gd name="T19" fmla="*/ 391 h 600"/>
                <a:gd name="T20" fmla="*/ 113 w 600"/>
                <a:gd name="T21" fmla="*/ 300 h 600"/>
                <a:gd name="T22" fmla="*/ 120 w 600"/>
                <a:gd name="T23" fmla="*/ 209 h 600"/>
                <a:gd name="T24" fmla="*/ 154 w 600"/>
                <a:gd name="T25" fmla="*/ 176 h 600"/>
                <a:gd name="T26" fmla="*/ 300 w 600"/>
                <a:gd name="T27" fmla="*/ 168 h 600"/>
                <a:gd name="T28" fmla="*/ 447 w 600"/>
                <a:gd name="T29" fmla="*/ 176 h 600"/>
                <a:gd name="T30" fmla="*/ 480 w 600"/>
                <a:gd name="T31" fmla="*/ 209 h 600"/>
                <a:gd name="T32" fmla="*/ 488 w 600"/>
                <a:gd name="T33" fmla="*/ 300 h 600"/>
                <a:gd name="T34" fmla="*/ 480 w 600"/>
                <a:gd name="T35" fmla="*/ 391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0" h="600">
                  <a:moveTo>
                    <a:pt x="300" y="0"/>
                  </a:moveTo>
                  <a:cubicBezTo>
                    <a:pt x="134" y="0"/>
                    <a:pt x="0" y="134"/>
                    <a:pt x="0" y="300"/>
                  </a:cubicBezTo>
                  <a:cubicBezTo>
                    <a:pt x="0" y="466"/>
                    <a:pt x="134" y="600"/>
                    <a:pt x="300" y="600"/>
                  </a:cubicBezTo>
                  <a:cubicBezTo>
                    <a:pt x="466" y="600"/>
                    <a:pt x="600" y="466"/>
                    <a:pt x="600" y="300"/>
                  </a:cubicBezTo>
                  <a:cubicBezTo>
                    <a:pt x="600" y="134"/>
                    <a:pt x="466" y="0"/>
                    <a:pt x="300" y="0"/>
                  </a:cubicBezTo>
                  <a:close/>
                  <a:moveTo>
                    <a:pt x="480" y="391"/>
                  </a:moveTo>
                  <a:cubicBezTo>
                    <a:pt x="475" y="407"/>
                    <a:pt x="463" y="420"/>
                    <a:pt x="447" y="424"/>
                  </a:cubicBezTo>
                  <a:cubicBezTo>
                    <a:pt x="417" y="432"/>
                    <a:pt x="300" y="432"/>
                    <a:pt x="300" y="432"/>
                  </a:cubicBezTo>
                  <a:cubicBezTo>
                    <a:pt x="300" y="432"/>
                    <a:pt x="183" y="432"/>
                    <a:pt x="154" y="424"/>
                  </a:cubicBezTo>
                  <a:cubicBezTo>
                    <a:pt x="137" y="420"/>
                    <a:pt x="125" y="407"/>
                    <a:pt x="120" y="391"/>
                  </a:cubicBezTo>
                  <a:cubicBezTo>
                    <a:pt x="113" y="361"/>
                    <a:pt x="113" y="300"/>
                    <a:pt x="113" y="300"/>
                  </a:cubicBezTo>
                  <a:cubicBezTo>
                    <a:pt x="113" y="300"/>
                    <a:pt x="113" y="239"/>
                    <a:pt x="120" y="209"/>
                  </a:cubicBezTo>
                  <a:cubicBezTo>
                    <a:pt x="125" y="193"/>
                    <a:pt x="137" y="180"/>
                    <a:pt x="154" y="176"/>
                  </a:cubicBezTo>
                  <a:cubicBezTo>
                    <a:pt x="183" y="168"/>
                    <a:pt x="300" y="168"/>
                    <a:pt x="300" y="168"/>
                  </a:cubicBezTo>
                  <a:cubicBezTo>
                    <a:pt x="300" y="168"/>
                    <a:pt x="417" y="168"/>
                    <a:pt x="447" y="176"/>
                  </a:cubicBezTo>
                  <a:cubicBezTo>
                    <a:pt x="463" y="180"/>
                    <a:pt x="475" y="193"/>
                    <a:pt x="480" y="209"/>
                  </a:cubicBezTo>
                  <a:cubicBezTo>
                    <a:pt x="488" y="239"/>
                    <a:pt x="488" y="300"/>
                    <a:pt x="488" y="300"/>
                  </a:cubicBezTo>
                  <a:cubicBezTo>
                    <a:pt x="488" y="300"/>
                    <a:pt x="488" y="361"/>
                    <a:pt x="480" y="39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rgbClr val="78005A"/>
                </a:solidFill>
              </a:endParaRPr>
            </a:p>
          </p:txBody>
        </p:sp>
      </p:grpSp>
      <p:sp>
        <p:nvSpPr>
          <p:cNvPr id="50" name="Suorakulmio 61">
            <a:hlinkClick r:id="rId2"/>
            <a:extLst>
              <a:ext uri="{FF2B5EF4-FFF2-40B4-BE49-F238E27FC236}">
                <a16:creationId xmlns:a16="http://schemas.microsoft.com/office/drawing/2014/main" id="{792DB58D-AEF0-BB4C-80D3-0607AF5A30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2889" y="4293249"/>
            <a:ext cx="2939460" cy="225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78005A"/>
              </a:solidFill>
            </a:endParaRPr>
          </a:p>
        </p:txBody>
      </p:sp>
      <p:sp>
        <p:nvSpPr>
          <p:cNvPr id="51" name="Suorakulmio 63">
            <a:hlinkClick r:id="rId3"/>
            <a:extLst>
              <a:ext uri="{FF2B5EF4-FFF2-40B4-BE49-F238E27FC236}">
                <a16:creationId xmlns:a16="http://schemas.microsoft.com/office/drawing/2014/main" id="{9F12FB0D-2DA0-4341-86A4-419D4212A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2889" y="4650088"/>
            <a:ext cx="2939460" cy="225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78005A"/>
              </a:solidFill>
            </a:endParaRPr>
          </a:p>
        </p:txBody>
      </p:sp>
      <p:sp>
        <p:nvSpPr>
          <p:cNvPr id="52" name="Suorakulmio 64">
            <a:hlinkClick r:id="rId4"/>
            <a:extLst>
              <a:ext uri="{FF2B5EF4-FFF2-40B4-BE49-F238E27FC236}">
                <a16:creationId xmlns:a16="http://schemas.microsoft.com/office/drawing/2014/main" id="{BAC035B0-90D2-534D-A4C6-0D36009F9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2889" y="5015848"/>
            <a:ext cx="2939460" cy="225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78005A"/>
              </a:solidFill>
            </a:endParaRPr>
          </a:p>
        </p:txBody>
      </p:sp>
      <p:sp>
        <p:nvSpPr>
          <p:cNvPr id="53" name="Suorakulmio 65">
            <a:hlinkClick r:id="rId5"/>
            <a:extLst>
              <a:ext uri="{FF2B5EF4-FFF2-40B4-BE49-F238E27FC236}">
                <a16:creationId xmlns:a16="http://schemas.microsoft.com/office/drawing/2014/main" id="{8516C4F9-F5BA-3E4E-AC12-E82B14F29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2889" y="5377147"/>
            <a:ext cx="2939460" cy="225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78005A"/>
              </a:solidFill>
            </a:endParaRPr>
          </a:p>
        </p:txBody>
      </p:sp>
      <p:sp>
        <p:nvSpPr>
          <p:cNvPr id="54" name="Suorakulmio 66">
            <a:hlinkClick r:id="rId6"/>
            <a:extLst>
              <a:ext uri="{FF2B5EF4-FFF2-40B4-BE49-F238E27FC236}">
                <a16:creationId xmlns:a16="http://schemas.microsoft.com/office/drawing/2014/main" id="{01DD0D4C-11FE-7146-A3E9-37162DF4F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2889" y="5747367"/>
            <a:ext cx="2939460" cy="225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78005A"/>
              </a:solidFill>
            </a:endParaRPr>
          </a:p>
        </p:txBody>
      </p:sp>
      <p:sp>
        <p:nvSpPr>
          <p:cNvPr id="55" name="Suorakulmio 62">
            <a:hlinkClick r:id="rId7"/>
            <a:extLst>
              <a:ext uri="{FF2B5EF4-FFF2-40B4-BE49-F238E27FC236}">
                <a16:creationId xmlns:a16="http://schemas.microsoft.com/office/drawing/2014/main" id="{8081194F-9390-A74B-828F-F750B0CE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2889" y="3833819"/>
            <a:ext cx="1293540" cy="225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02514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4">
    <p:bg>
      <p:bgPr>
        <a:solidFill>
          <a:srgbClr val="FFF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Ryhmä 26">
            <a:extLst>
              <a:ext uri="{FF2B5EF4-FFF2-40B4-BE49-F238E27FC236}">
                <a16:creationId xmlns:a16="http://schemas.microsoft.com/office/drawing/2014/main" id="{197786FC-5FCB-4954-81B4-95B1729C5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6249733" y="304481"/>
            <a:ext cx="5638797" cy="6249038"/>
            <a:chOff x="6249733" y="304481"/>
            <a:chExt cx="5638797" cy="6249038"/>
          </a:xfrm>
          <a:solidFill>
            <a:srgbClr val="831C00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DD849E2-3E22-487B-AA50-5294532B12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0840527" y="304481"/>
              <a:ext cx="1048003" cy="852867"/>
            </a:xfrm>
            <a:custGeom>
              <a:avLst/>
              <a:gdLst>
                <a:gd name="T0" fmla="*/ 1235 w 2910"/>
                <a:gd name="T1" fmla="*/ 1462 h 2370"/>
                <a:gd name="T2" fmla="*/ 1449 w 2910"/>
                <a:gd name="T3" fmla="*/ 306 h 2370"/>
                <a:gd name="T4" fmla="*/ 1470 w 2910"/>
                <a:gd name="T5" fmla="*/ 306 h 2370"/>
                <a:gd name="T6" fmla="*/ 1689 w 2910"/>
                <a:gd name="T7" fmla="*/ 1462 h 2370"/>
                <a:gd name="T8" fmla="*/ 1235 w 2910"/>
                <a:gd name="T9" fmla="*/ 1462 h 2370"/>
                <a:gd name="T10" fmla="*/ 1942 w 2910"/>
                <a:gd name="T11" fmla="*/ 2370 h 2370"/>
                <a:gd name="T12" fmla="*/ 2910 w 2910"/>
                <a:gd name="T13" fmla="*/ 2370 h 2370"/>
                <a:gd name="T14" fmla="*/ 2182 w 2910"/>
                <a:gd name="T15" fmla="*/ 0 h 2370"/>
                <a:gd name="T16" fmla="*/ 729 w 2910"/>
                <a:gd name="T17" fmla="*/ 0 h 2370"/>
                <a:gd name="T18" fmla="*/ 0 w 2910"/>
                <a:gd name="T19" fmla="*/ 2370 h 2370"/>
                <a:gd name="T20" fmla="*/ 988 w 2910"/>
                <a:gd name="T21" fmla="*/ 2370 h 2370"/>
                <a:gd name="T22" fmla="*/ 1154 w 2910"/>
                <a:gd name="T23" fmla="*/ 1793 h 2370"/>
                <a:gd name="T24" fmla="*/ 1771 w 2910"/>
                <a:gd name="T25" fmla="*/ 1793 h 2370"/>
                <a:gd name="T26" fmla="*/ 1942 w 2910"/>
                <a:gd name="T27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10" h="2370">
                  <a:moveTo>
                    <a:pt x="1235" y="1462"/>
                  </a:moveTo>
                  <a:cubicBezTo>
                    <a:pt x="1322" y="1081"/>
                    <a:pt x="1393" y="696"/>
                    <a:pt x="1449" y="306"/>
                  </a:cubicBezTo>
                  <a:lnTo>
                    <a:pt x="1470" y="306"/>
                  </a:lnTo>
                  <a:cubicBezTo>
                    <a:pt x="1532" y="717"/>
                    <a:pt x="1605" y="1102"/>
                    <a:pt x="1689" y="1462"/>
                  </a:cubicBezTo>
                  <a:lnTo>
                    <a:pt x="1235" y="1462"/>
                  </a:lnTo>
                  <a:close/>
                  <a:moveTo>
                    <a:pt x="1942" y="2370"/>
                  </a:moveTo>
                  <a:lnTo>
                    <a:pt x="2910" y="2370"/>
                  </a:lnTo>
                  <a:lnTo>
                    <a:pt x="2182" y="0"/>
                  </a:lnTo>
                  <a:lnTo>
                    <a:pt x="729" y="0"/>
                  </a:lnTo>
                  <a:lnTo>
                    <a:pt x="0" y="2370"/>
                  </a:lnTo>
                  <a:lnTo>
                    <a:pt x="988" y="2370"/>
                  </a:lnTo>
                  <a:cubicBezTo>
                    <a:pt x="1052" y="2168"/>
                    <a:pt x="1108" y="1976"/>
                    <a:pt x="1154" y="1793"/>
                  </a:cubicBezTo>
                  <a:lnTo>
                    <a:pt x="1771" y="1793"/>
                  </a:lnTo>
                  <a:cubicBezTo>
                    <a:pt x="1820" y="1976"/>
                    <a:pt x="1877" y="2168"/>
                    <a:pt x="1942" y="2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DDF5C73-C941-434C-AAF9-157BA4AF0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9932895" y="304481"/>
              <a:ext cx="1063955" cy="852867"/>
            </a:xfrm>
            <a:custGeom>
              <a:avLst/>
              <a:gdLst>
                <a:gd name="T0" fmla="*/ 0 w 2955"/>
                <a:gd name="T1" fmla="*/ 0 h 2370"/>
                <a:gd name="T2" fmla="*/ 750 w 2955"/>
                <a:gd name="T3" fmla="*/ 2370 h 2370"/>
                <a:gd name="T4" fmla="*/ 2205 w 2955"/>
                <a:gd name="T5" fmla="*/ 2370 h 2370"/>
                <a:gd name="T6" fmla="*/ 2955 w 2955"/>
                <a:gd name="T7" fmla="*/ 0 h 2370"/>
                <a:gd name="T8" fmla="*/ 1987 w 2955"/>
                <a:gd name="T9" fmla="*/ 0 h 2370"/>
                <a:gd name="T10" fmla="*/ 1716 w 2955"/>
                <a:gd name="T11" fmla="*/ 975 h 2370"/>
                <a:gd name="T12" fmla="*/ 1492 w 2955"/>
                <a:gd name="T13" fmla="*/ 2064 h 2370"/>
                <a:gd name="T14" fmla="*/ 1470 w 2955"/>
                <a:gd name="T15" fmla="*/ 2064 h 2370"/>
                <a:gd name="T16" fmla="*/ 1254 w 2955"/>
                <a:gd name="T17" fmla="*/ 983 h 2370"/>
                <a:gd name="T18" fmla="*/ 989 w 2955"/>
                <a:gd name="T19" fmla="*/ 0 h 2370"/>
                <a:gd name="T20" fmla="*/ 0 w 2955"/>
                <a:gd name="T21" fmla="*/ 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55" h="2370">
                  <a:moveTo>
                    <a:pt x="0" y="0"/>
                  </a:moveTo>
                  <a:lnTo>
                    <a:pt x="750" y="2370"/>
                  </a:lnTo>
                  <a:lnTo>
                    <a:pt x="2205" y="2370"/>
                  </a:lnTo>
                  <a:lnTo>
                    <a:pt x="2955" y="0"/>
                  </a:lnTo>
                  <a:lnTo>
                    <a:pt x="1987" y="0"/>
                  </a:lnTo>
                  <a:cubicBezTo>
                    <a:pt x="1885" y="310"/>
                    <a:pt x="1795" y="635"/>
                    <a:pt x="1716" y="975"/>
                  </a:cubicBezTo>
                  <a:cubicBezTo>
                    <a:pt x="1637" y="1315"/>
                    <a:pt x="1563" y="1678"/>
                    <a:pt x="1492" y="2064"/>
                  </a:cubicBezTo>
                  <a:lnTo>
                    <a:pt x="1470" y="2064"/>
                  </a:lnTo>
                  <a:cubicBezTo>
                    <a:pt x="1404" y="1687"/>
                    <a:pt x="1332" y="1326"/>
                    <a:pt x="1254" y="983"/>
                  </a:cubicBezTo>
                  <a:cubicBezTo>
                    <a:pt x="1177" y="640"/>
                    <a:pt x="1088" y="312"/>
                    <a:pt x="98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59C8688-0A14-4A75-8090-155707B59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039621" y="304481"/>
              <a:ext cx="1048003" cy="852867"/>
            </a:xfrm>
            <a:custGeom>
              <a:avLst/>
              <a:gdLst>
                <a:gd name="T0" fmla="*/ 1235 w 2910"/>
                <a:gd name="T1" fmla="*/ 1462 h 2370"/>
                <a:gd name="T2" fmla="*/ 1449 w 2910"/>
                <a:gd name="T3" fmla="*/ 306 h 2370"/>
                <a:gd name="T4" fmla="*/ 1470 w 2910"/>
                <a:gd name="T5" fmla="*/ 306 h 2370"/>
                <a:gd name="T6" fmla="*/ 1689 w 2910"/>
                <a:gd name="T7" fmla="*/ 1462 h 2370"/>
                <a:gd name="T8" fmla="*/ 1235 w 2910"/>
                <a:gd name="T9" fmla="*/ 1462 h 2370"/>
                <a:gd name="T10" fmla="*/ 1942 w 2910"/>
                <a:gd name="T11" fmla="*/ 2370 h 2370"/>
                <a:gd name="T12" fmla="*/ 2910 w 2910"/>
                <a:gd name="T13" fmla="*/ 2370 h 2370"/>
                <a:gd name="T14" fmla="*/ 2182 w 2910"/>
                <a:gd name="T15" fmla="*/ 0 h 2370"/>
                <a:gd name="T16" fmla="*/ 729 w 2910"/>
                <a:gd name="T17" fmla="*/ 0 h 2370"/>
                <a:gd name="T18" fmla="*/ 0 w 2910"/>
                <a:gd name="T19" fmla="*/ 2370 h 2370"/>
                <a:gd name="T20" fmla="*/ 989 w 2910"/>
                <a:gd name="T21" fmla="*/ 2370 h 2370"/>
                <a:gd name="T22" fmla="*/ 1154 w 2910"/>
                <a:gd name="T23" fmla="*/ 1793 h 2370"/>
                <a:gd name="T24" fmla="*/ 1772 w 2910"/>
                <a:gd name="T25" fmla="*/ 1793 h 2370"/>
                <a:gd name="T26" fmla="*/ 1942 w 2910"/>
                <a:gd name="T27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10" h="2370">
                  <a:moveTo>
                    <a:pt x="1235" y="1462"/>
                  </a:moveTo>
                  <a:cubicBezTo>
                    <a:pt x="1322" y="1081"/>
                    <a:pt x="1394" y="696"/>
                    <a:pt x="1449" y="306"/>
                  </a:cubicBezTo>
                  <a:lnTo>
                    <a:pt x="1470" y="306"/>
                  </a:lnTo>
                  <a:cubicBezTo>
                    <a:pt x="1532" y="717"/>
                    <a:pt x="1605" y="1102"/>
                    <a:pt x="1689" y="1462"/>
                  </a:cubicBezTo>
                  <a:lnTo>
                    <a:pt x="1235" y="1462"/>
                  </a:lnTo>
                  <a:close/>
                  <a:moveTo>
                    <a:pt x="1942" y="2370"/>
                  </a:moveTo>
                  <a:lnTo>
                    <a:pt x="2910" y="2370"/>
                  </a:lnTo>
                  <a:lnTo>
                    <a:pt x="2182" y="0"/>
                  </a:lnTo>
                  <a:lnTo>
                    <a:pt x="729" y="0"/>
                  </a:lnTo>
                  <a:lnTo>
                    <a:pt x="0" y="2370"/>
                  </a:lnTo>
                  <a:lnTo>
                    <a:pt x="989" y="2370"/>
                  </a:lnTo>
                  <a:cubicBezTo>
                    <a:pt x="1053" y="2168"/>
                    <a:pt x="1108" y="1976"/>
                    <a:pt x="1154" y="1793"/>
                  </a:cubicBezTo>
                  <a:lnTo>
                    <a:pt x="1772" y="1793"/>
                  </a:lnTo>
                  <a:cubicBezTo>
                    <a:pt x="1820" y="1976"/>
                    <a:pt x="1877" y="2168"/>
                    <a:pt x="1942" y="2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273B2D3-4EB5-41EC-A38A-392332EBB9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194200" y="304481"/>
              <a:ext cx="878919" cy="852867"/>
            </a:xfrm>
            <a:custGeom>
              <a:avLst/>
              <a:gdLst>
                <a:gd name="T0" fmla="*/ 1322 w 2443"/>
                <a:gd name="T1" fmla="*/ 1198 h 2370"/>
                <a:gd name="T2" fmla="*/ 899 w 2443"/>
                <a:gd name="T3" fmla="*/ 1198 h 2370"/>
                <a:gd name="T4" fmla="*/ 899 w 2443"/>
                <a:gd name="T5" fmla="*/ 877 h 2370"/>
                <a:gd name="T6" fmla="*/ 1318 w 2443"/>
                <a:gd name="T7" fmla="*/ 877 h 2370"/>
                <a:gd name="T8" fmla="*/ 1495 w 2443"/>
                <a:gd name="T9" fmla="*/ 915 h 2370"/>
                <a:gd name="T10" fmla="*/ 1548 w 2443"/>
                <a:gd name="T11" fmla="*/ 1036 h 2370"/>
                <a:gd name="T12" fmla="*/ 1494 w 2443"/>
                <a:gd name="T13" fmla="*/ 1157 h 2370"/>
                <a:gd name="T14" fmla="*/ 1322 w 2443"/>
                <a:gd name="T15" fmla="*/ 1198 h 2370"/>
                <a:gd name="T16" fmla="*/ 1617 w 2443"/>
                <a:gd name="T17" fmla="*/ 2370 h 2370"/>
                <a:gd name="T18" fmla="*/ 2443 w 2443"/>
                <a:gd name="T19" fmla="*/ 2370 h 2370"/>
                <a:gd name="T20" fmla="*/ 2317 w 2443"/>
                <a:gd name="T21" fmla="*/ 1942 h 2370"/>
                <a:gd name="T22" fmla="*/ 2288 w 2443"/>
                <a:gd name="T23" fmla="*/ 1763 h 2370"/>
                <a:gd name="T24" fmla="*/ 2183 w 2443"/>
                <a:gd name="T25" fmla="*/ 1546 h 2370"/>
                <a:gd name="T26" fmla="*/ 1967 w 2443"/>
                <a:gd name="T27" fmla="*/ 1425 h 2370"/>
                <a:gd name="T28" fmla="*/ 1611 w 2443"/>
                <a:gd name="T29" fmla="*/ 1375 h 2370"/>
                <a:gd name="T30" fmla="*/ 1609 w 2443"/>
                <a:gd name="T31" fmla="*/ 1367 h 2370"/>
                <a:gd name="T32" fmla="*/ 2195 w 2443"/>
                <a:gd name="T33" fmla="*/ 1170 h 2370"/>
                <a:gd name="T34" fmla="*/ 2375 w 2443"/>
                <a:gd name="T35" fmla="*/ 718 h 2370"/>
                <a:gd name="T36" fmla="*/ 2250 w 2443"/>
                <a:gd name="T37" fmla="*/ 324 h 2370"/>
                <a:gd name="T38" fmla="*/ 1902 w 2443"/>
                <a:gd name="T39" fmla="*/ 81 h 2370"/>
                <a:gd name="T40" fmla="*/ 1390 w 2443"/>
                <a:gd name="T41" fmla="*/ 0 h 2370"/>
                <a:gd name="T42" fmla="*/ 0 w 2443"/>
                <a:gd name="T43" fmla="*/ 0 h 2370"/>
                <a:gd name="T44" fmla="*/ 0 w 2443"/>
                <a:gd name="T45" fmla="*/ 2370 h 2370"/>
                <a:gd name="T46" fmla="*/ 899 w 2443"/>
                <a:gd name="T47" fmla="*/ 2370 h 2370"/>
                <a:gd name="T48" fmla="*/ 899 w 2443"/>
                <a:gd name="T49" fmla="*/ 1551 h 2370"/>
                <a:gd name="T50" fmla="*/ 1068 w 2443"/>
                <a:gd name="T51" fmla="*/ 1551 h 2370"/>
                <a:gd name="T52" fmla="*/ 1312 w 2443"/>
                <a:gd name="T53" fmla="*/ 1589 h 2370"/>
                <a:gd name="T54" fmla="*/ 1444 w 2443"/>
                <a:gd name="T55" fmla="*/ 1699 h 2370"/>
                <a:gd name="T56" fmla="*/ 1503 w 2443"/>
                <a:gd name="T57" fmla="*/ 1884 h 2370"/>
                <a:gd name="T58" fmla="*/ 1521 w 2443"/>
                <a:gd name="T59" fmla="*/ 2013 h 2370"/>
                <a:gd name="T60" fmla="*/ 1562 w 2443"/>
                <a:gd name="T61" fmla="*/ 2227 h 2370"/>
                <a:gd name="T62" fmla="*/ 1617 w 2443"/>
                <a:gd name="T63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43" h="2370">
                  <a:moveTo>
                    <a:pt x="1322" y="1198"/>
                  </a:moveTo>
                  <a:lnTo>
                    <a:pt x="899" y="1198"/>
                  </a:lnTo>
                  <a:lnTo>
                    <a:pt x="899" y="877"/>
                  </a:lnTo>
                  <a:lnTo>
                    <a:pt x="1318" y="877"/>
                  </a:lnTo>
                  <a:cubicBezTo>
                    <a:pt x="1400" y="877"/>
                    <a:pt x="1459" y="890"/>
                    <a:pt x="1495" y="915"/>
                  </a:cubicBezTo>
                  <a:cubicBezTo>
                    <a:pt x="1530" y="941"/>
                    <a:pt x="1548" y="981"/>
                    <a:pt x="1548" y="1036"/>
                  </a:cubicBezTo>
                  <a:cubicBezTo>
                    <a:pt x="1548" y="1089"/>
                    <a:pt x="1530" y="1129"/>
                    <a:pt x="1494" y="1157"/>
                  </a:cubicBezTo>
                  <a:cubicBezTo>
                    <a:pt x="1458" y="1185"/>
                    <a:pt x="1401" y="1198"/>
                    <a:pt x="1322" y="1198"/>
                  </a:cubicBezTo>
                  <a:close/>
                  <a:moveTo>
                    <a:pt x="1617" y="2370"/>
                  </a:moveTo>
                  <a:lnTo>
                    <a:pt x="2443" y="2370"/>
                  </a:lnTo>
                  <a:cubicBezTo>
                    <a:pt x="2389" y="2241"/>
                    <a:pt x="2347" y="2098"/>
                    <a:pt x="2317" y="1942"/>
                  </a:cubicBezTo>
                  <a:lnTo>
                    <a:pt x="2288" y="1763"/>
                  </a:lnTo>
                  <a:cubicBezTo>
                    <a:pt x="2270" y="1672"/>
                    <a:pt x="2235" y="1600"/>
                    <a:pt x="2183" y="1546"/>
                  </a:cubicBezTo>
                  <a:cubicBezTo>
                    <a:pt x="2131" y="1492"/>
                    <a:pt x="2059" y="1452"/>
                    <a:pt x="1967" y="1425"/>
                  </a:cubicBezTo>
                  <a:cubicBezTo>
                    <a:pt x="1875" y="1399"/>
                    <a:pt x="1756" y="1382"/>
                    <a:pt x="1611" y="1375"/>
                  </a:cubicBezTo>
                  <a:lnTo>
                    <a:pt x="1609" y="1367"/>
                  </a:lnTo>
                  <a:cubicBezTo>
                    <a:pt x="1879" y="1346"/>
                    <a:pt x="2075" y="1281"/>
                    <a:pt x="2195" y="1170"/>
                  </a:cubicBezTo>
                  <a:cubicBezTo>
                    <a:pt x="2315" y="1060"/>
                    <a:pt x="2375" y="909"/>
                    <a:pt x="2375" y="718"/>
                  </a:cubicBezTo>
                  <a:cubicBezTo>
                    <a:pt x="2375" y="564"/>
                    <a:pt x="2333" y="432"/>
                    <a:pt x="2250" y="324"/>
                  </a:cubicBezTo>
                  <a:cubicBezTo>
                    <a:pt x="2166" y="216"/>
                    <a:pt x="2050" y="135"/>
                    <a:pt x="1902" y="81"/>
                  </a:cubicBezTo>
                  <a:cubicBezTo>
                    <a:pt x="1754" y="27"/>
                    <a:pt x="1584" y="0"/>
                    <a:pt x="1390" y="0"/>
                  </a:cubicBezTo>
                  <a:lnTo>
                    <a:pt x="0" y="0"/>
                  </a:lnTo>
                  <a:lnTo>
                    <a:pt x="0" y="2370"/>
                  </a:lnTo>
                  <a:lnTo>
                    <a:pt x="899" y="2370"/>
                  </a:lnTo>
                  <a:lnTo>
                    <a:pt x="899" y="1551"/>
                  </a:lnTo>
                  <a:lnTo>
                    <a:pt x="1068" y="1551"/>
                  </a:lnTo>
                  <a:cubicBezTo>
                    <a:pt x="1170" y="1551"/>
                    <a:pt x="1252" y="1564"/>
                    <a:pt x="1312" y="1589"/>
                  </a:cubicBezTo>
                  <a:cubicBezTo>
                    <a:pt x="1372" y="1614"/>
                    <a:pt x="1416" y="1651"/>
                    <a:pt x="1444" y="1699"/>
                  </a:cubicBezTo>
                  <a:cubicBezTo>
                    <a:pt x="1472" y="1747"/>
                    <a:pt x="1492" y="1809"/>
                    <a:pt x="1503" y="1884"/>
                  </a:cubicBezTo>
                  <a:lnTo>
                    <a:pt x="1521" y="2013"/>
                  </a:lnTo>
                  <a:cubicBezTo>
                    <a:pt x="1532" y="2101"/>
                    <a:pt x="1546" y="2173"/>
                    <a:pt x="1562" y="2227"/>
                  </a:cubicBezTo>
                  <a:cubicBezTo>
                    <a:pt x="1578" y="2282"/>
                    <a:pt x="1596" y="2330"/>
                    <a:pt x="1617" y="2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AF59DF1-88C9-49C2-BA01-9334F7848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353565" y="304481"/>
              <a:ext cx="754499" cy="852867"/>
            </a:xfrm>
            <a:custGeom>
              <a:avLst/>
              <a:gdLst>
                <a:gd name="T0" fmla="*/ 0 w 2093"/>
                <a:gd name="T1" fmla="*/ 2370 h 2370"/>
                <a:gd name="T2" fmla="*/ 2093 w 2093"/>
                <a:gd name="T3" fmla="*/ 2370 h 2370"/>
                <a:gd name="T4" fmla="*/ 2093 w 2093"/>
                <a:gd name="T5" fmla="*/ 1526 h 2370"/>
                <a:gd name="T6" fmla="*/ 899 w 2093"/>
                <a:gd name="T7" fmla="*/ 1526 h 2370"/>
                <a:gd name="T8" fmla="*/ 899 w 2093"/>
                <a:gd name="T9" fmla="*/ 1346 h 2370"/>
                <a:gd name="T10" fmla="*/ 1919 w 2093"/>
                <a:gd name="T11" fmla="*/ 1349 h 2370"/>
                <a:gd name="T12" fmla="*/ 1919 w 2093"/>
                <a:gd name="T13" fmla="*/ 1038 h 2370"/>
                <a:gd name="T14" fmla="*/ 899 w 2093"/>
                <a:gd name="T15" fmla="*/ 1038 h 2370"/>
                <a:gd name="T16" fmla="*/ 899 w 2093"/>
                <a:gd name="T17" fmla="*/ 856 h 2370"/>
                <a:gd name="T18" fmla="*/ 2090 w 2093"/>
                <a:gd name="T19" fmla="*/ 856 h 2370"/>
                <a:gd name="T20" fmla="*/ 2090 w 2093"/>
                <a:gd name="T21" fmla="*/ 0 h 2370"/>
                <a:gd name="T22" fmla="*/ 0 w 2093"/>
                <a:gd name="T23" fmla="*/ 0 h 2370"/>
                <a:gd name="T24" fmla="*/ 0 w 2093"/>
                <a:gd name="T25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93" h="2370">
                  <a:moveTo>
                    <a:pt x="0" y="2370"/>
                  </a:moveTo>
                  <a:lnTo>
                    <a:pt x="2093" y="2370"/>
                  </a:lnTo>
                  <a:lnTo>
                    <a:pt x="2093" y="1526"/>
                  </a:lnTo>
                  <a:lnTo>
                    <a:pt x="899" y="1526"/>
                  </a:lnTo>
                  <a:lnTo>
                    <a:pt x="899" y="1346"/>
                  </a:lnTo>
                  <a:lnTo>
                    <a:pt x="1919" y="1349"/>
                  </a:lnTo>
                  <a:lnTo>
                    <a:pt x="1919" y="1038"/>
                  </a:lnTo>
                  <a:lnTo>
                    <a:pt x="899" y="1038"/>
                  </a:lnTo>
                  <a:lnTo>
                    <a:pt x="899" y="856"/>
                  </a:lnTo>
                  <a:lnTo>
                    <a:pt x="2090" y="856"/>
                  </a:lnTo>
                  <a:lnTo>
                    <a:pt x="2090" y="0"/>
                  </a:lnTo>
                  <a:lnTo>
                    <a:pt x="0" y="0"/>
                  </a:lnTo>
                  <a:lnTo>
                    <a:pt x="0" y="23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8E67A28-8DDD-4CBA-B7A0-8D7920F10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270469" y="304481"/>
              <a:ext cx="1027266" cy="852867"/>
            </a:xfrm>
            <a:custGeom>
              <a:avLst/>
              <a:gdLst>
                <a:gd name="T0" fmla="*/ 1741 w 2850"/>
                <a:gd name="T1" fmla="*/ 2370 h 2370"/>
                <a:gd name="T2" fmla="*/ 2850 w 2850"/>
                <a:gd name="T3" fmla="*/ 2370 h 2370"/>
                <a:gd name="T4" fmla="*/ 1787 w 2850"/>
                <a:gd name="T5" fmla="*/ 1026 h 2370"/>
                <a:gd name="T6" fmla="*/ 2812 w 2850"/>
                <a:gd name="T7" fmla="*/ 0 h 2370"/>
                <a:gd name="T8" fmla="*/ 1685 w 2850"/>
                <a:gd name="T9" fmla="*/ 0 h 2370"/>
                <a:gd name="T10" fmla="*/ 1259 w 2850"/>
                <a:gd name="T11" fmla="*/ 583 h 2370"/>
                <a:gd name="T12" fmla="*/ 1066 w 2850"/>
                <a:gd name="T13" fmla="*/ 918 h 2370"/>
                <a:gd name="T14" fmla="*/ 940 w 2850"/>
                <a:gd name="T15" fmla="*/ 1303 h 2370"/>
                <a:gd name="T16" fmla="*/ 910 w 2850"/>
                <a:gd name="T17" fmla="*/ 1303 h 2370"/>
                <a:gd name="T18" fmla="*/ 910 w 2850"/>
                <a:gd name="T19" fmla="*/ 0 h 2370"/>
                <a:gd name="T20" fmla="*/ 0 w 2850"/>
                <a:gd name="T21" fmla="*/ 0 h 2370"/>
                <a:gd name="T22" fmla="*/ 0 w 2850"/>
                <a:gd name="T23" fmla="*/ 2370 h 2370"/>
                <a:gd name="T24" fmla="*/ 910 w 2850"/>
                <a:gd name="T25" fmla="*/ 2370 h 2370"/>
                <a:gd name="T26" fmla="*/ 910 w 2850"/>
                <a:gd name="T27" fmla="*/ 1973 h 2370"/>
                <a:gd name="T28" fmla="*/ 1253 w 2850"/>
                <a:gd name="T29" fmla="*/ 1591 h 2370"/>
                <a:gd name="T30" fmla="*/ 1741 w 2850"/>
                <a:gd name="T31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50" h="2370">
                  <a:moveTo>
                    <a:pt x="1741" y="2370"/>
                  </a:moveTo>
                  <a:lnTo>
                    <a:pt x="2850" y="2370"/>
                  </a:lnTo>
                  <a:lnTo>
                    <a:pt x="1787" y="1026"/>
                  </a:lnTo>
                  <a:lnTo>
                    <a:pt x="2812" y="0"/>
                  </a:lnTo>
                  <a:lnTo>
                    <a:pt x="1685" y="0"/>
                  </a:lnTo>
                  <a:cubicBezTo>
                    <a:pt x="1484" y="267"/>
                    <a:pt x="1342" y="461"/>
                    <a:pt x="1259" y="583"/>
                  </a:cubicBezTo>
                  <a:cubicBezTo>
                    <a:pt x="1175" y="705"/>
                    <a:pt x="1111" y="817"/>
                    <a:pt x="1066" y="918"/>
                  </a:cubicBezTo>
                  <a:cubicBezTo>
                    <a:pt x="1022" y="1019"/>
                    <a:pt x="980" y="1147"/>
                    <a:pt x="940" y="1303"/>
                  </a:cubicBezTo>
                  <a:lnTo>
                    <a:pt x="910" y="1303"/>
                  </a:lnTo>
                  <a:lnTo>
                    <a:pt x="910" y="0"/>
                  </a:lnTo>
                  <a:lnTo>
                    <a:pt x="0" y="0"/>
                  </a:lnTo>
                  <a:lnTo>
                    <a:pt x="0" y="2370"/>
                  </a:lnTo>
                  <a:lnTo>
                    <a:pt x="910" y="2370"/>
                  </a:lnTo>
                  <a:lnTo>
                    <a:pt x="910" y="1973"/>
                  </a:lnTo>
                  <a:lnTo>
                    <a:pt x="1253" y="1591"/>
                  </a:lnTo>
                  <a:lnTo>
                    <a:pt x="1741" y="23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88AD078-D693-4496-A7BE-77251EF8D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49733" y="4034774"/>
              <a:ext cx="899655" cy="954892"/>
            </a:xfrm>
            <a:custGeom>
              <a:avLst/>
              <a:gdLst>
                <a:gd name="T0" fmla="*/ 877 w 2500"/>
                <a:gd name="T1" fmla="*/ 1323 h 2650"/>
                <a:gd name="T2" fmla="*/ 966 w 2500"/>
                <a:gd name="T3" fmla="*/ 961 h 2650"/>
                <a:gd name="T4" fmla="*/ 1246 w 2500"/>
                <a:gd name="T5" fmla="*/ 844 h 2650"/>
                <a:gd name="T6" fmla="*/ 1532 w 2500"/>
                <a:gd name="T7" fmla="*/ 961 h 2650"/>
                <a:gd name="T8" fmla="*/ 1622 w 2500"/>
                <a:gd name="T9" fmla="*/ 1324 h 2650"/>
                <a:gd name="T10" fmla="*/ 1532 w 2500"/>
                <a:gd name="T11" fmla="*/ 1690 h 2650"/>
                <a:gd name="T12" fmla="*/ 1246 w 2500"/>
                <a:gd name="T13" fmla="*/ 1808 h 2650"/>
                <a:gd name="T14" fmla="*/ 966 w 2500"/>
                <a:gd name="T15" fmla="*/ 1690 h 2650"/>
                <a:gd name="T16" fmla="*/ 877 w 2500"/>
                <a:gd name="T17" fmla="*/ 1323 h 2650"/>
                <a:gd name="T18" fmla="*/ 0 w 2500"/>
                <a:gd name="T19" fmla="*/ 1328 h 2650"/>
                <a:gd name="T20" fmla="*/ 325 w 2500"/>
                <a:gd name="T21" fmla="*/ 2320 h 2650"/>
                <a:gd name="T22" fmla="*/ 1248 w 2500"/>
                <a:gd name="T23" fmla="*/ 2650 h 2650"/>
                <a:gd name="T24" fmla="*/ 2174 w 2500"/>
                <a:gd name="T25" fmla="*/ 2320 h 2650"/>
                <a:gd name="T26" fmla="*/ 2500 w 2500"/>
                <a:gd name="T27" fmla="*/ 1328 h 2650"/>
                <a:gd name="T28" fmla="*/ 2174 w 2500"/>
                <a:gd name="T29" fmla="*/ 331 h 2650"/>
                <a:gd name="T30" fmla="*/ 1246 w 2500"/>
                <a:gd name="T31" fmla="*/ 0 h 2650"/>
                <a:gd name="T32" fmla="*/ 324 w 2500"/>
                <a:gd name="T33" fmla="*/ 331 h 2650"/>
                <a:gd name="T34" fmla="*/ 0 w 2500"/>
                <a:gd name="T35" fmla="*/ 1328 h 2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00" h="2650">
                  <a:moveTo>
                    <a:pt x="877" y="1323"/>
                  </a:moveTo>
                  <a:cubicBezTo>
                    <a:pt x="877" y="1159"/>
                    <a:pt x="907" y="1039"/>
                    <a:pt x="966" y="961"/>
                  </a:cubicBezTo>
                  <a:cubicBezTo>
                    <a:pt x="1025" y="883"/>
                    <a:pt x="1118" y="844"/>
                    <a:pt x="1246" y="844"/>
                  </a:cubicBezTo>
                  <a:cubicBezTo>
                    <a:pt x="1377" y="844"/>
                    <a:pt x="1472" y="883"/>
                    <a:pt x="1532" y="961"/>
                  </a:cubicBezTo>
                  <a:cubicBezTo>
                    <a:pt x="1592" y="1039"/>
                    <a:pt x="1622" y="1160"/>
                    <a:pt x="1622" y="1324"/>
                  </a:cubicBezTo>
                  <a:cubicBezTo>
                    <a:pt x="1622" y="1490"/>
                    <a:pt x="1592" y="1612"/>
                    <a:pt x="1532" y="1690"/>
                  </a:cubicBezTo>
                  <a:cubicBezTo>
                    <a:pt x="1472" y="1768"/>
                    <a:pt x="1377" y="1808"/>
                    <a:pt x="1246" y="1808"/>
                  </a:cubicBezTo>
                  <a:cubicBezTo>
                    <a:pt x="1118" y="1808"/>
                    <a:pt x="1025" y="1768"/>
                    <a:pt x="966" y="1690"/>
                  </a:cubicBezTo>
                  <a:cubicBezTo>
                    <a:pt x="907" y="1612"/>
                    <a:pt x="877" y="1489"/>
                    <a:pt x="877" y="1323"/>
                  </a:cubicBezTo>
                  <a:close/>
                  <a:moveTo>
                    <a:pt x="0" y="1328"/>
                  </a:moveTo>
                  <a:cubicBezTo>
                    <a:pt x="0" y="1769"/>
                    <a:pt x="108" y="2100"/>
                    <a:pt x="325" y="2320"/>
                  </a:cubicBezTo>
                  <a:cubicBezTo>
                    <a:pt x="542" y="2540"/>
                    <a:pt x="850" y="2650"/>
                    <a:pt x="1248" y="2650"/>
                  </a:cubicBezTo>
                  <a:cubicBezTo>
                    <a:pt x="1648" y="2650"/>
                    <a:pt x="1956" y="2540"/>
                    <a:pt x="2174" y="2320"/>
                  </a:cubicBezTo>
                  <a:cubicBezTo>
                    <a:pt x="2391" y="2100"/>
                    <a:pt x="2500" y="1769"/>
                    <a:pt x="2500" y="1328"/>
                  </a:cubicBezTo>
                  <a:cubicBezTo>
                    <a:pt x="2500" y="884"/>
                    <a:pt x="2391" y="552"/>
                    <a:pt x="2174" y="331"/>
                  </a:cubicBezTo>
                  <a:cubicBezTo>
                    <a:pt x="1956" y="110"/>
                    <a:pt x="1647" y="0"/>
                    <a:pt x="1246" y="0"/>
                  </a:cubicBezTo>
                  <a:cubicBezTo>
                    <a:pt x="848" y="0"/>
                    <a:pt x="541" y="110"/>
                    <a:pt x="324" y="331"/>
                  </a:cubicBezTo>
                  <a:cubicBezTo>
                    <a:pt x="108" y="552"/>
                    <a:pt x="0" y="884"/>
                    <a:pt x="0" y="13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BE5C7D2-7A99-40CD-9920-D0C357ABA4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272065" y="3017711"/>
              <a:ext cx="853397" cy="1064887"/>
            </a:xfrm>
            <a:custGeom>
              <a:avLst/>
              <a:gdLst>
                <a:gd name="T0" fmla="*/ 2370 w 2370"/>
                <a:gd name="T1" fmla="*/ 989 h 2955"/>
                <a:gd name="T2" fmla="*/ 1387 w 2370"/>
                <a:gd name="T3" fmla="*/ 1254 h 2955"/>
                <a:gd name="T4" fmla="*/ 306 w 2370"/>
                <a:gd name="T5" fmla="*/ 1470 h 2955"/>
                <a:gd name="T6" fmla="*/ 306 w 2370"/>
                <a:gd name="T7" fmla="*/ 1492 h 2955"/>
                <a:gd name="T8" fmla="*/ 1395 w 2370"/>
                <a:gd name="T9" fmla="*/ 1716 h 2955"/>
                <a:gd name="T10" fmla="*/ 2370 w 2370"/>
                <a:gd name="T11" fmla="*/ 1987 h 2955"/>
                <a:gd name="T12" fmla="*/ 2370 w 2370"/>
                <a:gd name="T13" fmla="*/ 2955 h 2955"/>
                <a:gd name="T14" fmla="*/ 0 w 2370"/>
                <a:gd name="T15" fmla="*/ 2205 h 2955"/>
                <a:gd name="T16" fmla="*/ 0 w 2370"/>
                <a:gd name="T17" fmla="*/ 750 h 2955"/>
                <a:gd name="T18" fmla="*/ 2370 w 2370"/>
                <a:gd name="T19" fmla="*/ 0 h 2955"/>
                <a:gd name="T20" fmla="*/ 2370 w 2370"/>
                <a:gd name="T21" fmla="*/ 989 h 2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70" h="2955">
                  <a:moveTo>
                    <a:pt x="2370" y="989"/>
                  </a:moveTo>
                  <a:cubicBezTo>
                    <a:pt x="2058" y="1088"/>
                    <a:pt x="1730" y="1177"/>
                    <a:pt x="1387" y="1254"/>
                  </a:cubicBezTo>
                  <a:cubicBezTo>
                    <a:pt x="1044" y="1332"/>
                    <a:pt x="684" y="1404"/>
                    <a:pt x="306" y="1470"/>
                  </a:cubicBezTo>
                  <a:lnTo>
                    <a:pt x="306" y="1492"/>
                  </a:lnTo>
                  <a:cubicBezTo>
                    <a:pt x="692" y="1563"/>
                    <a:pt x="1055" y="1637"/>
                    <a:pt x="1395" y="1716"/>
                  </a:cubicBezTo>
                  <a:cubicBezTo>
                    <a:pt x="1735" y="1795"/>
                    <a:pt x="2060" y="1885"/>
                    <a:pt x="2370" y="1987"/>
                  </a:cubicBezTo>
                  <a:lnTo>
                    <a:pt x="2370" y="2955"/>
                  </a:lnTo>
                  <a:lnTo>
                    <a:pt x="0" y="2205"/>
                  </a:lnTo>
                  <a:lnTo>
                    <a:pt x="0" y="750"/>
                  </a:lnTo>
                  <a:lnTo>
                    <a:pt x="2370" y="0"/>
                  </a:lnTo>
                  <a:lnTo>
                    <a:pt x="2370" y="9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DEFE13B1-2C05-47C0-AED2-81930D5EC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72065" y="2148904"/>
              <a:ext cx="853397" cy="879967"/>
            </a:xfrm>
            <a:custGeom>
              <a:avLst/>
              <a:gdLst>
                <a:gd name="T0" fmla="*/ 0 w 2370"/>
                <a:gd name="T1" fmla="*/ 1618 h 2444"/>
                <a:gd name="T2" fmla="*/ 0 w 2370"/>
                <a:gd name="T3" fmla="*/ 2444 h 2444"/>
                <a:gd name="T4" fmla="*/ 429 w 2370"/>
                <a:gd name="T5" fmla="*/ 2318 h 2444"/>
                <a:gd name="T6" fmla="*/ 607 w 2370"/>
                <a:gd name="T7" fmla="*/ 2288 h 2444"/>
                <a:gd name="T8" fmla="*/ 824 w 2370"/>
                <a:gd name="T9" fmla="*/ 2184 h 2444"/>
                <a:gd name="T10" fmla="*/ 945 w 2370"/>
                <a:gd name="T11" fmla="*/ 1968 h 2444"/>
                <a:gd name="T12" fmla="*/ 995 w 2370"/>
                <a:gd name="T13" fmla="*/ 1611 h 2444"/>
                <a:gd name="T14" fmla="*/ 1003 w 2370"/>
                <a:gd name="T15" fmla="*/ 1609 h 2444"/>
                <a:gd name="T16" fmla="*/ 1200 w 2370"/>
                <a:gd name="T17" fmla="*/ 2195 h 2444"/>
                <a:gd name="T18" fmla="*/ 1652 w 2370"/>
                <a:gd name="T19" fmla="*/ 2376 h 2444"/>
                <a:gd name="T20" fmla="*/ 2046 w 2370"/>
                <a:gd name="T21" fmla="*/ 2250 h 2444"/>
                <a:gd name="T22" fmla="*/ 2289 w 2370"/>
                <a:gd name="T23" fmla="*/ 1902 h 2444"/>
                <a:gd name="T24" fmla="*/ 2370 w 2370"/>
                <a:gd name="T25" fmla="*/ 1391 h 2444"/>
                <a:gd name="T26" fmla="*/ 2370 w 2370"/>
                <a:gd name="T27" fmla="*/ 0 h 2444"/>
                <a:gd name="T28" fmla="*/ 0 w 2370"/>
                <a:gd name="T29" fmla="*/ 0 h 2444"/>
                <a:gd name="T30" fmla="*/ 0 w 2370"/>
                <a:gd name="T31" fmla="*/ 899 h 2444"/>
                <a:gd name="T32" fmla="*/ 819 w 2370"/>
                <a:gd name="T33" fmla="*/ 899 h 2444"/>
                <a:gd name="T34" fmla="*/ 819 w 2370"/>
                <a:gd name="T35" fmla="*/ 1068 h 2444"/>
                <a:gd name="T36" fmla="*/ 781 w 2370"/>
                <a:gd name="T37" fmla="*/ 1312 h 2444"/>
                <a:gd name="T38" fmla="*/ 671 w 2370"/>
                <a:gd name="T39" fmla="*/ 1445 h 2444"/>
                <a:gd name="T40" fmla="*/ 487 w 2370"/>
                <a:gd name="T41" fmla="*/ 1503 h 2444"/>
                <a:gd name="T42" fmla="*/ 357 w 2370"/>
                <a:gd name="T43" fmla="*/ 1522 h 2444"/>
                <a:gd name="T44" fmla="*/ 143 w 2370"/>
                <a:gd name="T45" fmla="*/ 1562 h 2444"/>
                <a:gd name="T46" fmla="*/ 0 w 2370"/>
                <a:gd name="T47" fmla="*/ 1618 h 2444"/>
                <a:gd name="T48" fmla="*/ 1172 w 2370"/>
                <a:gd name="T49" fmla="*/ 1323 h 2444"/>
                <a:gd name="T50" fmla="*/ 1172 w 2370"/>
                <a:gd name="T51" fmla="*/ 899 h 2444"/>
                <a:gd name="T52" fmla="*/ 1493 w 2370"/>
                <a:gd name="T53" fmla="*/ 899 h 2444"/>
                <a:gd name="T54" fmla="*/ 1493 w 2370"/>
                <a:gd name="T55" fmla="*/ 1318 h 2444"/>
                <a:gd name="T56" fmla="*/ 1455 w 2370"/>
                <a:gd name="T57" fmla="*/ 1495 h 2444"/>
                <a:gd name="T58" fmla="*/ 1334 w 2370"/>
                <a:gd name="T59" fmla="*/ 1548 h 2444"/>
                <a:gd name="T60" fmla="*/ 1213 w 2370"/>
                <a:gd name="T61" fmla="*/ 1494 h 2444"/>
                <a:gd name="T62" fmla="*/ 1172 w 2370"/>
                <a:gd name="T63" fmla="*/ 1323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70" h="2444">
                  <a:moveTo>
                    <a:pt x="0" y="1618"/>
                  </a:moveTo>
                  <a:lnTo>
                    <a:pt x="0" y="2444"/>
                  </a:lnTo>
                  <a:cubicBezTo>
                    <a:pt x="129" y="2390"/>
                    <a:pt x="272" y="2348"/>
                    <a:pt x="429" y="2318"/>
                  </a:cubicBezTo>
                  <a:lnTo>
                    <a:pt x="607" y="2288"/>
                  </a:lnTo>
                  <a:cubicBezTo>
                    <a:pt x="698" y="2270"/>
                    <a:pt x="770" y="2236"/>
                    <a:pt x="824" y="2184"/>
                  </a:cubicBezTo>
                  <a:cubicBezTo>
                    <a:pt x="878" y="2132"/>
                    <a:pt x="919" y="2060"/>
                    <a:pt x="945" y="1968"/>
                  </a:cubicBezTo>
                  <a:cubicBezTo>
                    <a:pt x="972" y="1876"/>
                    <a:pt x="988" y="1757"/>
                    <a:pt x="995" y="1611"/>
                  </a:cubicBezTo>
                  <a:lnTo>
                    <a:pt x="1003" y="1609"/>
                  </a:lnTo>
                  <a:cubicBezTo>
                    <a:pt x="1024" y="1880"/>
                    <a:pt x="1090" y="2075"/>
                    <a:pt x="1200" y="2195"/>
                  </a:cubicBezTo>
                  <a:cubicBezTo>
                    <a:pt x="1310" y="2316"/>
                    <a:pt x="1461" y="2376"/>
                    <a:pt x="1652" y="2376"/>
                  </a:cubicBezTo>
                  <a:cubicBezTo>
                    <a:pt x="1806" y="2376"/>
                    <a:pt x="1938" y="2334"/>
                    <a:pt x="2046" y="2250"/>
                  </a:cubicBezTo>
                  <a:cubicBezTo>
                    <a:pt x="2154" y="2166"/>
                    <a:pt x="2235" y="2050"/>
                    <a:pt x="2289" y="1902"/>
                  </a:cubicBezTo>
                  <a:cubicBezTo>
                    <a:pt x="2343" y="1754"/>
                    <a:pt x="2370" y="1584"/>
                    <a:pt x="2370" y="1391"/>
                  </a:cubicBezTo>
                  <a:lnTo>
                    <a:pt x="2370" y="0"/>
                  </a:lnTo>
                  <a:lnTo>
                    <a:pt x="0" y="0"/>
                  </a:lnTo>
                  <a:lnTo>
                    <a:pt x="0" y="899"/>
                  </a:lnTo>
                  <a:lnTo>
                    <a:pt x="819" y="899"/>
                  </a:lnTo>
                  <a:lnTo>
                    <a:pt x="819" y="1068"/>
                  </a:lnTo>
                  <a:cubicBezTo>
                    <a:pt x="819" y="1171"/>
                    <a:pt x="807" y="1252"/>
                    <a:pt x="781" y="1312"/>
                  </a:cubicBezTo>
                  <a:cubicBezTo>
                    <a:pt x="756" y="1372"/>
                    <a:pt x="719" y="1416"/>
                    <a:pt x="671" y="1445"/>
                  </a:cubicBezTo>
                  <a:cubicBezTo>
                    <a:pt x="623" y="1473"/>
                    <a:pt x="562" y="1492"/>
                    <a:pt x="487" y="1503"/>
                  </a:cubicBezTo>
                  <a:lnTo>
                    <a:pt x="357" y="1522"/>
                  </a:lnTo>
                  <a:cubicBezTo>
                    <a:pt x="269" y="1533"/>
                    <a:pt x="198" y="1546"/>
                    <a:pt x="143" y="1562"/>
                  </a:cubicBezTo>
                  <a:cubicBezTo>
                    <a:pt x="88" y="1578"/>
                    <a:pt x="41" y="1597"/>
                    <a:pt x="0" y="1618"/>
                  </a:cubicBezTo>
                  <a:close/>
                  <a:moveTo>
                    <a:pt x="1172" y="1323"/>
                  </a:moveTo>
                  <a:lnTo>
                    <a:pt x="1172" y="899"/>
                  </a:lnTo>
                  <a:lnTo>
                    <a:pt x="1493" y="899"/>
                  </a:lnTo>
                  <a:lnTo>
                    <a:pt x="1493" y="1318"/>
                  </a:lnTo>
                  <a:cubicBezTo>
                    <a:pt x="1493" y="1401"/>
                    <a:pt x="1480" y="1460"/>
                    <a:pt x="1455" y="1495"/>
                  </a:cubicBezTo>
                  <a:cubicBezTo>
                    <a:pt x="1430" y="1530"/>
                    <a:pt x="1389" y="1548"/>
                    <a:pt x="1334" y="1548"/>
                  </a:cubicBezTo>
                  <a:cubicBezTo>
                    <a:pt x="1281" y="1548"/>
                    <a:pt x="1241" y="1530"/>
                    <a:pt x="1213" y="1494"/>
                  </a:cubicBezTo>
                  <a:cubicBezTo>
                    <a:pt x="1186" y="1458"/>
                    <a:pt x="1172" y="1401"/>
                    <a:pt x="1172" y="1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4F68D64-0006-4A1A-B5A1-122BABE75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272065" y="1308790"/>
              <a:ext cx="853397" cy="752435"/>
            </a:xfrm>
            <a:custGeom>
              <a:avLst/>
              <a:gdLst>
                <a:gd name="T0" fmla="*/ 2370 w 2370"/>
                <a:gd name="T1" fmla="*/ 0 h 2092"/>
                <a:gd name="T2" fmla="*/ 2370 w 2370"/>
                <a:gd name="T3" fmla="*/ 2089 h 2092"/>
                <a:gd name="T4" fmla="*/ 1515 w 2370"/>
                <a:gd name="T5" fmla="*/ 2089 h 2092"/>
                <a:gd name="T6" fmla="*/ 1515 w 2370"/>
                <a:gd name="T7" fmla="*/ 899 h 2092"/>
                <a:gd name="T8" fmla="*/ 1332 w 2370"/>
                <a:gd name="T9" fmla="*/ 899 h 2092"/>
                <a:gd name="T10" fmla="*/ 1332 w 2370"/>
                <a:gd name="T11" fmla="*/ 1918 h 2092"/>
                <a:gd name="T12" fmla="*/ 1021 w 2370"/>
                <a:gd name="T13" fmla="*/ 1918 h 2092"/>
                <a:gd name="T14" fmla="*/ 1025 w 2370"/>
                <a:gd name="T15" fmla="*/ 899 h 2092"/>
                <a:gd name="T16" fmla="*/ 844 w 2370"/>
                <a:gd name="T17" fmla="*/ 899 h 2092"/>
                <a:gd name="T18" fmla="*/ 844 w 2370"/>
                <a:gd name="T19" fmla="*/ 2092 h 2092"/>
                <a:gd name="T20" fmla="*/ 0 w 2370"/>
                <a:gd name="T21" fmla="*/ 2092 h 2092"/>
                <a:gd name="T22" fmla="*/ 0 w 2370"/>
                <a:gd name="T23" fmla="*/ 0 h 2092"/>
                <a:gd name="T24" fmla="*/ 2370 w 2370"/>
                <a:gd name="T25" fmla="*/ 0 h 2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0" h="2092">
                  <a:moveTo>
                    <a:pt x="2370" y="0"/>
                  </a:moveTo>
                  <a:lnTo>
                    <a:pt x="2370" y="2089"/>
                  </a:lnTo>
                  <a:lnTo>
                    <a:pt x="1515" y="2089"/>
                  </a:lnTo>
                  <a:lnTo>
                    <a:pt x="1515" y="899"/>
                  </a:lnTo>
                  <a:lnTo>
                    <a:pt x="1332" y="899"/>
                  </a:lnTo>
                  <a:lnTo>
                    <a:pt x="1332" y="1918"/>
                  </a:lnTo>
                  <a:lnTo>
                    <a:pt x="1021" y="1918"/>
                  </a:lnTo>
                  <a:lnTo>
                    <a:pt x="1025" y="899"/>
                  </a:lnTo>
                  <a:lnTo>
                    <a:pt x="844" y="899"/>
                  </a:lnTo>
                  <a:lnTo>
                    <a:pt x="844" y="2092"/>
                  </a:lnTo>
                  <a:lnTo>
                    <a:pt x="0" y="2092"/>
                  </a:lnTo>
                  <a:lnTo>
                    <a:pt x="0" y="0"/>
                  </a:lnTo>
                  <a:lnTo>
                    <a:pt x="23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BDE5CCE-FE4F-40B6-8990-41271682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51327" y="5691088"/>
              <a:ext cx="1060764" cy="862431"/>
            </a:xfrm>
            <a:custGeom>
              <a:avLst/>
              <a:gdLst>
                <a:gd name="T0" fmla="*/ 1694 w 2944"/>
                <a:gd name="T1" fmla="*/ 919 h 2397"/>
                <a:gd name="T2" fmla="*/ 1478 w 2944"/>
                <a:gd name="T3" fmla="*/ 2088 h 2397"/>
                <a:gd name="T4" fmla="*/ 1457 w 2944"/>
                <a:gd name="T5" fmla="*/ 2088 h 2397"/>
                <a:gd name="T6" fmla="*/ 1236 w 2944"/>
                <a:gd name="T7" fmla="*/ 919 h 2397"/>
                <a:gd name="T8" fmla="*/ 1694 w 2944"/>
                <a:gd name="T9" fmla="*/ 919 h 2397"/>
                <a:gd name="T10" fmla="*/ 979 w 2944"/>
                <a:gd name="T11" fmla="*/ 0 h 2397"/>
                <a:gd name="T12" fmla="*/ 0 w 2944"/>
                <a:gd name="T13" fmla="*/ 0 h 2397"/>
                <a:gd name="T14" fmla="*/ 737 w 2944"/>
                <a:gd name="T15" fmla="*/ 2397 h 2397"/>
                <a:gd name="T16" fmla="*/ 2207 w 2944"/>
                <a:gd name="T17" fmla="*/ 2397 h 2397"/>
                <a:gd name="T18" fmla="*/ 2944 w 2944"/>
                <a:gd name="T19" fmla="*/ 0 h 2397"/>
                <a:gd name="T20" fmla="*/ 1944 w 2944"/>
                <a:gd name="T21" fmla="*/ 0 h 2397"/>
                <a:gd name="T22" fmla="*/ 1776 w 2944"/>
                <a:gd name="T23" fmla="*/ 584 h 2397"/>
                <a:gd name="T24" fmla="*/ 1152 w 2944"/>
                <a:gd name="T25" fmla="*/ 584 h 2397"/>
                <a:gd name="T26" fmla="*/ 979 w 2944"/>
                <a:gd name="T27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44" h="2397">
                  <a:moveTo>
                    <a:pt x="1694" y="919"/>
                  </a:moveTo>
                  <a:cubicBezTo>
                    <a:pt x="1606" y="1304"/>
                    <a:pt x="1534" y="1694"/>
                    <a:pt x="1478" y="2088"/>
                  </a:cubicBezTo>
                  <a:lnTo>
                    <a:pt x="1457" y="2088"/>
                  </a:lnTo>
                  <a:cubicBezTo>
                    <a:pt x="1394" y="1672"/>
                    <a:pt x="1321" y="1283"/>
                    <a:pt x="1236" y="919"/>
                  </a:cubicBezTo>
                  <a:lnTo>
                    <a:pt x="1694" y="919"/>
                  </a:lnTo>
                  <a:close/>
                  <a:moveTo>
                    <a:pt x="979" y="0"/>
                  </a:moveTo>
                  <a:lnTo>
                    <a:pt x="0" y="0"/>
                  </a:lnTo>
                  <a:lnTo>
                    <a:pt x="737" y="2397"/>
                  </a:lnTo>
                  <a:lnTo>
                    <a:pt x="2207" y="2397"/>
                  </a:lnTo>
                  <a:lnTo>
                    <a:pt x="2944" y="0"/>
                  </a:lnTo>
                  <a:lnTo>
                    <a:pt x="1944" y="0"/>
                  </a:lnTo>
                  <a:cubicBezTo>
                    <a:pt x="1879" y="204"/>
                    <a:pt x="1823" y="399"/>
                    <a:pt x="1776" y="584"/>
                  </a:cubicBezTo>
                  <a:lnTo>
                    <a:pt x="1152" y="584"/>
                  </a:lnTo>
                  <a:cubicBezTo>
                    <a:pt x="1103" y="399"/>
                    <a:pt x="1045" y="204"/>
                    <a:pt x="97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CA950A3-BF35-4A58-BE22-E0BD95A14E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54173" y="5691088"/>
              <a:ext cx="1076716" cy="862431"/>
            </a:xfrm>
            <a:custGeom>
              <a:avLst/>
              <a:gdLst>
                <a:gd name="T0" fmla="*/ 2988 w 2988"/>
                <a:gd name="T1" fmla="*/ 2397 h 2397"/>
                <a:gd name="T2" fmla="*/ 2230 w 2988"/>
                <a:gd name="T3" fmla="*/ 0 h 2397"/>
                <a:gd name="T4" fmla="*/ 758 w 2988"/>
                <a:gd name="T5" fmla="*/ 0 h 2397"/>
                <a:gd name="T6" fmla="*/ 0 w 2988"/>
                <a:gd name="T7" fmla="*/ 2397 h 2397"/>
                <a:gd name="T8" fmla="*/ 979 w 2988"/>
                <a:gd name="T9" fmla="*/ 2397 h 2397"/>
                <a:gd name="T10" fmla="*/ 1253 w 2988"/>
                <a:gd name="T11" fmla="*/ 1411 h 2397"/>
                <a:gd name="T12" fmla="*/ 1480 w 2988"/>
                <a:gd name="T13" fmla="*/ 309 h 2397"/>
                <a:gd name="T14" fmla="*/ 1501 w 2988"/>
                <a:gd name="T15" fmla="*/ 309 h 2397"/>
                <a:gd name="T16" fmla="*/ 1720 w 2988"/>
                <a:gd name="T17" fmla="*/ 1403 h 2397"/>
                <a:gd name="T18" fmla="*/ 1989 w 2988"/>
                <a:gd name="T19" fmla="*/ 2397 h 2397"/>
                <a:gd name="T20" fmla="*/ 2988 w 2988"/>
                <a:gd name="T21" fmla="*/ 2397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88" h="2397">
                  <a:moveTo>
                    <a:pt x="2988" y="2397"/>
                  </a:moveTo>
                  <a:lnTo>
                    <a:pt x="2230" y="0"/>
                  </a:lnTo>
                  <a:lnTo>
                    <a:pt x="758" y="0"/>
                  </a:lnTo>
                  <a:lnTo>
                    <a:pt x="0" y="2397"/>
                  </a:lnTo>
                  <a:lnTo>
                    <a:pt x="979" y="2397"/>
                  </a:lnTo>
                  <a:cubicBezTo>
                    <a:pt x="1082" y="2084"/>
                    <a:pt x="1173" y="1755"/>
                    <a:pt x="1253" y="1411"/>
                  </a:cubicBezTo>
                  <a:cubicBezTo>
                    <a:pt x="1333" y="1067"/>
                    <a:pt x="1408" y="700"/>
                    <a:pt x="1480" y="309"/>
                  </a:cubicBezTo>
                  <a:lnTo>
                    <a:pt x="1501" y="309"/>
                  </a:lnTo>
                  <a:cubicBezTo>
                    <a:pt x="1568" y="691"/>
                    <a:pt x="1641" y="1056"/>
                    <a:pt x="1720" y="1403"/>
                  </a:cubicBezTo>
                  <a:cubicBezTo>
                    <a:pt x="1799" y="1750"/>
                    <a:pt x="1888" y="2081"/>
                    <a:pt x="1989" y="2397"/>
                  </a:cubicBezTo>
                  <a:lnTo>
                    <a:pt x="2988" y="23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8A3CFB7-39CB-4F24-8FAF-5C60CE866B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072970" y="5691088"/>
              <a:ext cx="1060764" cy="862431"/>
            </a:xfrm>
            <a:custGeom>
              <a:avLst/>
              <a:gdLst>
                <a:gd name="T0" fmla="*/ 1695 w 2944"/>
                <a:gd name="T1" fmla="*/ 919 h 2397"/>
                <a:gd name="T2" fmla="*/ 1479 w 2944"/>
                <a:gd name="T3" fmla="*/ 2088 h 2397"/>
                <a:gd name="T4" fmla="*/ 1457 w 2944"/>
                <a:gd name="T5" fmla="*/ 2088 h 2397"/>
                <a:gd name="T6" fmla="*/ 1236 w 2944"/>
                <a:gd name="T7" fmla="*/ 919 h 2397"/>
                <a:gd name="T8" fmla="*/ 1695 w 2944"/>
                <a:gd name="T9" fmla="*/ 919 h 2397"/>
                <a:gd name="T10" fmla="*/ 980 w 2944"/>
                <a:gd name="T11" fmla="*/ 0 h 2397"/>
                <a:gd name="T12" fmla="*/ 0 w 2944"/>
                <a:gd name="T13" fmla="*/ 0 h 2397"/>
                <a:gd name="T14" fmla="*/ 737 w 2944"/>
                <a:gd name="T15" fmla="*/ 2397 h 2397"/>
                <a:gd name="T16" fmla="*/ 2207 w 2944"/>
                <a:gd name="T17" fmla="*/ 2397 h 2397"/>
                <a:gd name="T18" fmla="*/ 2944 w 2944"/>
                <a:gd name="T19" fmla="*/ 0 h 2397"/>
                <a:gd name="T20" fmla="*/ 1944 w 2944"/>
                <a:gd name="T21" fmla="*/ 0 h 2397"/>
                <a:gd name="T22" fmla="*/ 1777 w 2944"/>
                <a:gd name="T23" fmla="*/ 584 h 2397"/>
                <a:gd name="T24" fmla="*/ 1152 w 2944"/>
                <a:gd name="T25" fmla="*/ 584 h 2397"/>
                <a:gd name="T26" fmla="*/ 980 w 2944"/>
                <a:gd name="T27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44" h="2397">
                  <a:moveTo>
                    <a:pt x="1695" y="919"/>
                  </a:moveTo>
                  <a:cubicBezTo>
                    <a:pt x="1607" y="1304"/>
                    <a:pt x="1535" y="1694"/>
                    <a:pt x="1479" y="2088"/>
                  </a:cubicBezTo>
                  <a:lnTo>
                    <a:pt x="1457" y="2088"/>
                  </a:lnTo>
                  <a:cubicBezTo>
                    <a:pt x="1395" y="1672"/>
                    <a:pt x="1321" y="1283"/>
                    <a:pt x="1236" y="919"/>
                  </a:cubicBezTo>
                  <a:lnTo>
                    <a:pt x="1695" y="919"/>
                  </a:lnTo>
                  <a:close/>
                  <a:moveTo>
                    <a:pt x="980" y="0"/>
                  </a:moveTo>
                  <a:lnTo>
                    <a:pt x="0" y="0"/>
                  </a:lnTo>
                  <a:lnTo>
                    <a:pt x="737" y="2397"/>
                  </a:lnTo>
                  <a:lnTo>
                    <a:pt x="2207" y="2397"/>
                  </a:lnTo>
                  <a:lnTo>
                    <a:pt x="2944" y="0"/>
                  </a:lnTo>
                  <a:lnTo>
                    <a:pt x="1944" y="0"/>
                  </a:lnTo>
                  <a:cubicBezTo>
                    <a:pt x="1880" y="204"/>
                    <a:pt x="1824" y="399"/>
                    <a:pt x="1777" y="584"/>
                  </a:cubicBezTo>
                  <a:lnTo>
                    <a:pt x="1152" y="584"/>
                  </a:lnTo>
                  <a:cubicBezTo>
                    <a:pt x="1103" y="399"/>
                    <a:pt x="1046" y="204"/>
                    <a:pt x="9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D5C9C1F-B05E-4A9E-92E5-D345F3768A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098641" y="5691088"/>
              <a:ext cx="890084" cy="862431"/>
            </a:xfrm>
            <a:custGeom>
              <a:avLst/>
              <a:gdLst>
                <a:gd name="T0" fmla="*/ 1134 w 2471"/>
                <a:gd name="T1" fmla="*/ 1185 h 2397"/>
                <a:gd name="T2" fmla="*/ 1562 w 2471"/>
                <a:gd name="T3" fmla="*/ 1185 h 2397"/>
                <a:gd name="T4" fmla="*/ 1562 w 2471"/>
                <a:gd name="T5" fmla="*/ 1510 h 2397"/>
                <a:gd name="T6" fmla="*/ 1139 w 2471"/>
                <a:gd name="T7" fmla="*/ 1510 h 2397"/>
                <a:gd name="T8" fmla="*/ 959 w 2471"/>
                <a:gd name="T9" fmla="*/ 1471 h 2397"/>
                <a:gd name="T10" fmla="*/ 906 w 2471"/>
                <a:gd name="T11" fmla="*/ 1349 h 2397"/>
                <a:gd name="T12" fmla="*/ 960 w 2471"/>
                <a:gd name="T13" fmla="*/ 1227 h 2397"/>
                <a:gd name="T14" fmla="*/ 1134 w 2471"/>
                <a:gd name="T15" fmla="*/ 1185 h 2397"/>
                <a:gd name="T16" fmla="*/ 835 w 2471"/>
                <a:gd name="T17" fmla="*/ 0 h 2397"/>
                <a:gd name="T18" fmla="*/ 0 w 2471"/>
                <a:gd name="T19" fmla="*/ 0 h 2397"/>
                <a:gd name="T20" fmla="*/ 127 w 2471"/>
                <a:gd name="T21" fmla="*/ 433 h 2397"/>
                <a:gd name="T22" fmla="*/ 157 w 2471"/>
                <a:gd name="T23" fmla="*/ 614 h 2397"/>
                <a:gd name="T24" fmla="*/ 263 w 2471"/>
                <a:gd name="T25" fmla="*/ 833 h 2397"/>
                <a:gd name="T26" fmla="*/ 481 w 2471"/>
                <a:gd name="T27" fmla="*/ 956 h 2397"/>
                <a:gd name="T28" fmla="*/ 842 w 2471"/>
                <a:gd name="T29" fmla="*/ 1006 h 2397"/>
                <a:gd name="T30" fmla="*/ 844 w 2471"/>
                <a:gd name="T31" fmla="*/ 1014 h 2397"/>
                <a:gd name="T32" fmla="*/ 251 w 2471"/>
                <a:gd name="T33" fmla="*/ 1214 h 2397"/>
                <a:gd name="T34" fmla="*/ 69 w 2471"/>
                <a:gd name="T35" fmla="*/ 1671 h 2397"/>
                <a:gd name="T36" fmla="*/ 196 w 2471"/>
                <a:gd name="T37" fmla="*/ 2069 h 2397"/>
                <a:gd name="T38" fmla="*/ 547 w 2471"/>
                <a:gd name="T39" fmla="*/ 2315 h 2397"/>
                <a:gd name="T40" fmla="*/ 1065 w 2471"/>
                <a:gd name="T41" fmla="*/ 2397 h 2397"/>
                <a:gd name="T42" fmla="*/ 2471 w 2471"/>
                <a:gd name="T43" fmla="*/ 2397 h 2397"/>
                <a:gd name="T44" fmla="*/ 2471 w 2471"/>
                <a:gd name="T45" fmla="*/ 0 h 2397"/>
                <a:gd name="T46" fmla="*/ 1562 w 2471"/>
                <a:gd name="T47" fmla="*/ 0 h 2397"/>
                <a:gd name="T48" fmla="*/ 1562 w 2471"/>
                <a:gd name="T49" fmla="*/ 828 h 2397"/>
                <a:gd name="T50" fmla="*/ 1391 w 2471"/>
                <a:gd name="T51" fmla="*/ 828 h 2397"/>
                <a:gd name="T52" fmla="*/ 1144 w 2471"/>
                <a:gd name="T53" fmla="*/ 790 h 2397"/>
                <a:gd name="T54" fmla="*/ 1010 w 2471"/>
                <a:gd name="T55" fmla="*/ 679 h 2397"/>
                <a:gd name="T56" fmla="*/ 951 w 2471"/>
                <a:gd name="T57" fmla="*/ 492 h 2397"/>
                <a:gd name="T58" fmla="*/ 933 w 2471"/>
                <a:gd name="T59" fmla="*/ 361 h 2397"/>
                <a:gd name="T60" fmla="*/ 892 w 2471"/>
                <a:gd name="T61" fmla="*/ 144 h 2397"/>
                <a:gd name="T62" fmla="*/ 835 w 2471"/>
                <a:gd name="T63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71" h="2397">
                  <a:moveTo>
                    <a:pt x="1134" y="1185"/>
                  </a:moveTo>
                  <a:lnTo>
                    <a:pt x="1562" y="1185"/>
                  </a:lnTo>
                  <a:lnTo>
                    <a:pt x="1562" y="1510"/>
                  </a:lnTo>
                  <a:lnTo>
                    <a:pt x="1139" y="1510"/>
                  </a:lnTo>
                  <a:cubicBezTo>
                    <a:pt x="1055" y="1510"/>
                    <a:pt x="995" y="1497"/>
                    <a:pt x="959" y="1471"/>
                  </a:cubicBezTo>
                  <a:cubicBezTo>
                    <a:pt x="924" y="1446"/>
                    <a:pt x="906" y="1405"/>
                    <a:pt x="906" y="1349"/>
                  </a:cubicBezTo>
                  <a:cubicBezTo>
                    <a:pt x="906" y="1296"/>
                    <a:pt x="924" y="1255"/>
                    <a:pt x="960" y="1227"/>
                  </a:cubicBezTo>
                  <a:cubicBezTo>
                    <a:pt x="996" y="1199"/>
                    <a:pt x="1054" y="1185"/>
                    <a:pt x="1134" y="1185"/>
                  </a:cubicBezTo>
                  <a:close/>
                  <a:moveTo>
                    <a:pt x="835" y="0"/>
                  </a:moveTo>
                  <a:lnTo>
                    <a:pt x="0" y="0"/>
                  </a:lnTo>
                  <a:cubicBezTo>
                    <a:pt x="55" y="130"/>
                    <a:pt x="97" y="275"/>
                    <a:pt x="127" y="433"/>
                  </a:cubicBezTo>
                  <a:lnTo>
                    <a:pt x="157" y="614"/>
                  </a:lnTo>
                  <a:cubicBezTo>
                    <a:pt x="175" y="706"/>
                    <a:pt x="210" y="779"/>
                    <a:pt x="263" y="833"/>
                  </a:cubicBezTo>
                  <a:cubicBezTo>
                    <a:pt x="315" y="888"/>
                    <a:pt x="388" y="929"/>
                    <a:pt x="481" y="956"/>
                  </a:cubicBezTo>
                  <a:cubicBezTo>
                    <a:pt x="575" y="982"/>
                    <a:pt x="695" y="999"/>
                    <a:pt x="842" y="1006"/>
                  </a:cubicBezTo>
                  <a:lnTo>
                    <a:pt x="844" y="1014"/>
                  </a:lnTo>
                  <a:cubicBezTo>
                    <a:pt x="570" y="1036"/>
                    <a:pt x="373" y="1102"/>
                    <a:pt x="251" y="1214"/>
                  </a:cubicBezTo>
                  <a:cubicBezTo>
                    <a:pt x="129" y="1325"/>
                    <a:pt x="69" y="1478"/>
                    <a:pt x="69" y="1671"/>
                  </a:cubicBezTo>
                  <a:cubicBezTo>
                    <a:pt x="69" y="1827"/>
                    <a:pt x="111" y="1960"/>
                    <a:pt x="196" y="2069"/>
                  </a:cubicBezTo>
                  <a:cubicBezTo>
                    <a:pt x="281" y="2179"/>
                    <a:pt x="398" y="2261"/>
                    <a:pt x="547" y="2315"/>
                  </a:cubicBezTo>
                  <a:cubicBezTo>
                    <a:pt x="697" y="2370"/>
                    <a:pt x="870" y="2397"/>
                    <a:pt x="1065" y="2397"/>
                  </a:cubicBezTo>
                  <a:lnTo>
                    <a:pt x="2471" y="2397"/>
                  </a:lnTo>
                  <a:lnTo>
                    <a:pt x="2471" y="0"/>
                  </a:lnTo>
                  <a:lnTo>
                    <a:pt x="1562" y="0"/>
                  </a:lnTo>
                  <a:lnTo>
                    <a:pt x="1562" y="828"/>
                  </a:lnTo>
                  <a:lnTo>
                    <a:pt x="1391" y="828"/>
                  </a:lnTo>
                  <a:cubicBezTo>
                    <a:pt x="1288" y="828"/>
                    <a:pt x="1205" y="816"/>
                    <a:pt x="1144" y="790"/>
                  </a:cubicBezTo>
                  <a:cubicBezTo>
                    <a:pt x="1083" y="764"/>
                    <a:pt x="1039" y="727"/>
                    <a:pt x="1010" y="679"/>
                  </a:cubicBezTo>
                  <a:cubicBezTo>
                    <a:pt x="982" y="630"/>
                    <a:pt x="962" y="568"/>
                    <a:pt x="951" y="492"/>
                  </a:cubicBezTo>
                  <a:lnTo>
                    <a:pt x="933" y="361"/>
                  </a:lnTo>
                  <a:cubicBezTo>
                    <a:pt x="921" y="272"/>
                    <a:pt x="908" y="200"/>
                    <a:pt x="892" y="144"/>
                  </a:cubicBezTo>
                  <a:cubicBezTo>
                    <a:pt x="875" y="89"/>
                    <a:pt x="857" y="41"/>
                    <a:pt x="83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ED2445D-2204-459C-AE55-499BD2060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076457" y="5691088"/>
              <a:ext cx="762474" cy="862431"/>
            </a:xfrm>
            <a:custGeom>
              <a:avLst/>
              <a:gdLst>
                <a:gd name="T0" fmla="*/ 2117 w 2117"/>
                <a:gd name="T1" fmla="*/ 0 h 2397"/>
                <a:gd name="T2" fmla="*/ 0 w 2117"/>
                <a:gd name="T3" fmla="*/ 0 h 2397"/>
                <a:gd name="T4" fmla="*/ 0 w 2117"/>
                <a:gd name="T5" fmla="*/ 854 h 2397"/>
                <a:gd name="T6" fmla="*/ 1207 w 2117"/>
                <a:gd name="T7" fmla="*/ 854 h 2397"/>
                <a:gd name="T8" fmla="*/ 1207 w 2117"/>
                <a:gd name="T9" fmla="*/ 1036 h 2397"/>
                <a:gd name="T10" fmla="*/ 176 w 2117"/>
                <a:gd name="T11" fmla="*/ 1033 h 2397"/>
                <a:gd name="T12" fmla="*/ 176 w 2117"/>
                <a:gd name="T13" fmla="*/ 1348 h 2397"/>
                <a:gd name="T14" fmla="*/ 1207 w 2117"/>
                <a:gd name="T15" fmla="*/ 1348 h 2397"/>
                <a:gd name="T16" fmla="*/ 1207 w 2117"/>
                <a:gd name="T17" fmla="*/ 1532 h 2397"/>
                <a:gd name="T18" fmla="*/ 3 w 2117"/>
                <a:gd name="T19" fmla="*/ 1532 h 2397"/>
                <a:gd name="T20" fmla="*/ 3 w 2117"/>
                <a:gd name="T21" fmla="*/ 2397 h 2397"/>
                <a:gd name="T22" fmla="*/ 2117 w 2117"/>
                <a:gd name="T23" fmla="*/ 2397 h 2397"/>
                <a:gd name="T24" fmla="*/ 2117 w 2117"/>
                <a:gd name="T25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7" h="2397">
                  <a:moveTo>
                    <a:pt x="2117" y="0"/>
                  </a:moveTo>
                  <a:lnTo>
                    <a:pt x="0" y="0"/>
                  </a:lnTo>
                  <a:lnTo>
                    <a:pt x="0" y="854"/>
                  </a:lnTo>
                  <a:lnTo>
                    <a:pt x="1207" y="854"/>
                  </a:lnTo>
                  <a:lnTo>
                    <a:pt x="1207" y="1036"/>
                  </a:lnTo>
                  <a:lnTo>
                    <a:pt x="176" y="1033"/>
                  </a:lnTo>
                  <a:lnTo>
                    <a:pt x="176" y="1348"/>
                  </a:lnTo>
                  <a:lnTo>
                    <a:pt x="1207" y="1348"/>
                  </a:lnTo>
                  <a:lnTo>
                    <a:pt x="1207" y="1532"/>
                  </a:lnTo>
                  <a:lnTo>
                    <a:pt x="3" y="1532"/>
                  </a:lnTo>
                  <a:lnTo>
                    <a:pt x="3" y="2397"/>
                  </a:lnTo>
                  <a:lnTo>
                    <a:pt x="2117" y="2397"/>
                  </a:lnTo>
                  <a:lnTo>
                    <a:pt x="21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3A6C035-5333-4B74-9E6B-B403C33CC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0979303" y="1734427"/>
              <a:ext cx="909226" cy="966050"/>
            </a:xfrm>
            <a:custGeom>
              <a:avLst/>
              <a:gdLst>
                <a:gd name="T0" fmla="*/ 1641 w 2528"/>
                <a:gd name="T1" fmla="*/ 1343 h 2681"/>
                <a:gd name="T2" fmla="*/ 1551 w 2528"/>
                <a:gd name="T3" fmla="*/ 1709 h 2681"/>
                <a:gd name="T4" fmla="*/ 1268 w 2528"/>
                <a:gd name="T5" fmla="*/ 1827 h 2681"/>
                <a:gd name="T6" fmla="*/ 979 w 2528"/>
                <a:gd name="T7" fmla="*/ 1709 h 2681"/>
                <a:gd name="T8" fmla="*/ 887 w 2528"/>
                <a:gd name="T9" fmla="*/ 1341 h 2681"/>
                <a:gd name="T10" fmla="*/ 979 w 2528"/>
                <a:gd name="T11" fmla="*/ 971 h 2681"/>
                <a:gd name="T12" fmla="*/ 1268 w 2528"/>
                <a:gd name="T13" fmla="*/ 852 h 2681"/>
                <a:gd name="T14" fmla="*/ 1551 w 2528"/>
                <a:gd name="T15" fmla="*/ 971 h 2681"/>
                <a:gd name="T16" fmla="*/ 1641 w 2528"/>
                <a:gd name="T17" fmla="*/ 1343 h 2681"/>
                <a:gd name="T18" fmla="*/ 2528 w 2528"/>
                <a:gd name="T19" fmla="*/ 1338 h 2681"/>
                <a:gd name="T20" fmla="*/ 2199 w 2528"/>
                <a:gd name="T21" fmla="*/ 334 h 2681"/>
                <a:gd name="T22" fmla="*/ 1266 w 2528"/>
                <a:gd name="T23" fmla="*/ 0 h 2681"/>
                <a:gd name="T24" fmla="*/ 330 w 2528"/>
                <a:gd name="T25" fmla="*/ 334 h 2681"/>
                <a:gd name="T26" fmla="*/ 0 w 2528"/>
                <a:gd name="T27" fmla="*/ 1338 h 2681"/>
                <a:gd name="T28" fmla="*/ 330 w 2528"/>
                <a:gd name="T29" fmla="*/ 2346 h 2681"/>
                <a:gd name="T30" fmla="*/ 1268 w 2528"/>
                <a:gd name="T31" fmla="*/ 2681 h 2681"/>
                <a:gd name="T32" fmla="*/ 2200 w 2528"/>
                <a:gd name="T33" fmla="*/ 2346 h 2681"/>
                <a:gd name="T34" fmla="*/ 2528 w 2528"/>
                <a:gd name="T35" fmla="*/ 1338 h 2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28" h="2681">
                  <a:moveTo>
                    <a:pt x="1641" y="1343"/>
                  </a:moveTo>
                  <a:cubicBezTo>
                    <a:pt x="1641" y="1508"/>
                    <a:pt x="1611" y="1630"/>
                    <a:pt x="1551" y="1709"/>
                  </a:cubicBezTo>
                  <a:cubicBezTo>
                    <a:pt x="1492" y="1788"/>
                    <a:pt x="1397" y="1827"/>
                    <a:pt x="1268" y="1827"/>
                  </a:cubicBezTo>
                  <a:cubicBezTo>
                    <a:pt x="1136" y="1827"/>
                    <a:pt x="1040" y="1788"/>
                    <a:pt x="979" y="1709"/>
                  </a:cubicBezTo>
                  <a:cubicBezTo>
                    <a:pt x="918" y="1630"/>
                    <a:pt x="887" y="1508"/>
                    <a:pt x="887" y="1341"/>
                  </a:cubicBezTo>
                  <a:cubicBezTo>
                    <a:pt x="887" y="1174"/>
                    <a:pt x="918" y="1051"/>
                    <a:pt x="979" y="971"/>
                  </a:cubicBezTo>
                  <a:cubicBezTo>
                    <a:pt x="1040" y="892"/>
                    <a:pt x="1136" y="852"/>
                    <a:pt x="1268" y="852"/>
                  </a:cubicBezTo>
                  <a:cubicBezTo>
                    <a:pt x="1397" y="852"/>
                    <a:pt x="1492" y="892"/>
                    <a:pt x="1551" y="971"/>
                  </a:cubicBezTo>
                  <a:cubicBezTo>
                    <a:pt x="1611" y="1051"/>
                    <a:pt x="1641" y="1174"/>
                    <a:pt x="1641" y="1343"/>
                  </a:cubicBezTo>
                  <a:close/>
                  <a:moveTo>
                    <a:pt x="2528" y="1338"/>
                  </a:moveTo>
                  <a:cubicBezTo>
                    <a:pt x="2528" y="891"/>
                    <a:pt x="2419" y="557"/>
                    <a:pt x="2199" y="334"/>
                  </a:cubicBezTo>
                  <a:cubicBezTo>
                    <a:pt x="1980" y="111"/>
                    <a:pt x="1669" y="0"/>
                    <a:pt x="1266" y="0"/>
                  </a:cubicBezTo>
                  <a:cubicBezTo>
                    <a:pt x="862" y="0"/>
                    <a:pt x="550" y="111"/>
                    <a:pt x="330" y="334"/>
                  </a:cubicBezTo>
                  <a:cubicBezTo>
                    <a:pt x="110" y="557"/>
                    <a:pt x="0" y="891"/>
                    <a:pt x="0" y="1338"/>
                  </a:cubicBezTo>
                  <a:cubicBezTo>
                    <a:pt x="0" y="1787"/>
                    <a:pt x="110" y="2123"/>
                    <a:pt x="330" y="2346"/>
                  </a:cubicBezTo>
                  <a:cubicBezTo>
                    <a:pt x="550" y="2569"/>
                    <a:pt x="862" y="2681"/>
                    <a:pt x="1268" y="2681"/>
                  </a:cubicBezTo>
                  <a:cubicBezTo>
                    <a:pt x="1671" y="2681"/>
                    <a:pt x="1981" y="2569"/>
                    <a:pt x="2200" y="2346"/>
                  </a:cubicBezTo>
                  <a:cubicBezTo>
                    <a:pt x="2419" y="2123"/>
                    <a:pt x="2528" y="1787"/>
                    <a:pt x="2528" y="13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5DDED3C-E05C-4AF2-BD9E-D2D4BAA9E5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003230" y="2652653"/>
              <a:ext cx="862968" cy="1076047"/>
            </a:xfrm>
            <a:custGeom>
              <a:avLst/>
              <a:gdLst>
                <a:gd name="T0" fmla="*/ 0 w 2398"/>
                <a:gd name="T1" fmla="*/ 1989 h 2989"/>
                <a:gd name="T2" fmla="*/ 995 w 2398"/>
                <a:gd name="T3" fmla="*/ 1720 h 2989"/>
                <a:gd name="T4" fmla="*/ 2088 w 2398"/>
                <a:gd name="T5" fmla="*/ 1502 h 2989"/>
                <a:gd name="T6" fmla="*/ 2088 w 2398"/>
                <a:gd name="T7" fmla="*/ 1480 h 2989"/>
                <a:gd name="T8" fmla="*/ 986 w 2398"/>
                <a:gd name="T9" fmla="*/ 1253 h 2989"/>
                <a:gd name="T10" fmla="*/ 0 w 2398"/>
                <a:gd name="T11" fmla="*/ 979 h 2989"/>
                <a:gd name="T12" fmla="*/ 0 w 2398"/>
                <a:gd name="T13" fmla="*/ 0 h 2989"/>
                <a:gd name="T14" fmla="*/ 2398 w 2398"/>
                <a:gd name="T15" fmla="*/ 758 h 2989"/>
                <a:gd name="T16" fmla="*/ 2398 w 2398"/>
                <a:gd name="T17" fmla="*/ 2230 h 2989"/>
                <a:gd name="T18" fmla="*/ 0 w 2398"/>
                <a:gd name="T19" fmla="*/ 2989 h 2989"/>
                <a:gd name="T20" fmla="*/ 0 w 2398"/>
                <a:gd name="T21" fmla="*/ 1989 h 2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98" h="2989">
                  <a:moveTo>
                    <a:pt x="0" y="1989"/>
                  </a:moveTo>
                  <a:cubicBezTo>
                    <a:pt x="316" y="1889"/>
                    <a:pt x="647" y="1799"/>
                    <a:pt x="995" y="1720"/>
                  </a:cubicBezTo>
                  <a:cubicBezTo>
                    <a:pt x="1342" y="1642"/>
                    <a:pt x="1706" y="1569"/>
                    <a:pt x="2088" y="1502"/>
                  </a:cubicBezTo>
                  <a:lnTo>
                    <a:pt x="2088" y="1480"/>
                  </a:lnTo>
                  <a:cubicBezTo>
                    <a:pt x="1697" y="1409"/>
                    <a:pt x="1330" y="1333"/>
                    <a:pt x="986" y="1253"/>
                  </a:cubicBezTo>
                  <a:cubicBezTo>
                    <a:pt x="642" y="1173"/>
                    <a:pt x="314" y="1082"/>
                    <a:pt x="0" y="979"/>
                  </a:cubicBezTo>
                  <a:lnTo>
                    <a:pt x="0" y="0"/>
                  </a:lnTo>
                  <a:lnTo>
                    <a:pt x="2398" y="758"/>
                  </a:lnTo>
                  <a:lnTo>
                    <a:pt x="2398" y="2230"/>
                  </a:lnTo>
                  <a:lnTo>
                    <a:pt x="0" y="2989"/>
                  </a:lnTo>
                  <a:lnTo>
                    <a:pt x="0" y="19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071B0DC-7FB6-4C7C-97F2-16CABAAAC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1003230" y="3719133"/>
              <a:ext cx="862968" cy="889531"/>
            </a:xfrm>
            <a:custGeom>
              <a:avLst/>
              <a:gdLst>
                <a:gd name="T0" fmla="*/ 1212 w 2398"/>
                <a:gd name="T1" fmla="*/ 1134 h 2472"/>
                <a:gd name="T2" fmla="*/ 1212 w 2398"/>
                <a:gd name="T3" fmla="*/ 1563 h 2472"/>
                <a:gd name="T4" fmla="*/ 887 w 2398"/>
                <a:gd name="T5" fmla="*/ 1563 h 2472"/>
                <a:gd name="T6" fmla="*/ 887 w 2398"/>
                <a:gd name="T7" fmla="*/ 1139 h 2472"/>
                <a:gd name="T8" fmla="*/ 926 w 2398"/>
                <a:gd name="T9" fmla="*/ 960 h 2472"/>
                <a:gd name="T10" fmla="*/ 1048 w 2398"/>
                <a:gd name="T11" fmla="*/ 906 h 2472"/>
                <a:gd name="T12" fmla="*/ 1170 w 2398"/>
                <a:gd name="T13" fmla="*/ 961 h 2472"/>
                <a:gd name="T14" fmla="*/ 1212 w 2398"/>
                <a:gd name="T15" fmla="*/ 1134 h 2472"/>
                <a:gd name="T16" fmla="*/ 2398 w 2398"/>
                <a:gd name="T17" fmla="*/ 836 h 2472"/>
                <a:gd name="T18" fmla="*/ 2398 w 2398"/>
                <a:gd name="T19" fmla="*/ 0 h 2472"/>
                <a:gd name="T20" fmla="*/ 1964 w 2398"/>
                <a:gd name="T21" fmla="*/ 127 h 2472"/>
                <a:gd name="T22" fmla="*/ 1783 w 2398"/>
                <a:gd name="T23" fmla="*/ 158 h 2472"/>
                <a:gd name="T24" fmla="*/ 1564 w 2398"/>
                <a:gd name="T25" fmla="*/ 263 h 2472"/>
                <a:gd name="T26" fmla="*/ 1442 w 2398"/>
                <a:gd name="T27" fmla="*/ 482 h 2472"/>
                <a:gd name="T28" fmla="*/ 1391 w 2398"/>
                <a:gd name="T29" fmla="*/ 843 h 2472"/>
                <a:gd name="T30" fmla="*/ 1383 w 2398"/>
                <a:gd name="T31" fmla="*/ 844 h 2472"/>
                <a:gd name="T32" fmla="*/ 1184 w 2398"/>
                <a:gd name="T33" fmla="*/ 251 h 2472"/>
                <a:gd name="T34" fmla="*/ 727 w 2398"/>
                <a:gd name="T35" fmla="*/ 69 h 2472"/>
                <a:gd name="T36" fmla="*/ 328 w 2398"/>
                <a:gd name="T37" fmla="*/ 196 h 2472"/>
                <a:gd name="T38" fmla="*/ 82 w 2398"/>
                <a:gd name="T39" fmla="*/ 548 h 2472"/>
                <a:gd name="T40" fmla="*/ 0 w 2398"/>
                <a:gd name="T41" fmla="*/ 1065 h 2472"/>
                <a:gd name="T42" fmla="*/ 0 w 2398"/>
                <a:gd name="T43" fmla="*/ 2472 h 2472"/>
                <a:gd name="T44" fmla="*/ 2398 w 2398"/>
                <a:gd name="T45" fmla="*/ 2472 h 2472"/>
                <a:gd name="T46" fmla="*/ 2398 w 2398"/>
                <a:gd name="T47" fmla="*/ 1563 h 2472"/>
                <a:gd name="T48" fmla="*/ 1569 w 2398"/>
                <a:gd name="T49" fmla="*/ 1563 h 2472"/>
                <a:gd name="T50" fmla="*/ 1569 w 2398"/>
                <a:gd name="T51" fmla="*/ 1392 h 2472"/>
                <a:gd name="T52" fmla="*/ 1607 w 2398"/>
                <a:gd name="T53" fmla="*/ 1145 h 2472"/>
                <a:gd name="T54" fmla="*/ 1719 w 2398"/>
                <a:gd name="T55" fmla="*/ 1011 h 2472"/>
                <a:gd name="T56" fmla="*/ 1906 w 2398"/>
                <a:gd name="T57" fmla="*/ 951 h 2472"/>
                <a:gd name="T58" fmla="*/ 2036 w 2398"/>
                <a:gd name="T59" fmla="*/ 933 h 2472"/>
                <a:gd name="T60" fmla="*/ 2253 w 2398"/>
                <a:gd name="T61" fmla="*/ 892 h 2472"/>
                <a:gd name="T62" fmla="*/ 2398 w 2398"/>
                <a:gd name="T63" fmla="*/ 836 h 2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98" h="2472">
                  <a:moveTo>
                    <a:pt x="1212" y="1134"/>
                  </a:moveTo>
                  <a:lnTo>
                    <a:pt x="1212" y="1563"/>
                  </a:lnTo>
                  <a:lnTo>
                    <a:pt x="887" y="1563"/>
                  </a:lnTo>
                  <a:lnTo>
                    <a:pt x="887" y="1139"/>
                  </a:lnTo>
                  <a:cubicBezTo>
                    <a:pt x="887" y="1055"/>
                    <a:pt x="900" y="995"/>
                    <a:pt x="926" y="960"/>
                  </a:cubicBezTo>
                  <a:cubicBezTo>
                    <a:pt x="952" y="924"/>
                    <a:pt x="992" y="906"/>
                    <a:pt x="1048" y="906"/>
                  </a:cubicBezTo>
                  <a:cubicBezTo>
                    <a:pt x="1102" y="906"/>
                    <a:pt x="1143" y="924"/>
                    <a:pt x="1170" y="961"/>
                  </a:cubicBezTo>
                  <a:cubicBezTo>
                    <a:pt x="1198" y="997"/>
                    <a:pt x="1212" y="1055"/>
                    <a:pt x="1212" y="1134"/>
                  </a:cubicBezTo>
                  <a:close/>
                  <a:moveTo>
                    <a:pt x="2398" y="836"/>
                  </a:moveTo>
                  <a:lnTo>
                    <a:pt x="2398" y="0"/>
                  </a:lnTo>
                  <a:cubicBezTo>
                    <a:pt x="2267" y="55"/>
                    <a:pt x="2123" y="97"/>
                    <a:pt x="1964" y="127"/>
                  </a:cubicBezTo>
                  <a:lnTo>
                    <a:pt x="1783" y="158"/>
                  </a:lnTo>
                  <a:cubicBezTo>
                    <a:pt x="1692" y="176"/>
                    <a:pt x="1619" y="211"/>
                    <a:pt x="1564" y="263"/>
                  </a:cubicBezTo>
                  <a:cubicBezTo>
                    <a:pt x="1509" y="316"/>
                    <a:pt x="1468" y="388"/>
                    <a:pt x="1442" y="482"/>
                  </a:cubicBezTo>
                  <a:cubicBezTo>
                    <a:pt x="1415" y="575"/>
                    <a:pt x="1398" y="695"/>
                    <a:pt x="1391" y="843"/>
                  </a:cubicBezTo>
                  <a:lnTo>
                    <a:pt x="1383" y="844"/>
                  </a:lnTo>
                  <a:cubicBezTo>
                    <a:pt x="1362" y="571"/>
                    <a:pt x="1295" y="373"/>
                    <a:pt x="1184" y="251"/>
                  </a:cubicBezTo>
                  <a:cubicBezTo>
                    <a:pt x="1072" y="130"/>
                    <a:pt x="920" y="69"/>
                    <a:pt x="727" y="69"/>
                  </a:cubicBezTo>
                  <a:cubicBezTo>
                    <a:pt x="570" y="69"/>
                    <a:pt x="438" y="111"/>
                    <a:pt x="328" y="196"/>
                  </a:cubicBezTo>
                  <a:cubicBezTo>
                    <a:pt x="219" y="281"/>
                    <a:pt x="137" y="398"/>
                    <a:pt x="82" y="548"/>
                  </a:cubicBezTo>
                  <a:cubicBezTo>
                    <a:pt x="27" y="697"/>
                    <a:pt x="0" y="870"/>
                    <a:pt x="0" y="1065"/>
                  </a:cubicBezTo>
                  <a:lnTo>
                    <a:pt x="0" y="2472"/>
                  </a:lnTo>
                  <a:lnTo>
                    <a:pt x="2398" y="2472"/>
                  </a:lnTo>
                  <a:lnTo>
                    <a:pt x="2398" y="1563"/>
                  </a:lnTo>
                  <a:lnTo>
                    <a:pt x="1569" y="1563"/>
                  </a:lnTo>
                  <a:lnTo>
                    <a:pt x="1569" y="1392"/>
                  </a:lnTo>
                  <a:cubicBezTo>
                    <a:pt x="1569" y="1288"/>
                    <a:pt x="1582" y="1206"/>
                    <a:pt x="1607" y="1145"/>
                  </a:cubicBezTo>
                  <a:cubicBezTo>
                    <a:pt x="1633" y="1084"/>
                    <a:pt x="1670" y="1039"/>
                    <a:pt x="1719" y="1011"/>
                  </a:cubicBezTo>
                  <a:cubicBezTo>
                    <a:pt x="1767" y="982"/>
                    <a:pt x="1830" y="963"/>
                    <a:pt x="1906" y="951"/>
                  </a:cubicBezTo>
                  <a:lnTo>
                    <a:pt x="2036" y="933"/>
                  </a:lnTo>
                  <a:cubicBezTo>
                    <a:pt x="2125" y="922"/>
                    <a:pt x="2198" y="908"/>
                    <a:pt x="2253" y="892"/>
                  </a:cubicBezTo>
                  <a:cubicBezTo>
                    <a:pt x="2308" y="876"/>
                    <a:pt x="2357" y="857"/>
                    <a:pt x="2398" y="8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715F392-9BCF-4C90-A32D-EEB15231A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003230" y="4696343"/>
              <a:ext cx="862968" cy="762000"/>
            </a:xfrm>
            <a:custGeom>
              <a:avLst/>
              <a:gdLst>
                <a:gd name="T0" fmla="*/ 0 w 2398"/>
                <a:gd name="T1" fmla="*/ 2116 h 2116"/>
                <a:gd name="T2" fmla="*/ 0 w 2398"/>
                <a:gd name="T3" fmla="*/ 3 h 2116"/>
                <a:gd name="T4" fmla="*/ 866 w 2398"/>
                <a:gd name="T5" fmla="*/ 3 h 2116"/>
                <a:gd name="T6" fmla="*/ 866 w 2398"/>
                <a:gd name="T7" fmla="*/ 1207 h 2116"/>
                <a:gd name="T8" fmla="*/ 1050 w 2398"/>
                <a:gd name="T9" fmla="*/ 1207 h 2116"/>
                <a:gd name="T10" fmla="*/ 1050 w 2398"/>
                <a:gd name="T11" fmla="*/ 175 h 2116"/>
                <a:gd name="T12" fmla="*/ 1365 w 2398"/>
                <a:gd name="T13" fmla="*/ 175 h 2116"/>
                <a:gd name="T14" fmla="*/ 1361 w 2398"/>
                <a:gd name="T15" fmla="*/ 1207 h 2116"/>
                <a:gd name="T16" fmla="*/ 1544 w 2398"/>
                <a:gd name="T17" fmla="*/ 1207 h 2116"/>
                <a:gd name="T18" fmla="*/ 1544 w 2398"/>
                <a:gd name="T19" fmla="*/ 0 h 2116"/>
                <a:gd name="T20" fmla="*/ 2398 w 2398"/>
                <a:gd name="T21" fmla="*/ 0 h 2116"/>
                <a:gd name="T22" fmla="*/ 2398 w 2398"/>
                <a:gd name="T23" fmla="*/ 2116 h 2116"/>
                <a:gd name="T24" fmla="*/ 0 w 2398"/>
                <a:gd name="T25" fmla="*/ 2116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98" h="2116">
                  <a:moveTo>
                    <a:pt x="0" y="2116"/>
                  </a:moveTo>
                  <a:lnTo>
                    <a:pt x="0" y="3"/>
                  </a:lnTo>
                  <a:lnTo>
                    <a:pt x="866" y="3"/>
                  </a:lnTo>
                  <a:lnTo>
                    <a:pt x="866" y="1207"/>
                  </a:lnTo>
                  <a:lnTo>
                    <a:pt x="1050" y="1207"/>
                  </a:lnTo>
                  <a:lnTo>
                    <a:pt x="1050" y="175"/>
                  </a:lnTo>
                  <a:lnTo>
                    <a:pt x="1365" y="175"/>
                  </a:lnTo>
                  <a:lnTo>
                    <a:pt x="1361" y="1207"/>
                  </a:lnTo>
                  <a:lnTo>
                    <a:pt x="1544" y="1207"/>
                  </a:lnTo>
                  <a:lnTo>
                    <a:pt x="1544" y="0"/>
                  </a:lnTo>
                  <a:lnTo>
                    <a:pt x="2398" y="0"/>
                  </a:lnTo>
                  <a:lnTo>
                    <a:pt x="2398" y="2116"/>
                  </a:lnTo>
                  <a:lnTo>
                    <a:pt x="0" y="2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132EFA6-1CE3-4B85-B6FD-BE67AF9380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003230" y="5515732"/>
              <a:ext cx="862968" cy="1037787"/>
            </a:xfrm>
            <a:custGeom>
              <a:avLst/>
              <a:gdLst>
                <a:gd name="T0" fmla="*/ 1609 w 2398"/>
                <a:gd name="T1" fmla="*/ 1616 h 2883"/>
                <a:gd name="T2" fmla="*/ 1996 w 2398"/>
                <a:gd name="T3" fmla="*/ 1962 h 2883"/>
                <a:gd name="T4" fmla="*/ 2398 w 2398"/>
                <a:gd name="T5" fmla="*/ 1962 h 2883"/>
                <a:gd name="T6" fmla="*/ 2398 w 2398"/>
                <a:gd name="T7" fmla="*/ 2883 h 2883"/>
                <a:gd name="T8" fmla="*/ 0 w 2398"/>
                <a:gd name="T9" fmla="*/ 2883 h 2883"/>
                <a:gd name="T10" fmla="*/ 0 w 2398"/>
                <a:gd name="T11" fmla="*/ 1962 h 2883"/>
                <a:gd name="T12" fmla="*/ 1318 w 2398"/>
                <a:gd name="T13" fmla="*/ 1962 h 2883"/>
                <a:gd name="T14" fmla="*/ 1318 w 2398"/>
                <a:gd name="T15" fmla="*/ 1932 h 2883"/>
                <a:gd name="T16" fmla="*/ 928 w 2398"/>
                <a:gd name="T17" fmla="*/ 1804 h 2883"/>
                <a:gd name="T18" fmla="*/ 590 w 2398"/>
                <a:gd name="T19" fmla="*/ 1610 h 2883"/>
                <a:gd name="T20" fmla="*/ 0 w 2398"/>
                <a:gd name="T21" fmla="*/ 1179 h 2883"/>
                <a:gd name="T22" fmla="*/ 0 w 2398"/>
                <a:gd name="T23" fmla="*/ 39 h 2883"/>
                <a:gd name="T24" fmla="*/ 1038 w 2398"/>
                <a:gd name="T25" fmla="*/ 1075 h 2883"/>
                <a:gd name="T26" fmla="*/ 2398 w 2398"/>
                <a:gd name="T27" fmla="*/ 0 h 2883"/>
                <a:gd name="T28" fmla="*/ 2398 w 2398"/>
                <a:gd name="T29" fmla="*/ 1122 h 2883"/>
                <a:gd name="T30" fmla="*/ 1609 w 2398"/>
                <a:gd name="T31" fmla="*/ 1616 h 2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98" h="2883">
                  <a:moveTo>
                    <a:pt x="1609" y="1616"/>
                  </a:moveTo>
                  <a:lnTo>
                    <a:pt x="1996" y="1962"/>
                  </a:lnTo>
                  <a:lnTo>
                    <a:pt x="2398" y="1962"/>
                  </a:lnTo>
                  <a:lnTo>
                    <a:pt x="2398" y="2883"/>
                  </a:lnTo>
                  <a:lnTo>
                    <a:pt x="0" y="2883"/>
                  </a:lnTo>
                  <a:lnTo>
                    <a:pt x="0" y="1962"/>
                  </a:lnTo>
                  <a:lnTo>
                    <a:pt x="1318" y="1962"/>
                  </a:lnTo>
                  <a:lnTo>
                    <a:pt x="1318" y="1932"/>
                  </a:lnTo>
                  <a:cubicBezTo>
                    <a:pt x="1160" y="1892"/>
                    <a:pt x="1031" y="1849"/>
                    <a:pt x="928" y="1804"/>
                  </a:cubicBezTo>
                  <a:cubicBezTo>
                    <a:pt x="826" y="1759"/>
                    <a:pt x="714" y="1694"/>
                    <a:pt x="590" y="1610"/>
                  </a:cubicBezTo>
                  <a:cubicBezTo>
                    <a:pt x="467" y="1526"/>
                    <a:pt x="270" y="1382"/>
                    <a:pt x="0" y="1179"/>
                  </a:cubicBezTo>
                  <a:lnTo>
                    <a:pt x="0" y="39"/>
                  </a:lnTo>
                  <a:lnTo>
                    <a:pt x="1038" y="1075"/>
                  </a:lnTo>
                  <a:lnTo>
                    <a:pt x="2398" y="0"/>
                  </a:lnTo>
                  <a:lnTo>
                    <a:pt x="2398" y="1122"/>
                  </a:lnTo>
                  <a:lnTo>
                    <a:pt x="1609" y="1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827" y="304481"/>
            <a:ext cx="5197623" cy="1677292"/>
          </a:xfrm>
        </p:spPr>
        <p:txBody>
          <a:bodyPr anchor="b" anchorCtr="0">
            <a:normAutofit/>
          </a:bodyPr>
          <a:lstStyle>
            <a:lvl1pPr algn="l">
              <a:lnSpc>
                <a:spcPct val="85000"/>
              </a:lnSpc>
              <a:defRPr sz="5600">
                <a:solidFill>
                  <a:srgbClr val="831C00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9828" y="2271586"/>
            <a:ext cx="5102910" cy="1354010"/>
          </a:xfrm>
        </p:spPr>
        <p:txBody>
          <a:bodyPr/>
          <a:lstStyle>
            <a:lvl1pPr marL="0" indent="0" algn="l">
              <a:lnSpc>
                <a:spcPct val="105000"/>
              </a:lnSpc>
              <a:spcBef>
                <a:spcPts val="0"/>
              </a:spcBef>
              <a:buNone/>
              <a:defRPr sz="2400">
                <a:solidFill>
                  <a:srgbClr val="831C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31" name="Kuvan paikkamerkki 2">
            <a:extLst>
              <a:ext uri="{FF2B5EF4-FFF2-40B4-BE49-F238E27FC236}">
                <a16:creationId xmlns:a16="http://schemas.microsoft.com/office/drawing/2014/main" id="{31563A72-AB79-43BD-8B38-EB94EB292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351776" y="1308790"/>
            <a:ext cx="3488436" cy="414955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6" name="Tekstiruutu 5" descr="kerava.fi">
            <a:extLst>
              <a:ext uri="{FF2B5EF4-FFF2-40B4-BE49-F238E27FC236}">
                <a16:creationId xmlns:a16="http://schemas.microsoft.com/office/drawing/2014/main" id="{589E195E-A891-47D4-B6DC-8E388B0D62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909828" y="3831336"/>
            <a:ext cx="25374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600" b="1">
                <a:solidFill>
                  <a:srgbClr val="831C00"/>
                </a:solidFill>
              </a:rPr>
              <a:t>kerava.fi</a:t>
            </a:r>
          </a:p>
        </p:txBody>
      </p:sp>
      <p:sp>
        <p:nvSpPr>
          <p:cNvPr id="29" name="Tekstiruutu 28" descr="https://www.facebook.com/Keravankaupunki/">
            <a:extLst>
              <a:ext uri="{FF2B5EF4-FFF2-40B4-BE49-F238E27FC236}">
                <a16:creationId xmlns:a16="http://schemas.microsoft.com/office/drawing/2014/main" id="{3F9BEC39-A1A4-4558-BB6C-6D2FD8A9153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1331976" y="4271772"/>
            <a:ext cx="25374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600" b="0" u="none">
                <a:solidFill>
                  <a:srgbClr val="831C00"/>
                </a:solidFill>
              </a:rPr>
              <a:t>Keravan kaupunki</a:t>
            </a:r>
          </a:p>
        </p:txBody>
      </p:sp>
      <p:sp>
        <p:nvSpPr>
          <p:cNvPr id="30" name="Tekstiruutu 29" descr="https://www.linkedin.com/company/city-of-kerava">
            <a:extLst>
              <a:ext uri="{FF2B5EF4-FFF2-40B4-BE49-F238E27FC236}">
                <a16:creationId xmlns:a16="http://schemas.microsoft.com/office/drawing/2014/main" id="{C63CBCFB-0905-41BC-A65B-E895707697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1331976" y="4642104"/>
            <a:ext cx="25374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600" b="0" u="none">
                <a:solidFill>
                  <a:srgbClr val="831C00"/>
                </a:solidFill>
              </a:rPr>
              <a:t>Keravan kaupunki</a:t>
            </a:r>
          </a:p>
        </p:txBody>
      </p:sp>
      <p:sp>
        <p:nvSpPr>
          <p:cNvPr id="32" name="Tekstiruutu 31" descr="https://twitter.com/Keravankaupunki">
            <a:extLst>
              <a:ext uri="{FF2B5EF4-FFF2-40B4-BE49-F238E27FC236}">
                <a16:creationId xmlns:a16="http://schemas.microsoft.com/office/drawing/2014/main" id="{365B05C7-9A2A-4865-B1BA-A28BF62C883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1331976" y="5003292"/>
            <a:ext cx="25374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600" b="0" u="none">
                <a:solidFill>
                  <a:srgbClr val="831C00"/>
                </a:solidFill>
              </a:rPr>
              <a:t>@keravankaupunki</a:t>
            </a:r>
          </a:p>
        </p:txBody>
      </p:sp>
      <p:sp>
        <p:nvSpPr>
          <p:cNvPr id="33" name="Tekstiruutu 32" descr="https://www.instagram.com/cityofkerava/">
            <a:extLst>
              <a:ext uri="{FF2B5EF4-FFF2-40B4-BE49-F238E27FC236}">
                <a16:creationId xmlns:a16="http://schemas.microsoft.com/office/drawing/2014/main" id="{0663DA1C-A68E-471E-9465-D7CF5A1D170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1331976" y="5359908"/>
            <a:ext cx="25374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600" b="0" u="none">
                <a:solidFill>
                  <a:srgbClr val="831C00"/>
                </a:solidFill>
              </a:rPr>
              <a:t>@cityofkerava</a:t>
            </a:r>
          </a:p>
        </p:txBody>
      </p:sp>
      <p:sp>
        <p:nvSpPr>
          <p:cNvPr id="34" name="Tekstiruutu 33" descr="https://www.youtube.com/channel/UCI3foiauqcwdm4Mnso7UVfQ/about">
            <a:extLst>
              <a:ext uri="{FF2B5EF4-FFF2-40B4-BE49-F238E27FC236}">
                <a16:creationId xmlns:a16="http://schemas.microsoft.com/office/drawing/2014/main" id="{09033F52-1169-4EE4-8B87-4265EBD38B4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1331976" y="5734812"/>
            <a:ext cx="25374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600" b="0" u="none">
                <a:solidFill>
                  <a:srgbClr val="831C00"/>
                </a:solidFill>
              </a:rPr>
              <a:t>Keravan kaupunki </a:t>
            </a:r>
            <a:r>
              <a:rPr lang="fi-FI" sz="1600" b="0" u="none" err="1">
                <a:solidFill>
                  <a:srgbClr val="831C00"/>
                </a:solidFill>
              </a:rPr>
              <a:t>Official</a:t>
            </a:r>
            <a:endParaRPr lang="fi-FI" sz="1600" b="0" u="none">
              <a:solidFill>
                <a:srgbClr val="831C00"/>
              </a:solidFill>
            </a:endParaRPr>
          </a:p>
        </p:txBody>
      </p:sp>
      <p:sp>
        <p:nvSpPr>
          <p:cNvPr id="37" name="Freeform 5">
            <a:extLst>
              <a:ext uri="{FF2B5EF4-FFF2-40B4-BE49-F238E27FC236}">
                <a16:creationId xmlns:a16="http://schemas.microsoft.com/office/drawing/2014/main" id="{B0EF1869-967A-4A86-8CD1-DBC47E94C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01512" y="4293249"/>
            <a:ext cx="220662" cy="214313"/>
          </a:xfrm>
          <a:custGeom>
            <a:avLst/>
            <a:gdLst>
              <a:gd name="T0" fmla="*/ 300 w 600"/>
              <a:gd name="T1" fmla="*/ 0 h 596"/>
              <a:gd name="T2" fmla="*/ 0 w 600"/>
              <a:gd name="T3" fmla="*/ 300 h 596"/>
              <a:gd name="T4" fmla="*/ 253 w 600"/>
              <a:gd name="T5" fmla="*/ 596 h 596"/>
              <a:gd name="T6" fmla="*/ 253 w 600"/>
              <a:gd name="T7" fmla="*/ 387 h 596"/>
              <a:gd name="T8" fmla="*/ 177 w 600"/>
              <a:gd name="T9" fmla="*/ 387 h 596"/>
              <a:gd name="T10" fmla="*/ 177 w 600"/>
              <a:gd name="T11" fmla="*/ 300 h 596"/>
              <a:gd name="T12" fmla="*/ 253 w 600"/>
              <a:gd name="T13" fmla="*/ 300 h 596"/>
              <a:gd name="T14" fmla="*/ 253 w 600"/>
              <a:gd name="T15" fmla="*/ 234 h 596"/>
              <a:gd name="T16" fmla="*/ 367 w 600"/>
              <a:gd name="T17" fmla="*/ 117 h 596"/>
              <a:gd name="T18" fmla="*/ 434 w 600"/>
              <a:gd name="T19" fmla="*/ 123 h 596"/>
              <a:gd name="T20" fmla="*/ 434 w 600"/>
              <a:gd name="T21" fmla="*/ 197 h 596"/>
              <a:gd name="T22" fmla="*/ 396 w 600"/>
              <a:gd name="T23" fmla="*/ 197 h 596"/>
              <a:gd name="T24" fmla="*/ 347 w 600"/>
              <a:gd name="T25" fmla="*/ 244 h 596"/>
              <a:gd name="T26" fmla="*/ 347 w 600"/>
              <a:gd name="T27" fmla="*/ 300 h 596"/>
              <a:gd name="T28" fmla="*/ 430 w 600"/>
              <a:gd name="T29" fmla="*/ 300 h 596"/>
              <a:gd name="T30" fmla="*/ 417 w 600"/>
              <a:gd name="T31" fmla="*/ 387 h 596"/>
              <a:gd name="T32" fmla="*/ 347 w 600"/>
              <a:gd name="T33" fmla="*/ 387 h 596"/>
              <a:gd name="T34" fmla="*/ 347 w 600"/>
              <a:gd name="T35" fmla="*/ 596 h 596"/>
              <a:gd name="T36" fmla="*/ 600 w 600"/>
              <a:gd name="T37" fmla="*/ 300 h 596"/>
              <a:gd name="T38" fmla="*/ 300 w 600"/>
              <a:gd name="T39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00" h="596">
                <a:moveTo>
                  <a:pt x="300" y="0"/>
                </a:moveTo>
                <a:cubicBezTo>
                  <a:pt x="134" y="0"/>
                  <a:pt x="0" y="134"/>
                  <a:pt x="0" y="300"/>
                </a:cubicBezTo>
                <a:cubicBezTo>
                  <a:pt x="0" y="450"/>
                  <a:pt x="110" y="574"/>
                  <a:pt x="253" y="596"/>
                </a:cubicBezTo>
                <a:lnTo>
                  <a:pt x="253" y="387"/>
                </a:lnTo>
                <a:lnTo>
                  <a:pt x="177" y="387"/>
                </a:lnTo>
                <a:lnTo>
                  <a:pt x="177" y="300"/>
                </a:lnTo>
                <a:lnTo>
                  <a:pt x="253" y="300"/>
                </a:lnTo>
                <a:lnTo>
                  <a:pt x="253" y="234"/>
                </a:lnTo>
                <a:cubicBezTo>
                  <a:pt x="253" y="159"/>
                  <a:pt x="298" y="117"/>
                  <a:pt x="367" y="117"/>
                </a:cubicBezTo>
                <a:cubicBezTo>
                  <a:pt x="399" y="117"/>
                  <a:pt x="434" y="123"/>
                  <a:pt x="434" y="123"/>
                </a:cubicBezTo>
                <a:lnTo>
                  <a:pt x="434" y="197"/>
                </a:lnTo>
                <a:lnTo>
                  <a:pt x="396" y="197"/>
                </a:lnTo>
                <a:cubicBezTo>
                  <a:pt x="359" y="197"/>
                  <a:pt x="347" y="220"/>
                  <a:pt x="347" y="244"/>
                </a:cubicBezTo>
                <a:lnTo>
                  <a:pt x="347" y="300"/>
                </a:lnTo>
                <a:lnTo>
                  <a:pt x="430" y="300"/>
                </a:lnTo>
                <a:lnTo>
                  <a:pt x="417" y="387"/>
                </a:lnTo>
                <a:lnTo>
                  <a:pt x="347" y="387"/>
                </a:lnTo>
                <a:lnTo>
                  <a:pt x="347" y="596"/>
                </a:lnTo>
                <a:cubicBezTo>
                  <a:pt x="490" y="574"/>
                  <a:pt x="600" y="450"/>
                  <a:pt x="600" y="300"/>
                </a:cubicBezTo>
                <a:cubicBezTo>
                  <a:pt x="600" y="134"/>
                  <a:pt x="466" y="0"/>
                  <a:pt x="300" y="0"/>
                </a:cubicBezTo>
                <a:close/>
              </a:path>
            </a:pathLst>
          </a:custGeom>
          <a:solidFill>
            <a:srgbClr val="831C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rgbClr val="831C00"/>
              </a:solidFill>
            </a:endParaRPr>
          </a:p>
        </p:txBody>
      </p:sp>
      <p:sp>
        <p:nvSpPr>
          <p:cNvPr id="38" name="Freeform 6">
            <a:extLst>
              <a:ext uri="{FF2B5EF4-FFF2-40B4-BE49-F238E27FC236}">
                <a16:creationId xmlns:a16="http://schemas.microsoft.com/office/drawing/2014/main" id="{D5E4CA1C-C83A-4F48-AA2F-0E09B4380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01512" y="5021911"/>
            <a:ext cx="220662" cy="217488"/>
          </a:xfrm>
          <a:custGeom>
            <a:avLst/>
            <a:gdLst>
              <a:gd name="T0" fmla="*/ 300 w 600"/>
              <a:gd name="T1" fmla="*/ 0 h 600"/>
              <a:gd name="T2" fmla="*/ 0 w 600"/>
              <a:gd name="T3" fmla="*/ 300 h 600"/>
              <a:gd name="T4" fmla="*/ 300 w 600"/>
              <a:gd name="T5" fmla="*/ 600 h 600"/>
              <a:gd name="T6" fmla="*/ 600 w 600"/>
              <a:gd name="T7" fmla="*/ 300 h 600"/>
              <a:gd name="T8" fmla="*/ 300 w 600"/>
              <a:gd name="T9" fmla="*/ 0 h 600"/>
              <a:gd name="T10" fmla="*/ 451 w 600"/>
              <a:gd name="T11" fmla="*/ 243 h 600"/>
              <a:gd name="T12" fmla="*/ 451 w 600"/>
              <a:gd name="T13" fmla="*/ 253 h 600"/>
              <a:gd name="T14" fmla="*/ 245 w 600"/>
              <a:gd name="T15" fmla="*/ 458 h 600"/>
              <a:gd name="T16" fmla="*/ 134 w 600"/>
              <a:gd name="T17" fmla="*/ 426 h 600"/>
              <a:gd name="T18" fmla="*/ 152 w 600"/>
              <a:gd name="T19" fmla="*/ 427 h 600"/>
              <a:gd name="T20" fmla="*/ 241 w 600"/>
              <a:gd name="T21" fmla="*/ 396 h 600"/>
              <a:gd name="T22" fmla="*/ 174 w 600"/>
              <a:gd name="T23" fmla="*/ 346 h 600"/>
              <a:gd name="T24" fmla="*/ 187 w 600"/>
              <a:gd name="T25" fmla="*/ 347 h 600"/>
              <a:gd name="T26" fmla="*/ 207 w 600"/>
              <a:gd name="T27" fmla="*/ 345 h 600"/>
              <a:gd name="T28" fmla="*/ 149 w 600"/>
              <a:gd name="T29" fmla="*/ 274 h 600"/>
              <a:gd name="T30" fmla="*/ 149 w 600"/>
              <a:gd name="T31" fmla="*/ 273 h 600"/>
              <a:gd name="T32" fmla="*/ 181 w 600"/>
              <a:gd name="T33" fmla="*/ 282 h 600"/>
              <a:gd name="T34" fmla="*/ 149 w 600"/>
              <a:gd name="T35" fmla="*/ 222 h 600"/>
              <a:gd name="T36" fmla="*/ 159 w 600"/>
              <a:gd name="T37" fmla="*/ 185 h 600"/>
              <a:gd name="T38" fmla="*/ 308 w 600"/>
              <a:gd name="T39" fmla="*/ 261 h 600"/>
              <a:gd name="T40" fmla="*/ 306 w 600"/>
              <a:gd name="T41" fmla="*/ 244 h 600"/>
              <a:gd name="T42" fmla="*/ 378 w 600"/>
              <a:gd name="T43" fmla="*/ 172 h 600"/>
              <a:gd name="T44" fmla="*/ 431 w 600"/>
              <a:gd name="T45" fmla="*/ 195 h 600"/>
              <a:gd name="T46" fmla="*/ 477 w 600"/>
              <a:gd name="T47" fmla="*/ 177 h 600"/>
              <a:gd name="T48" fmla="*/ 445 w 600"/>
              <a:gd name="T49" fmla="*/ 217 h 600"/>
              <a:gd name="T50" fmla="*/ 487 w 600"/>
              <a:gd name="T51" fmla="*/ 206 h 600"/>
              <a:gd name="T52" fmla="*/ 451 w 600"/>
              <a:gd name="T53" fmla="*/ 243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00" h="600">
                <a:moveTo>
                  <a:pt x="300" y="0"/>
                </a:moveTo>
                <a:cubicBezTo>
                  <a:pt x="134" y="0"/>
                  <a:pt x="0" y="135"/>
                  <a:pt x="0" y="300"/>
                </a:cubicBezTo>
                <a:cubicBezTo>
                  <a:pt x="0" y="466"/>
                  <a:pt x="134" y="600"/>
                  <a:pt x="300" y="600"/>
                </a:cubicBezTo>
                <a:cubicBezTo>
                  <a:pt x="466" y="600"/>
                  <a:pt x="600" y="466"/>
                  <a:pt x="600" y="300"/>
                </a:cubicBezTo>
                <a:cubicBezTo>
                  <a:pt x="600" y="135"/>
                  <a:pt x="466" y="0"/>
                  <a:pt x="300" y="0"/>
                </a:cubicBezTo>
                <a:close/>
                <a:moveTo>
                  <a:pt x="451" y="243"/>
                </a:moveTo>
                <a:cubicBezTo>
                  <a:pt x="451" y="246"/>
                  <a:pt x="451" y="250"/>
                  <a:pt x="451" y="253"/>
                </a:cubicBezTo>
                <a:cubicBezTo>
                  <a:pt x="451" y="348"/>
                  <a:pt x="378" y="458"/>
                  <a:pt x="245" y="458"/>
                </a:cubicBezTo>
                <a:cubicBezTo>
                  <a:pt x="204" y="458"/>
                  <a:pt x="166" y="446"/>
                  <a:pt x="134" y="426"/>
                </a:cubicBezTo>
                <a:cubicBezTo>
                  <a:pt x="140" y="427"/>
                  <a:pt x="146" y="427"/>
                  <a:pt x="152" y="427"/>
                </a:cubicBezTo>
                <a:cubicBezTo>
                  <a:pt x="185" y="427"/>
                  <a:pt x="217" y="415"/>
                  <a:pt x="241" y="396"/>
                </a:cubicBezTo>
                <a:cubicBezTo>
                  <a:pt x="210" y="395"/>
                  <a:pt x="183" y="375"/>
                  <a:pt x="174" y="346"/>
                </a:cubicBezTo>
                <a:cubicBezTo>
                  <a:pt x="178" y="347"/>
                  <a:pt x="183" y="347"/>
                  <a:pt x="187" y="347"/>
                </a:cubicBezTo>
                <a:cubicBezTo>
                  <a:pt x="194" y="347"/>
                  <a:pt x="200" y="346"/>
                  <a:pt x="207" y="345"/>
                </a:cubicBezTo>
                <a:cubicBezTo>
                  <a:pt x="173" y="338"/>
                  <a:pt x="149" y="309"/>
                  <a:pt x="149" y="274"/>
                </a:cubicBezTo>
                <a:cubicBezTo>
                  <a:pt x="149" y="273"/>
                  <a:pt x="149" y="273"/>
                  <a:pt x="149" y="273"/>
                </a:cubicBezTo>
                <a:cubicBezTo>
                  <a:pt x="158" y="278"/>
                  <a:pt x="169" y="281"/>
                  <a:pt x="181" y="282"/>
                </a:cubicBezTo>
                <a:cubicBezTo>
                  <a:pt x="162" y="269"/>
                  <a:pt x="149" y="247"/>
                  <a:pt x="149" y="222"/>
                </a:cubicBezTo>
                <a:cubicBezTo>
                  <a:pt x="149" y="208"/>
                  <a:pt x="153" y="196"/>
                  <a:pt x="159" y="185"/>
                </a:cubicBezTo>
                <a:cubicBezTo>
                  <a:pt x="195" y="229"/>
                  <a:pt x="248" y="258"/>
                  <a:pt x="308" y="261"/>
                </a:cubicBezTo>
                <a:cubicBezTo>
                  <a:pt x="307" y="256"/>
                  <a:pt x="306" y="250"/>
                  <a:pt x="306" y="244"/>
                </a:cubicBezTo>
                <a:cubicBezTo>
                  <a:pt x="306" y="204"/>
                  <a:pt x="338" y="172"/>
                  <a:pt x="378" y="172"/>
                </a:cubicBezTo>
                <a:cubicBezTo>
                  <a:pt x="399" y="172"/>
                  <a:pt x="418" y="181"/>
                  <a:pt x="431" y="195"/>
                </a:cubicBezTo>
                <a:cubicBezTo>
                  <a:pt x="448" y="192"/>
                  <a:pt x="463" y="186"/>
                  <a:pt x="477" y="177"/>
                </a:cubicBezTo>
                <a:cubicBezTo>
                  <a:pt x="472" y="194"/>
                  <a:pt x="460" y="208"/>
                  <a:pt x="445" y="217"/>
                </a:cubicBezTo>
                <a:cubicBezTo>
                  <a:pt x="460" y="216"/>
                  <a:pt x="474" y="212"/>
                  <a:pt x="487" y="206"/>
                </a:cubicBezTo>
                <a:cubicBezTo>
                  <a:pt x="477" y="220"/>
                  <a:pt x="465" y="233"/>
                  <a:pt x="451" y="243"/>
                </a:cubicBezTo>
                <a:close/>
              </a:path>
            </a:pathLst>
          </a:custGeom>
          <a:solidFill>
            <a:srgbClr val="831C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rgbClr val="831C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D9A91B-FA0B-454C-81D3-95F4B9E32E38}"/>
              </a:ext>
            </a:extLst>
          </p:cNvPr>
          <p:cNvGrpSpPr/>
          <p:nvPr userDrawn="1"/>
        </p:nvGrpSpPr>
        <p:grpSpPr>
          <a:xfrm>
            <a:off x="901512" y="5388624"/>
            <a:ext cx="220662" cy="215900"/>
            <a:chOff x="901512" y="5388624"/>
            <a:chExt cx="220662" cy="215900"/>
          </a:xfrm>
          <a:solidFill>
            <a:srgbClr val="831C00"/>
          </a:solidFill>
        </p:grpSpPr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B7BD717C-FAD4-4535-81FB-E2699D65CA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7075" y="5442599"/>
              <a:ext cx="109537" cy="106363"/>
            </a:xfrm>
            <a:custGeom>
              <a:avLst/>
              <a:gdLst>
                <a:gd name="T0" fmla="*/ 287 w 295"/>
                <a:gd name="T1" fmla="*/ 41 h 295"/>
                <a:gd name="T2" fmla="*/ 274 w 295"/>
                <a:gd name="T3" fmla="*/ 21 h 295"/>
                <a:gd name="T4" fmla="*/ 253 w 295"/>
                <a:gd name="T5" fmla="*/ 7 h 295"/>
                <a:gd name="T6" fmla="*/ 220 w 295"/>
                <a:gd name="T7" fmla="*/ 1 h 295"/>
                <a:gd name="T8" fmla="*/ 147 w 295"/>
                <a:gd name="T9" fmla="*/ 0 h 295"/>
                <a:gd name="T10" fmla="*/ 74 w 295"/>
                <a:gd name="T11" fmla="*/ 1 h 295"/>
                <a:gd name="T12" fmla="*/ 41 w 295"/>
                <a:gd name="T13" fmla="*/ 7 h 295"/>
                <a:gd name="T14" fmla="*/ 20 w 295"/>
                <a:gd name="T15" fmla="*/ 21 h 295"/>
                <a:gd name="T16" fmla="*/ 7 w 295"/>
                <a:gd name="T17" fmla="*/ 41 h 295"/>
                <a:gd name="T18" fmla="*/ 1 w 295"/>
                <a:gd name="T19" fmla="*/ 75 h 295"/>
                <a:gd name="T20" fmla="*/ 0 w 295"/>
                <a:gd name="T21" fmla="*/ 148 h 295"/>
                <a:gd name="T22" fmla="*/ 1 w 295"/>
                <a:gd name="T23" fmla="*/ 220 h 295"/>
                <a:gd name="T24" fmla="*/ 7 w 295"/>
                <a:gd name="T25" fmla="*/ 254 h 295"/>
                <a:gd name="T26" fmla="*/ 20 w 295"/>
                <a:gd name="T27" fmla="*/ 274 h 295"/>
                <a:gd name="T28" fmla="*/ 41 w 295"/>
                <a:gd name="T29" fmla="*/ 288 h 295"/>
                <a:gd name="T30" fmla="*/ 74 w 295"/>
                <a:gd name="T31" fmla="*/ 294 h 295"/>
                <a:gd name="T32" fmla="*/ 147 w 295"/>
                <a:gd name="T33" fmla="*/ 295 h 295"/>
                <a:gd name="T34" fmla="*/ 220 w 295"/>
                <a:gd name="T35" fmla="*/ 294 h 295"/>
                <a:gd name="T36" fmla="*/ 253 w 295"/>
                <a:gd name="T37" fmla="*/ 288 h 295"/>
                <a:gd name="T38" fmla="*/ 274 w 295"/>
                <a:gd name="T39" fmla="*/ 274 h 295"/>
                <a:gd name="T40" fmla="*/ 287 w 295"/>
                <a:gd name="T41" fmla="*/ 254 h 295"/>
                <a:gd name="T42" fmla="*/ 294 w 295"/>
                <a:gd name="T43" fmla="*/ 220 h 295"/>
                <a:gd name="T44" fmla="*/ 295 w 295"/>
                <a:gd name="T45" fmla="*/ 148 h 295"/>
                <a:gd name="T46" fmla="*/ 294 w 295"/>
                <a:gd name="T47" fmla="*/ 75 h 295"/>
                <a:gd name="T48" fmla="*/ 287 w 295"/>
                <a:gd name="T49" fmla="*/ 41 h 295"/>
                <a:gd name="T50" fmla="*/ 147 w 295"/>
                <a:gd name="T51" fmla="*/ 240 h 295"/>
                <a:gd name="T52" fmla="*/ 55 w 295"/>
                <a:gd name="T53" fmla="*/ 148 h 295"/>
                <a:gd name="T54" fmla="*/ 147 w 295"/>
                <a:gd name="T55" fmla="*/ 55 h 295"/>
                <a:gd name="T56" fmla="*/ 240 w 295"/>
                <a:gd name="T57" fmla="*/ 148 h 295"/>
                <a:gd name="T58" fmla="*/ 147 w 295"/>
                <a:gd name="T59" fmla="*/ 240 h 295"/>
                <a:gd name="T60" fmla="*/ 243 w 295"/>
                <a:gd name="T61" fmla="*/ 73 h 295"/>
                <a:gd name="T62" fmla="*/ 222 w 295"/>
                <a:gd name="T63" fmla="*/ 52 h 295"/>
                <a:gd name="T64" fmla="*/ 243 w 295"/>
                <a:gd name="T65" fmla="*/ 30 h 295"/>
                <a:gd name="T66" fmla="*/ 265 w 295"/>
                <a:gd name="T67" fmla="*/ 52 h 295"/>
                <a:gd name="T68" fmla="*/ 243 w 295"/>
                <a:gd name="T69" fmla="*/ 73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5" h="295">
                  <a:moveTo>
                    <a:pt x="287" y="41"/>
                  </a:moveTo>
                  <a:cubicBezTo>
                    <a:pt x="284" y="33"/>
                    <a:pt x="280" y="27"/>
                    <a:pt x="274" y="21"/>
                  </a:cubicBezTo>
                  <a:cubicBezTo>
                    <a:pt x="268" y="14"/>
                    <a:pt x="262" y="11"/>
                    <a:pt x="253" y="7"/>
                  </a:cubicBezTo>
                  <a:cubicBezTo>
                    <a:pt x="247" y="5"/>
                    <a:pt x="237" y="2"/>
                    <a:pt x="220" y="1"/>
                  </a:cubicBezTo>
                  <a:cubicBezTo>
                    <a:pt x="201" y="0"/>
                    <a:pt x="195" y="0"/>
                    <a:pt x="147" y="0"/>
                  </a:cubicBezTo>
                  <a:cubicBezTo>
                    <a:pt x="99" y="0"/>
                    <a:pt x="93" y="0"/>
                    <a:pt x="74" y="1"/>
                  </a:cubicBezTo>
                  <a:cubicBezTo>
                    <a:pt x="57" y="2"/>
                    <a:pt x="47" y="5"/>
                    <a:pt x="41" y="7"/>
                  </a:cubicBezTo>
                  <a:cubicBezTo>
                    <a:pt x="33" y="11"/>
                    <a:pt x="27" y="14"/>
                    <a:pt x="20" y="21"/>
                  </a:cubicBezTo>
                  <a:cubicBezTo>
                    <a:pt x="14" y="27"/>
                    <a:pt x="10" y="33"/>
                    <a:pt x="7" y="41"/>
                  </a:cubicBezTo>
                  <a:cubicBezTo>
                    <a:pt x="4" y="48"/>
                    <a:pt x="1" y="57"/>
                    <a:pt x="1" y="75"/>
                  </a:cubicBezTo>
                  <a:cubicBezTo>
                    <a:pt x="0" y="94"/>
                    <a:pt x="0" y="100"/>
                    <a:pt x="0" y="148"/>
                  </a:cubicBezTo>
                  <a:cubicBezTo>
                    <a:pt x="0" y="196"/>
                    <a:pt x="0" y="201"/>
                    <a:pt x="1" y="220"/>
                  </a:cubicBezTo>
                  <a:cubicBezTo>
                    <a:pt x="1" y="238"/>
                    <a:pt x="4" y="247"/>
                    <a:pt x="7" y="254"/>
                  </a:cubicBezTo>
                  <a:cubicBezTo>
                    <a:pt x="10" y="262"/>
                    <a:pt x="14" y="268"/>
                    <a:pt x="20" y="274"/>
                  </a:cubicBezTo>
                  <a:cubicBezTo>
                    <a:pt x="27" y="281"/>
                    <a:pt x="33" y="285"/>
                    <a:pt x="41" y="288"/>
                  </a:cubicBezTo>
                  <a:cubicBezTo>
                    <a:pt x="47" y="290"/>
                    <a:pt x="57" y="293"/>
                    <a:pt x="74" y="294"/>
                  </a:cubicBezTo>
                  <a:cubicBezTo>
                    <a:pt x="93" y="295"/>
                    <a:pt x="99" y="295"/>
                    <a:pt x="147" y="295"/>
                  </a:cubicBezTo>
                  <a:cubicBezTo>
                    <a:pt x="195" y="295"/>
                    <a:pt x="201" y="295"/>
                    <a:pt x="220" y="294"/>
                  </a:cubicBezTo>
                  <a:cubicBezTo>
                    <a:pt x="237" y="293"/>
                    <a:pt x="247" y="290"/>
                    <a:pt x="253" y="288"/>
                  </a:cubicBezTo>
                  <a:cubicBezTo>
                    <a:pt x="262" y="285"/>
                    <a:pt x="268" y="281"/>
                    <a:pt x="274" y="274"/>
                  </a:cubicBezTo>
                  <a:cubicBezTo>
                    <a:pt x="280" y="268"/>
                    <a:pt x="284" y="262"/>
                    <a:pt x="287" y="254"/>
                  </a:cubicBezTo>
                  <a:cubicBezTo>
                    <a:pt x="290" y="247"/>
                    <a:pt x="293" y="238"/>
                    <a:pt x="294" y="220"/>
                  </a:cubicBezTo>
                  <a:cubicBezTo>
                    <a:pt x="294" y="201"/>
                    <a:pt x="295" y="196"/>
                    <a:pt x="295" y="148"/>
                  </a:cubicBezTo>
                  <a:cubicBezTo>
                    <a:pt x="295" y="100"/>
                    <a:pt x="294" y="94"/>
                    <a:pt x="294" y="75"/>
                  </a:cubicBezTo>
                  <a:cubicBezTo>
                    <a:pt x="293" y="57"/>
                    <a:pt x="290" y="48"/>
                    <a:pt x="287" y="41"/>
                  </a:cubicBezTo>
                  <a:close/>
                  <a:moveTo>
                    <a:pt x="147" y="240"/>
                  </a:moveTo>
                  <a:cubicBezTo>
                    <a:pt x="96" y="240"/>
                    <a:pt x="55" y="199"/>
                    <a:pt x="55" y="148"/>
                  </a:cubicBezTo>
                  <a:cubicBezTo>
                    <a:pt x="55" y="97"/>
                    <a:pt x="96" y="55"/>
                    <a:pt x="147" y="55"/>
                  </a:cubicBezTo>
                  <a:cubicBezTo>
                    <a:pt x="198" y="55"/>
                    <a:pt x="240" y="97"/>
                    <a:pt x="240" y="148"/>
                  </a:cubicBezTo>
                  <a:cubicBezTo>
                    <a:pt x="240" y="199"/>
                    <a:pt x="198" y="240"/>
                    <a:pt x="147" y="240"/>
                  </a:cubicBezTo>
                  <a:close/>
                  <a:moveTo>
                    <a:pt x="243" y="73"/>
                  </a:moveTo>
                  <a:cubicBezTo>
                    <a:pt x="231" y="73"/>
                    <a:pt x="222" y="63"/>
                    <a:pt x="222" y="52"/>
                  </a:cubicBezTo>
                  <a:cubicBezTo>
                    <a:pt x="222" y="40"/>
                    <a:pt x="231" y="30"/>
                    <a:pt x="243" y="30"/>
                  </a:cubicBezTo>
                  <a:cubicBezTo>
                    <a:pt x="255" y="30"/>
                    <a:pt x="265" y="40"/>
                    <a:pt x="265" y="52"/>
                  </a:cubicBezTo>
                  <a:cubicBezTo>
                    <a:pt x="265" y="63"/>
                    <a:pt x="255" y="73"/>
                    <a:pt x="243" y="7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rgbClr val="831C00"/>
                </a:solidFill>
              </a:endParaRPr>
            </a:p>
          </p:txBody>
        </p:sp>
        <p:sp>
          <p:nvSpPr>
            <p:cNvPr id="40" name="Oval 8">
              <a:extLst>
                <a:ext uri="{FF2B5EF4-FFF2-40B4-BE49-F238E27FC236}">
                  <a16:creationId xmlns:a16="http://schemas.microsoft.com/office/drawing/2014/main" id="{89366F60-C687-43B1-9568-7EAD148AD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90412" y="5474349"/>
              <a:ext cx="42862" cy="444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rgbClr val="831C00"/>
                </a:solidFill>
              </a:endParaRPr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477652E0-E8B4-4417-8E7B-70B1B8533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01512" y="5388624"/>
              <a:ext cx="220662" cy="215900"/>
            </a:xfrm>
            <a:custGeom>
              <a:avLst/>
              <a:gdLst>
                <a:gd name="T0" fmla="*/ 300 w 600"/>
                <a:gd name="T1" fmla="*/ 0 h 600"/>
                <a:gd name="T2" fmla="*/ 0 w 600"/>
                <a:gd name="T3" fmla="*/ 300 h 600"/>
                <a:gd name="T4" fmla="*/ 300 w 600"/>
                <a:gd name="T5" fmla="*/ 600 h 600"/>
                <a:gd name="T6" fmla="*/ 600 w 600"/>
                <a:gd name="T7" fmla="*/ 300 h 600"/>
                <a:gd name="T8" fmla="*/ 300 w 600"/>
                <a:gd name="T9" fmla="*/ 0 h 600"/>
                <a:gd name="T10" fmla="*/ 479 w 600"/>
                <a:gd name="T11" fmla="*/ 374 h 600"/>
                <a:gd name="T12" fmla="*/ 471 w 600"/>
                <a:gd name="T13" fmla="*/ 418 h 600"/>
                <a:gd name="T14" fmla="*/ 450 w 600"/>
                <a:gd name="T15" fmla="*/ 449 h 600"/>
                <a:gd name="T16" fmla="*/ 418 w 600"/>
                <a:gd name="T17" fmla="*/ 470 h 600"/>
                <a:gd name="T18" fmla="*/ 374 w 600"/>
                <a:gd name="T19" fmla="*/ 479 h 600"/>
                <a:gd name="T20" fmla="*/ 300 w 600"/>
                <a:gd name="T21" fmla="*/ 480 h 600"/>
                <a:gd name="T22" fmla="*/ 226 w 600"/>
                <a:gd name="T23" fmla="*/ 479 h 600"/>
                <a:gd name="T24" fmla="*/ 182 w 600"/>
                <a:gd name="T25" fmla="*/ 470 h 600"/>
                <a:gd name="T26" fmla="*/ 150 w 600"/>
                <a:gd name="T27" fmla="*/ 449 h 600"/>
                <a:gd name="T28" fmla="*/ 130 w 600"/>
                <a:gd name="T29" fmla="*/ 418 h 600"/>
                <a:gd name="T30" fmla="*/ 121 w 600"/>
                <a:gd name="T31" fmla="*/ 374 h 600"/>
                <a:gd name="T32" fmla="*/ 120 w 600"/>
                <a:gd name="T33" fmla="*/ 300 h 600"/>
                <a:gd name="T34" fmla="*/ 121 w 600"/>
                <a:gd name="T35" fmla="*/ 225 h 600"/>
                <a:gd name="T36" fmla="*/ 130 w 600"/>
                <a:gd name="T37" fmla="*/ 182 h 600"/>
                <a:gd name="T38" fmla="*/ 150 w 600"/>
                <a:gd name="T39" fmla="*/ 150 h 600"/>
                <a:gd name="T40" fmla="*/ 182 w 600"/>
                <a:gd name="T41" fmla="*/ 129 h 600"/>
                <a:gd name="T42" fmla="*/ 226 w 600"/>
                <a:gd name="T43" fmla="*/ 121 h 600"/>
                <a:gd name="T44" fmla="*/ 300 w 600"/>
                <a:gd name="T45" fmla="*/ 120 h 600"/>
                <a:gd name="T46" fmla="*/ 374 w 600"/>
                <a:gd name="T47" fmla="*/ 121 h 600"/>
                <a:gd name="T48" fmla="*/ 418 w 600"/>
                <a:gd name="T49" fmla="*/ 129 h 600"/>
                <a:gd name="T50" fmla="*/ 450 w 600"/>
                <a:gd name="T51" fmla="*/ 150 h 600"/>
                <a:gd name="T52" fmla="*/ 471 w 600"/>
                <a:gd name="T53" fmla="*/ 182 h 600"/>
                <a:gd name="T54" fmla="*/ 479 w 600"/>
                <a:gd name="T55" fmla="*/ 225 h 600"/>
                <a:gd name="T56" fmla="*/ 480 w 600"/>
                <a:gd name="T57" fmla="*/ 300 h 600"/>
                <a:gd name="T58" fmla="*/ 479 w 600"/>
                <a:gd name="T59" fmla="*/ 374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" h="600">
                  <a:moveTo>
                    <a:pt x="300" y="0"/>
                  </a:moveTo>
                  <a:cubicBezTo>
                    <a:pt x="134" y="0"/>
                    <a:pt x="0" y="134"/>
                    <a:pt x="0" y="300"/>
                  </a:cubicBezTo>
                  <a:cubicBezTo>
                    <a:pt x="0" y="465"/>
                    <a:pt x="134" y="600"/>
                    <a:pt x="300" y="600"/>
                  </a:cubicBezTo>
                  <a:cubicBezTo>
                    <a:pt x="466" y="600"/>
                    <a:pt x="600" y="465"/>
                    <a:pt x="600" y="300"/>
                  </a:cubicBezTo>
                  <a:cubicBezTo>
                    <a:pt x="600" y="134"/>
                    <a:pt x="466" y="0"/>
                    <a:pt x="300" y="0"/>
                  </a:cubicBezTo>
                  <a:close/>
                  <a:moveTo>
                    <a:pt x="479" y="374"/>
                  </a:moveTo>
                  <a:cubicBezTo>
                    <a:pt x="478" y="393"/>
                    <a:pt x="475" y="406"/>
                    <a:pt x="471" y="418"/>
                  </a:cubicBezTo>
                  <a:cubicBezTo>
                    <a:pt x="466" y="429"/>
                    <a:pt x="460" y="439"/>
                    <a:pt x="450" y="449"/>
                  </a:cubicBezTo>
                  <a:cubicBezTo>
                    <a:pt x="440" y="459"/>
                    <a:pt x="430" y="466"/>
                    <a:pt x="418" y="470"/>
                  </a:cubicBezTo>
                  <a:cubicBezTo>
                    <a:pt x="407" y="475"/>
                    <a:pt x="393" y="478"/>
                    <a:pt x="374" y="479"/>
                  </a:cubicBezTo>
                  <a:cubicBezTo>
                    <a:pt x="355" y="479"/>
                    <a:pt x="349" y="480"/>
                    <a:pt x="300" y="480"/>
                  </a:cubicBezTo>
                  <a:cubicBezTo>
                    <a:pt x="251" y="480"/>
                    <a:pt x="245" y="479"/>
                    <a:pt x="226" y="479"/>
                  </a:cubicBezTo>
                  <a:cubicBezTo>
                    <a:pt x="207" y="478"/>
                    <a:pt x="194" y="475"/>
                    <a:pt x="182" y="470"/>
                  </a:cubicBezTo>
                  <a:cubicBezTo>
                    <a:pt x="170" y="466"/>
                    <a:pt x="160" y="459"/>
                    <a:pt x="150" y="449"/>
                  </a:cubicBezTo>
                  <a:cubicBezTo>
                    <a:pt x="140" y="439"/>
                    <a:pt x="134" y="429"/>
                    <a:pt x="130" y="418"/>
                  </a:cubicBezTo>
                  <a:cubicBezTo>
                    <a:pt x="125" y="406"/>
                    <a:pt x="122" y="393"/>
                    <a:pt x="121" y="374"/>
                  </a:cubicBezTo>
                  <a:cubicBezTo>
                    <a:pt x="120" y="355"/>
                    <a:pt x="120" y="349"/>
                    <a:pt x="120" y="300"/>
                  </a:cubicBezTo>
                  <a:cubicBezTo>
                    <a:pt x="120" y="251"/>
                    <a:pt x="120" y="245"/>
                    <a:pt x="121" y="225"/>
                  </a:cubicBezTo>
                  <a:cubicBezTo>
                    <a:pt x="122" y="206"/>
                    <a:pt x="125" y="193"/>
                    <a:pt x="130" y="182"/>
                  </a:cubicBezTo>
                  <a:cubicBezTo>
                    <a:pt x="134" y="170"/>
                    <a:pt x="140" y="160"/>
                    <a:pt x="150" y="150"/>
                  </a:cubicBezTo>
                  <a:cubicBezTo>
                    <a:pt x="160" y="140"/>
                    <a:pt x="170" y="134"/>
                    <a:pt x="182" y="129"/>
                  </a:cubicBezTo>
                  <a:cubicBezTo>
                    <a:pt x="194" y="125"/>
                    <a:pt x="207" y="122"/>
                    <a:pt x="226" y="121"/>
                  </a:cubicBezTo>
                  <a:cubicBezTo>
                    <a:pt x="245" y="120"/>
                    <a:pt x="251" y="120"/>
                    <a:pt x="300" y="120"/>
                  </a:cubicBezTo>
                  <a:cubicBezTo>
                    <a:pt x="349" y="120"/>
                    <a:pt x="355" y="120"/>
                    <a:pt x="374" y="121"/>
                  </a:cubicBezTo>
                  <a:cubicBezTo>
                    <a:pt x="393" y="122"/>
                    <a:pt x="407" y="125"/>
                    <a:pt x="418" y="129"/>
                  </a:cubicBezTo>
                  <a:cubicBezTo>
                    <a:pt x="430" y="134"/>
                    <a:pt x="440" y="140"/>
                    <a:pt x="450" y="150"/>
                  </a:cubicBezTo>
                  <a:cubicBezTo>
                    <a:pt x="460" y="160"/>
                    <a:pt x="466" y="170"/>
                    <a:pt x="471" y="182"/>
                  </a:cubicBezTo>
                  <a:cubicBezTo>
                    <a:pt x="475" y="193"/>
                    <a:pt x="478" y="206"/>
                    <a:pt x="479" y="225"/>
                  </a:cubicBezTo>
                  <a:cubicBezTo>
                    <a:pt x="480" y="245"/>
                    <a:pt x="480" y="251"/>
                    <a:pt x="480" y="300"/>
                  </a:cubicBezTo>
                  <a:cubicBezTo>
                    <a:pt x="480" y="349"/>
                    <a:pt x="480" y="355"/>
                    <a:pt x="479" y="37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rgbClr val="831C00"/>
                </a:solidFill>
              </a:endParaRPr>
            </a:p>
          </p:txBody>
        </p:sp>
      </p:grpSp>
      <p:sp>
        <p:nvSpPr>
          <p:cNvPr id="42" name="Freeform 10">
            <a:extLst>
              <a:ext uri="{FF2B5EF4-FFF2-40B4-BE49-F238E27FC236}">
                <a16:creationId xmlns:a16="http://schemas.microsoft.com/office/drawing/2014/main" id="{C392C682-5369-408D-934D-ECD7B5A9A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01512" y="4656786"/>
            <a:ext cx="220662" cy="217488"/>
          </a:xfrm>
          <a:custGeom>
            <a:avLst/>
            <a:gdLst>
              <a:gd name="T0" fmla="*/ 300 w 600"/>
              <a:gd name="T1" fmla="*/ 0 h 600"/>
              <a:gd name="T2" fmla="*/ 0 w 600"/>
              <a:gd name="T3" fmla="*/ 300 h 600"/>
              <a:gd name="T4" fmla="*/ 300 w 600"/>
              <a:gd name="T5" fmla="*/ 600 h 600"/>
              <a:gd name="T6" fmla="*/ 600 w 600"/>
              <a:gd name="T7" fmla="*/ 300 h 600"/>
              <a:gd name="T8" fmla="*/ 300 w 600"/>
              <a:gd name="T9" fmla="*/ 0 h 600"/>
              <a:gd name="T10" fmla="*/ 206 w 600"/>
              <a:gd name="T11" fmla="*/ 458 h 600"/>
              <a:gd name="T12" fmla="*/ 134 w 600"/>
              <a:gd name="T13" fmla="*/ 458 h 600"/>
              <a:gd name="T14" fmla="*/ 134 w 600"/>
              <a:gd name="T15" fmla="*/ 228 h 600"/>
              <a:gd name="T16" fmla="*/ 206 w 600"/>
              <a:gd name="T17" fmla="*/ 228 h 600"/>
              <a:gd name="T18" fmla="*/ 206 w 600"/>
              <a:gd name="T19" fmla="*/ 458 h 600"/>
              <a:gd name="T20" fmla="*/ 170 w 600"/>
              <a:gd name="T21" fmla="*/ 198 h 600"/>
              <a:gd name="T22" fmla="*/ 128 w 600"/>
              <a:gd name="T23" fmla="*/ 156 h 600"/>
              <a:gd name="T24" fmla="*/ 170 w 600"/>
              <a:gd name="T25" fmla="*/ 113 h 600"/>
              <a:gd name="T26" fmla="*/ 212 w 600"/>
              <a:gd name="T27" fmla="*/ 156 h 600"/>
              <a:gd name="T28" fmla="*/ 170 w 600"/>
              <a:gd name="T29" fmla="*/ 198 h 600"/>
              <a:gd name="T30" fmla="*/ 473 w 600"/>
              <a:gd name="T31" fmla="*/ 458 h 600"/>
              <a:gd name="T32" fmla="*/ 402 w 600"/>
              <a:gd name="T33" fmla="*/ 458 h 600"/>
              <a:gd name="T34" fmla="*/ 402 w 600"/>
              <a:gd name="T35" fmla="*/ 337 h 600"/>
              <a:gd name="T36" fmla="*/ 363 w 600"/>
              <a:gd name="T37" fmla="*/ 286 h 600"/>
              <a:gd name="T38" fmla="*/ 320 w 600"/>
              <a:gd name="T39" fmla="*/ 337 h 600"/>
              <a:gd name="T40" fmla="*/ 320 w 600"/>
              <a:gd name="T41" fmla="*/ 458 h 600"/>
              <a:gd name="T42" fmla="*/ 251 w 600"/>
              <a:gd name="T43" fmla="*/ 458 h 600"/>
              <a:gd name="T44" fmla="*/ 251 w 600"/>
              <a:gd name="T45" fmla="*/ 228 h 600"/>
              <a:gd name="T46" fmla="*/ 320 w 600"/>
              <a:gd name="T47" fmla="*/ 228 h 600"/>
              <a:gd name="T48" fmla="*/ 320 w 600"/>
              <a:gd name="T49" fmla="*/ 259 h 600"/>
              <a:gd name="T50" fmla="*/ 389 w 600"/>
              <a:gd name="T51" fmla="*/ 221 h 600"/>
              <a:gd name="T52" fmla="*/ 473 w 600"/>
              <a:gd name="T53" fmla="*/ 313 h 600"/>
              <a:gd name="T54" fmla="*/ 473 w 600"/>
              <a:gd name="T55" fmla="*/ 458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600" h="600">
                <a:moveTo>
                  <a:pt x="300" y="0"/>
                </a:moveTo>
                <a:cubicBezTo>
                  <a:pt x="134" y="0"/>
                  <a:pt x="0" y="134"/>
                  <a:pt x="0" y="300"/>
                </a:cubicBezTo>
                <a:cubicBezTo>
                  <a:pt x="0" y="466"/>
                  <a:pt x="134" y="600"/>
                  <a:pt x="300" y="600"/>
                </a:cubicBezTo>
                <a:cubicBezTo>
                  <a:pt x="466" y="600"/>
                  <a:pt x="600" y="466"/>
                  <a:pt x="600" y="300"/>
                </a:cubicBezTo>
                <a:cubicBezTo>
                  <a:pt x="600" y="134"/>
                  <a:pt x="466" y="0"/>
                  <a:pt x="300" y="0"/>
                </a:cubicBezTo>
                <a:close/>
                <a:moveTo>
                  <a:pt x="206" y="458"/>
                </a:moveTo>
                <a:lnTo>
                  <a:pt x="134" y="458"/>
                </a:lnTo>
                <a:lnTo>
                  <a:pt x="134" y="228"/>
                </a:lnTo>
                <a:lnTo>
                  <a:pt x="206" y="228"/>
                </a:lnTo>
                <a:lnTo>
                  <a:pt x="206" y="458"/>
                </a:lnTo>
                <a:close/>
                <a:moveTo>
                  <a:pt x="170" y="198"/>
                </a:moveTo>
                <a:cubicBezTo>
                  <a:pt x="146" y="198"/>
                  <a:pt x="128" y="179"/>
                  <a:pt x="128" y="156"/>
                </a:cubicBezTo>
                <a:cubicBezTo>
                  <a:pt x="128" y="132"/>
                  <a:pt x="146" y="113"/>
                  <a:pt x="170" y="113"/>
                </a:cubicBezTo>
                <a:cubicBezTo>
                  <a:pt x="193" y="113"/>
                  <a:pt x="212" y="132"/>
                  <a:pt x="212" y="156"/>
                </a:cubicBezTo>
                <a:cubicBezTo>
                  <a:pt x="212" y="179"/>
                  <a:pt x="193" y="198"/>
                  <a:pt x="170" y="198"/>
                </a:cubicBezTo>
                <a:close/>
                <a:moveTo>
                  <a:pt x="473" y="458"/>
                </a:moveTo>
                <a:lnTo>
                  <a:pt x="402" y="458"/>
                </a:lnTo>
                <a:lnTo>
                  <a:pt x="402" y="337"/>
                </a:lnTo>
                <a:cubicBezTo>
                  <a:pt x="402" y="304"/>
                  <a:pt x="389" y="286"/>
                  <a:pt x="363" y="286"/>
                </a:cubicBezTo>
                <a:cubicBezTo>
                  <a:pt x="334" y="286"/>
                  <a:pt x="320" y="305"/>
                  <a:pt x="320" y="337"/>
                </a:cubicBezTo>
                <a:lnTo>
                  <a:pt x="320" y="458"/>
                </a:lnTo>
                <a:lnTo>
                  <a:pt x="251" y="458"/>
                </a:lnTo>
                <a:lnTo>
                  <a:pt x="251" y="228"/>
                </a:lnTo>
                <a:lnTo>
                  <a:pt x="320" y="228"/>
                </a:lnTo>
                <a:lnTo>
                  <a:pt x="320" y="259"/>
                </a:lnTo>
                <a:cubicBezTo>
                  <a:pt x="320" y="259"/>
                  <a:pt x="340" y="221"/>
                  <a:pt x="389" y="221"/>
                </a:cubicBezTo>
                <a:cubicBezTo>
                  <a:pt x="438" y="221"/>
                  <a:pt x="473" y="251"/>
                  <a:pt x="473" y="313"/>
                </a:cubicBezTo>
                <a:lnTo>
                  <a:pt x="473" y="458"/>
                </a:lnTo>
                <a:close/>
              </a:path>
            </a:pathLst>
          </a:custGeom>
          <a:solidFill>
            <a:srgbClr val="831C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rgbClr val="831C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40CBDA-FFC4-A646-BFBF-EC62D130BCB2}"/>
              </a:ext>
            </a:extLst>
          </p:cNvPr>
          <p:cNvGrpSpPr/>
          <p:nvPr userDrawn="1"/>
        </p:nvGrpSpPr>
        <p:grpSpPr>
          <a:xfrm>
            <a:off x="901512" y="5753749"/>
            <a:ext cx="220662" cy="215900"/>
            <a:chOff x="901512" y="5753749"/>
            <a:chExt cx="220662" cy="215900"/>
          </a:xfrm>
          <a:solidFill>
            <a:srgbClr val="831C00"/>
          </a:solidFill>
        </p:grpSpPr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ED32D803-9AD2-42B8-9DCE-817F21A08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98350" y="5841061"/>
              <a:ext cx="34925" cy="41275"/>
            </a:xfrm>
            <a:custGeom>
              <a:avLst/>
              <a:gdLst>
                <a:gd name="T0" fmla="*/ 0 w 98"/>
                <a:gd name="T1" fmla="*/ 112 h 112"/>
                <a:gd name="T2" fmla="*/ 98 w 98"/>
                <a:gd name="T3" fmla="*/ 56 h 112"/>
                <a:gd name="T4" fmla="*/ 0 w 98"/>
                <a:gd name="T5" fmla="*/ 0 h 112"/>
                <a:gd name="T6" fmla="*/ 0 w 98"/>
                <a:gd name="T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12">
                  <a:moveTo>
                    <a:pt x="0" y="112"/>
                  </a:moveTo>
                  <a:lnTo>
                    <a:pt x="98" y="56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rgbClr val="831C00"/>
                </a:solidFill>
              </a:endParaRPr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022A97FA-C121-40F6-B19D-7872EC4356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01512" y="5753749"/>
              <a:ext cx="220662" cy="215900"/>
            </a:xfrm>
            <a:custGeom>
              <a:avLst/>
              <a:gdLst>
                <a:gd name="T0" fmla="*/ 300 w 600"/>
                <a:gd name="T1" fmla="*/ 0 h 600"/>
                <a:gd name="T2" fmla="*/ 0 w 600"/>
                <a:gd name="T3" fmla="*/ 300 h 600"/>
                <a:gd name="T4" fmla="*/ 300 w 600"/>
                <a:gd name="T5" fmla="*/ 600 h 600"/>
                <a:gd name="T6" fmla="*/ 600 w 600"/>
                <a:gd name="T7" fmla="*/ 300 h 600"/>
                <a:gd name="T8" fmla="*/ 300 w 600"/>
                <a:gd name="T9" fmla="*/ 0 h 600"/>
                <a:gd name="T10" fmla="*/ 480 w 600"/>
                <a:gd name="T11" fmla="*/ 391 h 600"/>
                <a:gd name="T12" fmla="*/ 447 w 600"/>
                <a:gd name="T13" fmla="*/ 424 h 600"/>
                <a:gd name="T14" fmla="*/ 300 w 600"/>
                <a:gd name="T15" fmla="*/ 432 h 600"/>
                <a:gd name="T16" fmla="*/ 154 w 600"/>
                <a:gd name="T17" fmla="*/ 424 h 600"/>
                <a:gd name="T18" fmla="*/ 120 w 600"/>
                <a:gd name="T19" fmla="*/ 391 h 600"/>
                <a:gd name="T20" fmla="*/ 113 w 600"/>
                <a:gd name="T21" fmla="*/ 300 h 600"/>
                <a:gd name="T22" fmla="*/ 120 w 600"/>
                <a:gd name="T23" fmla="*/ 209 h 600"/>
                <a:gd name="T24" fmla="*/ 154 w 600"/>
                <a:gd name="T25" fmla="*/ 176 h 600"/>
                <a:gd name="T26" fmla="*/ 300 w 600"/>
                <a:gd name="T27" fmla="*/ 168 h 600"/>
                <a:gd name="T28" fmla="*/ 447 w 600"/>
                <a:gd name="T29" fmla="*/ 176 h 600"/>
                <a:gd name="T30" fmla="*/ 480 w 600"/>
                <a:gd name="T31" fmla="*/ 209 h 600"/>
                <a:gd name="T32" fmla="*/ 488 w 600"/>
                <a:gd name="T33" fmla="*/ 300 h 600"/>
                <a:gd name="T34" fmla="*/ 480 w 600"/>
                <a:gd name="T35" fmla="*/ 391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0" h="600">
                  <a:moveTo>
                    <a:pt x="300" y="0"/>
                  </a:moveTo>
                  <a:cubicBezTo>
                    <a:pt x="134" y="0"/>
                    <a:pt x="0" y="134"/>
                    <a:pt x="0" y="300"/>
                  </a:cubicBezTo>
                  <a:cubicBezTo>
                    <a:pt x="0" y="466"/>
                    <a:pt x="134" y="600"/>
                    <a:pt x="300" y="600"/>
                  </a:cubicBezTo>
                  <a:cubicBezTo>
                    <a:pt x="466" y="600"/>
                    <a:pt x="600" y="466"/>
                    <a:pt x="600" y="300"/>
                  </a:cubicBezTo>
                  <a:cubicBezTo>
                    <a:pt x="600" y="134"/>
                    <a:pt x="466" y="0"/>
                    <a:pt x="300" y="0"/>
                  </a:cubicBezTo>
                  <a:close/>
                  <a:moveTo>
                    <a:pt x="480" y="391"/>
                  </a:moveTo>
                  <a:cubicBezTo>
                    <a:pt x="475" y="407"/>
                    <a:pt x="463" y="420"/>
                    <a:pt x="447" y="424"/>
                  </a:cubicBezTo>
                  <a:cubicBezTo>
                    <a:pt x="417" y="432"/>
                    <a:pt x="300" y="432"/>
                    <a:pt x="300" y="432"/>
                  </a:cubicBezTo>
                  <a:cubicBezTo>
                    <a:pt x="300" y="432"/>
                    <a:pt x="183" y="432"/>
                    <a:pt x="154" y="424"/>
                  </a:cubicBezTo>
                  <a:cubicBezTo>
                    <a:pt x="137" y="420"/>
                    <a:pt x="125" y="407"/>
                    <a:pt x="120" y="391"/>
                  </a:cubicBezTo>
                  <a:cubicBezTo>
                    <a:pt x="113" y="361"/>
                    <a:pt x="113" y="300"/>
                    <a:pt x="113" y="300"/>
                  </a:cubicBezTo>
                  <a:cubicBezTo>
                    <a:pt x="113" y="300"/>
                    <a:pt x="113" y="239"/>
                    <a:pt x="120" y="209"/>
                  </a:cubicBezTo>
                  <a:cubicBezTo>
                    <a:pt x="125" y="193"/>
                    <a:pt x="137" y="180"/>
                    <a:pt x="154" y="176"/>
                  </a:cubicBezTo>
                  <a:cubicBezTo>
                    <a:pt x="183" y="168"/>
                    <a:pt x="300" y="168"/>
                    <a:pt x="300" y="168"/>
                  </a:cubicBezTo>
                  <a:cubicBezTo>
                    <a:pt x="300" y="168"/>
                    <a:pt x="417" y="168"/>
                    <a:pt x="447" y="176"/>
                  </a:cubicBezTo>
                  <a:cubicBezTo>
                    <a:pt x="463" y="180"/>
                    <a:pt x="475" y="193"/>
                    <a:pt x="480" y="209"/>
                  </a:cubicBezTo>
                  <a:cubicBezTo>
                    <a:pt x="488" y="239"/>
                    <a:pt x="488" y="300"/>
                    <a:pt x="488" y="300"/>
                  </a:cubicBezTo>
                  <a:cubicBezTo>
                    <a:pt x="488" y="300"/>
                    <a:pt x="488" y="361"/>
                    <a:pt x="480" y="39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rgbClr val="831C00"/>
                </a:solidFill>
              </a:endParaRPr>
            </a:p>
          </p:txBody>
        </p:sp>
      </p:grpSp>
      <p:sp>
        <p:nvSpPr>
          <p:cNvPr id="50" name="Suorakulmio 61">
            <a:hlinkClick r:id="rId2"/>
            <a:extLst>
              <a:ext uri="{FF2B5EF4-FFF2-40B4-BE49-F238E27FC236}">
                <a16:creationId xmlns:a16="http://schemas.microsoft.com/office/drawing/2014/main" id="{E6FA6E4A-22DE-F349-8A3B-6135D4DA2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2889" y="4293249"/>
            <a:ext cx="2939460" cy="225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831C00"/>
              </a:solidFill>
            </a:endParaRPr>
          </a:p>
        </p:txBody>
      </p:sp>
      <p:sp>
        <p:nvSpPr>
          <p:cNvPr id="51" name="Suorakulmio 62">
            <a:hlinkClick r:id="rId3"/>
            <a:extLst>
              <a:ext uri="{FF2B5EF4-FFF2-40B4-BE49-F238E27FC236}">
                <a16:creationId xmlns:a16="http://schemas.microsoft.com/office/drawing/2014/main" id="{C83CE93F-FFBB-8946-9D3C-053B73F58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2889" y="3833819"/>
            <a:ext cx="1293540" cy="225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831C00"/>
              </a:solidFill>
            </a:endParaRPr>
          </a:p>
        </p:txBody>
      </p:sp>
      <p:sp>
        <p:nvSpPr>
          <p:cNvPr id="52" name="Suorakulmio 63">
            <a:hlinkClick r:id="rId4"/>
            <a:extLst>
              <a:ext uri="{FF2B5EF4-FFF2-40B4-BE49-F238E27FC236}">
                <a16:creationId xmlns:a16="http://schemas.microsoft.com/office/drawing/2014/main" id="{D1061A9C-487A-7346-92C9-D95058596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2889" y="4650088"/>
            <a:ext cx="2939460" cy="225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831C00"/>
              </a:solidFill>
            </a:endParaRPr>
          </a:p>
        </p:txBody>
      </p:sp>
      <p:sp>
        <p:nvSpPr>
          <p:cNvPr id="53" name="Suorakulmio 64">
            <a:hlinkClick r:id="rId5"/>
            <a:extLst>
              <a:ext uri="{FF2B5EF4-FFF2-40B4-BE49-F238E27FC236}">
                <a16:creationId xmlns:a16="http://schemas.microsoft.com/office/drawing/2014/main" id="{6C77F238-850A-3342-B3AD-68E09063C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2889" y="5015848"/>
            <a:ext cx="2939460" cy="225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831C00"/>
              </a:solidFill>
            </a:endParaRPr>
          </a:p>
        </p:txBody>
      </p:sp>
      <p:sp>
        <p:nvSpPr>
          <p:cNvPr id="54" name="Suorakulmio 65">
            <a:hlinkClick r:id="rId6"/>
            <a:extLst>
              <a:ext uri="{FF2B5EF4-FFF2-40B4-BE49-F238E27FC236}">
                <a16:creationId xmlns:a16="http://schemas.microsoft.com/office/drawing/2014/main" id="{FBB79FC8-8B22-2749-BB80-C9EE47430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2889" y="5377147"/>
            <a:ext cx="2939460" cy="225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831C00"/>
              </a:solidFill>
            </a:endParaRPr>
          </a:p>
        </p:txBody>
      </p:sp>
      <p:sp>
        <p:nvSpPr>
          <p:cNvPr id="55" name="Suorakulmio 66">
            <a:hlinkClick r:id="rId7"/>
            <a:extLst>
              <a:ext uri="{FF2B5EF4-FFF2-40B4-BE49-F238E27FC236}">
                <a16:creationId xmlns:a16="http://schemas.microsoft.com/office/drawing/2014/main" id="{A166DEAB-1C3C-A949-A47C-666B26DD9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2889" y="5747367"/>
            <a:ext cx="2939460" cy="225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831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6503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Ryhmä 26">
            <a:extLst>
              <a:ext uri="{FF2B5EF4-FFF2-40B4-BE49-F238E27FC236}">
                <a16:creationId xmlns:a16="http://schemas.microsoft.com/office/drawing/2014/main" id="{197786FC-5FCB-4954-81B4-95B1729C5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6249733" y="304481"/>
            <a:ext cx="5638797" cy="6249038"/>
            <a:chOff x="6249733" y="304481"/>
            <a:chExt cx="5638797" cy="6249038"/>
          </a:xfrm>
          <a:solidFill>
            <a:srgbClr val="005900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DD849E2-3E22-487B-AA50-5294532B12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0840527" y="304481"/>
              <a:ext cx="1048003" cy="852867"/>
            </a:xfrm>
            <a:custGeom>
              <a:avLst/>
              <a:gdLst>
                <a:gd name="T0" fmla="*/ 1235 w 2910"/>
                <a:gd name="T1" fmla="*/ 1462 h 2370"/>
                <a:gd name="T2" fmla="*/ 1449 w 2910"/>
                <a:gd name="T3" fmla="*/ 306 h 2370"/>
                <a:gd name="T4" fmla="*/ 1470 w 2910"/>
                <a:gd name="T5" fmla="*/ 306 h 2370"/>
                <a:gd name="T6" fmla="*/ 1689 w 2910"/>
                <a:gd name="T7" fmla="*/ 1462 h 2370"/>
                <a:gd name="T8" fmla="*/ 1235 w 2910"/>
                <a:gd name="T9" fmla="*/ 1462 h 2370"/>
                <a:gd name="T10" fmla="*/ 1942 w 2910"/>
                <a:gd name="T11" fmla="*/ 2370 h 2370"/>
                <a:gd name="T12" fmla="*/ 2910 w 2910"/>
                <a:gd name="T13" fmla="*/ 2370 h 2370"/>
                <a:gd name="T14" fmla="*/ 2182 w 2910"/>
                <a:gd name="T15" fmla="*/ 0 h 2370"/>
                <a:gd name="T16" fmla="*/ 729 w 2910"/>
                <a:gd name="T17" fmla="*/ 0 h 2370"/>
                <a:gd name="T18" fmla="*/ 0 w 2910"/>
                <a:gd name="T19" fmla="*/ 2370 h 2370"/>
                <a:gd name="T20" fmla="*/ 988 w 2910"/>
                <a:gd name="T21" fmla="*/ 2370 h 2370"/>
                <a:gd name="T22" fmla="*/ 1154 w 2910"/>
                <a:gd name="T23" fmla="*/ 1793 h 2370"/>
                <a:gd name="T24" fmla="*/ 1771 w 2910"/>
                <a:gd name="T25" fmla="*/ 1793 h 2370"/>
                <a:gd name="T26" fmla="*/ 1942 w 2910"/>
                <a:gd name="T27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10" h="2370">
                  <a:moveTo>
                    <a:pt x="1235" y="1462"/>
                  </a:moveTo>
                  <a:cubicBezTo>
                    <a:pt x="1322" y="1081"/>
                    <a:pt x="1393" y="696"/>
                    <a:pt x="1449" y="306"/>
                  </a:cubicBezTo>
                  <a:lnTo>
                    <a:pt x="1470" y="306"/>
                  </a:lnTo>
                  <a:cubicBezTo>
                    <a:pt x="1532" y="717"/>
                    <a:pt x="1605" y="1102"/>
                    <a:pt x="1689" y="1462"/>
                  </a:cubicBezTo>
                  <a:lnTo>
                    <a:pt x="1235" y="1462"/>
                  </a:lnTo>
                  <a:close/>
                  <a:moveTo>
                    <a:pt x="1942" y="2370"/>
                  </a:moveTo>
                  <a:lnTo>
                    <a:pt x="2910" y="2370"/>
                  </a:lnTo>
                  <a:lnTo>
                    <a:pt x="2182" y="0"/>
                  </a:lnTo>
                  <a:lnTo>
                    <a:pt x="729" y="0"/>
                  </a:lnTo>
                  <a:lnTo>
                    <a:pt x="0" y="2370"/>
                  </a:lnTo>
                  <a:lnTo>
                    <a:pt x="988" y="2370"/>
                  </a:lnTo>
                  <a:cubicBezTo>
                    <a:pt x="1052" y="2168"/>
                    <a:pt x="1108" y="1976"/>
                    <a:pt x="1154" y="1793"/>
                  </a:cubicBezTo>
                  <a:lnTo>
                    <a:pt x="1771" y="1793"/>
                  </a:lnTo>
                  <a:cubicBezTo>
                    <a:pt x="1820" y="1976"/>
                    <a:pt x="1877" y="2168"/>
                    <a:pt x="1942" y="2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DDF5C73-C941-434C-AAF9-157BA4AF0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9932895" y="304481"/>
              <a:ext cx="1063955" cy="852867"/>
            </a:xfrm>
            <a:custGeom>
              <a:avLst/>
              <a:gdLst>
                <a:gd name="T0" fmla="*/ 0 w 2955"/>
                <a:gd name="T1" fmla="*/ 0 h 2370"/>
                <a:gd name="T2" fmla="*/ 750 w 2955"/>
                <a:gd name="T3" fmla="*/ 2370 h 2370"/>
                <a:gd name="T4" fmla="*/ 2205 w 2955"/>
                <a:gd name="T5" fmla="*/ 2370 h 2370"/>
                <a:gd name="T6" fmla="*/ 2955 w 2955"/>
                <a:gd name="T7" fmla="*/ 0 h 2370"/>
                <a:gd name="T8" fmla="*/ 1987 w 2955"/>
                <a:gd name="T9" fmla="*/ 0 h 2370"/>
                <a:gd name="T10" fmla="*/ 1716 w 2955"/>
                <a:gd name="T11" fmla="*/ 975 h 2370"/>
                <a:gd name="T12" fmla="*/ 1492 w 2955"/>
                <a:gd name="T13" fmla="*/ 2064 h 2370"/>
                <a:gd name="T14" fmla="*/ 1470 w 2955"/>
                <a:gd name="T15" fmla="*/ 2064 h 2370"/>
                <a:gd name="T16" fmla="*/ 1254 w 2955"/>
                <a:gd name="T17" fmla="*/ 983 h 2370"/>
                <a:gd name="T18" fmla="*/ 989 w 2955"/>
                <a:gd name="T19" fmla="*/ 0 h 2370"/>
                <a:gd name="T20" fmla="*/ 0 w 2955"/>
                <a:gd name="T21" fmla="*/ 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55" h="2370">
                  <a:moveTo>
                    <a:pt x="0" y="0"/>
                  </a:moveTo>
                  <a:lnTo>
                    <a:pt x="750" y="2370"/>
                  </a:lnTo>
                  <a:lnTo>
                    <a:pt x="2205" y="2370"/>
                  </a:lnTo>
                  <a:lnTo>
                    <a:pt x="2955" y="0"/>
                  </a:lnTo>
                  <a:lnTo>
                    <a:pt x="1987" y="0"/>
                  </a:lnTo>
                  <a:cubicBezTo>
                    <a:pt x="1885" y="310"/>
                    <a:pt x="1795" y="635"/>
                    <a:pt x="1716" y="975"/>
                  </a:cubicBezTo>
                  <a:cubicBezTo>
                    <a:pt x="1637" y="1315"/>
                    <a:pt x="1563" y="1678"/>
                    <a:pt x="1492" y="2064"/>
                  </a:cubicBezTo>
                  <a:lnTo>
                    <a:pt x="1470" y="2064"/>
                  </a:lnTo>
                  <a:cubicBezTo>
                    <a:pt x="1404" y="1687"/>
                    <a:pt x="1332" y="1326"/>
                    <a:pt x="1254" y="983"/>
                  </a:cubicBezTo>
                  <a:cubicBezTo>
                    <a:pt x="1177" y="640"/>
                    <a:pt x="1088" y="312"/>
                    <a:pt x="98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59C8688-0A14-4A75-8090-155707B59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039621" y="304481"/>
              <a:ext cx="1048003" cy="852867"/>
            </a:xfrm>
            <a:custGeom>
              <a:avLst/>
              <a:gdLst>
                <a:gd name="T0" fmla="*/ 1235 w 2910"/>
                <a:gd name="T1" fmla="*/ 1462 h 2370"/>
                <a:gd name="T2" fmla="*/ 1449 w 2910"/>
                <a:gd name="T3" fmla="*/ 306 h 2370"/>
                <a:gd name="T4" fmla="*/ 1470 w 2910"/>
                <a:gd name="T5" fmla="*/ 306 h 2370"/>
                <a:gd name="T6" fmla="*/ 1689 w 2910"/>
                <a:gd name="T7" fmla="*/ 1462 h 2370"/>
                <a:gd name="T8" fmla="*/ 1235 w 2910"/>
                <a:gd name="T9" fmla="*/ 1462 h 2370"/>
                <a:gd name="T10" fmla="*/ 1942 w 2910"/>
                <a:gd name="T11" fmla="*/ 2370 h 2370"/>
                <a:gd name="T12" fmla="*/ 2910 w 2910"/>
                <a:gd name="T13" fmla="*/ 2370 h 2370"/>
                <a:gd name="T14" fmla="*/ 2182 w 2910"/>
                <a:gd name="T15" fmla="*/ 0 h 2370"/>
                <a:gd name="T16" fmla="*/ 729 w 2910"/>
                <a:gd name="T17" fmla="*/ 0 h 2370"/>
                <a:gd name="T18" fmla="*/ 0 w 2910"/>
                <a:gd name="T19" fmla="*/ 2370 h 2370"/>
                <a:gd name="T20" fmla="*/ 989 w 2910"/>
                <a:gd name="T21" fmla="*/ 2370 h 2370"/>
                <a:gd name="T22" fmla="*/ 1154 w 2910"/>
                <a:gd name="T23" fmla="*/ 1793 h 2370"/>
                <a:gd name="T24" fmla="*/ 1772 w 2910"/>
                <a:gd name="T25" fmla="*/ 1793 h 2370"/>
                <a:gd name="T26" fmla="*/ 1942 w 2910"/>
                <a:gd name="T27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10" h="2370">
                  <a:moveTo>
                    <a:pt x="1235" y="1462"/>
                  </a:moveTo>
                  <a:cubicBezTo>
                    <a:pt x="1322" y="1081"/>
                    <a:pt x="1394" y="696"/>
                    <a:pt x="1449" y="306"/>
                  </a:cubicBezTo>
                  <a:lnTo>
                    <a:pt x="1470" y="306"/>
                  </a:lnTo>
                  <a:cubicBezTo>
                    <a:pt x="1532" y="717"/>
                    <a:pt x="1605" y="1102"/>
                    <a:pt x="1689" y="1462"/>
                  </a:cubicBezTo>
                  <a:lnTo>
                    <a:pt x="1235" y="1462"/>
                  </a:lnTo>
                  <a:close/>
                  <a:moveTo>
                    <a:pt x="1942" y="2370"/>
                  </a:moveTo>
                  <a:lnTo>
                    <a:pt x="2910" y="2370"/>
                  </a:lnTo>
                  <a:lnTo>
                    <a:pt x="2182" y="0"/>
                  </a:lnTo>
                  <a:lnTo>
                    <a:pt x="729" y="0"/>
                  </a:lnTo>
                  <a:lnTo>
                    <a:pt x="0" y="2370"/>
                  </a:lnTo>
                  <a:lnTo>
                    <a:pt x="989" y="2370"/>
                  </a:lnTo>
                  <a:cubicBezTo>
                    <a:pt x="1053" y="2168"/>
                    <a:pt x="1108" y="1976"/>
                    <a:pt x="1154" y="1793"/>
                  </a:cubicBezTo>
                  <a:lnTo>
                    <a:pt x="1772" y="1793"/>
                  </a:lnTo>
                  <a:cubicBezTo>
                    <a:pt x="1820" y="1976"/>
                    <a:pt x="1877" y="2168"/>
                    <a:pt x="1942" y="2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273B2D3-4EB5-41EC-A38A-392332EBB9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194200" y="304481"/>
              <a:ext cx="878919" cy="852867"/>
            </a:xfrm>
            <a:custGeom>
              <a:avLst/>
              <a:gdLst>
                <a:gd name="T0" fmla="*/ 1322 w 2443"/>
                <a:gd name="T1" fmla="*/ 1198 h 2370"/>
                <a:gd name="T2" fmla="*/ 899 w 2443"/>
                <a:gd name="T3" fmla="*/ 1198 h 2370"/>
                <a:gd name="T4" fmla="*/ 899 w 2443"/>
                <a:gd name="T5" fmla="*/ 877 h 2370"/>
                <a:gd name="T6" fmla="*/ 1318 w 2443"/>
                <a:gd name="T7" fmla="*/ 877 h 2370"/>
                <a:gd name="T8" fmla="*/ 1495 w 2443"/>
                <a:gd name="T9" fmla="*/ 915 h 2370"/>
                <a:gd name="T10" fmla="*/ 1548 w 2443"/>
                <a:gd name="T11" fmla="*/ 1036 h 2370"/>
                <a:gd name="T12" fmla="*/ 1494 w 2443"/>
                <a:gd name="T13" fmla="*/ 1157 h 2370"/>
                <a:gd name="T14" fmla="*/ 1322 w 2443"/>
                <a:gd name="T15" fmla="*/ 1198 h 2370"/>
                <a:gd name="T16" fmla="*/ 1617 w 2443"/>
                <a:gd name="T17" fmla="*/ 2370 h 2370"/>
                <a:gd name="T18" fmla="*/ 2443 w 2443"/>
                <a:gd name="T19" fmla="*/ 2370 h 2370"/>
                <a:gd name="T20" fmla="*/ 2317 w 2443"/>
                <a:gd name="T21" fmla="*/ 1942 h 2370"/>
                <a:gd name="T22" fmla="*/ 2288 w 2443"/>
                <a:gd name="T23" fmla="*/ 1763 h 2370"/>
                <a:gd name="T24" fmla="*/ 2183 w 2443"/>
                <a:gd name="T25" fmla="*/ 1546 h 2370"/>
                <a:gd name="T26" fmla="*/ 1967 w 2443"/>
                <a:gd name="T27" fmla="*/ 1425 h 2370"/>
                <a:gd name="T28" fmla="*/ 1611 w 2443"/>
                <a:gd name="T29" fmla="*/ 1375 h 2370"/>
                <a:gd name="T30" fmla="*/ 1609 w 2443"/>
                <a:gd name="T31" fmla="*/ 1367 h 2370"/>
                <a:gd name="T32" fmla="*/ 2195 w 2443"/>
                <a:gd name="T33" fmla="*/ 1170 h 2370"/>
                <a:gd name="T34" fmla="*/ 2375 w 2443"/>
                <a:gd name="T35" fmla="*/ 718 h 2370"/>
                <a:gd name="T36" fmla="*/ 2250 w 2443"/>
                <a:gd name="T37" fmla="*/ 324 h 2370"/>
                <a:gd name="T38" fmla="*/ 1902 w 2443"/>
                <a:gd name="T39" fmla="*/ 81 h 2370"/>
                <a:gd name="T40" fmla="*/ 1390 w 2443"/>
                <a:gd name="T41" fmla="*/ 0 h 2370"/>
                <a:gd name="T42" fmla="*/ 0 w 2443"/>
                <a:gd name="T43" fmla="*/ 0 h 2370"/>
                <a:gd name="T44" fmla="*/ 0 w 2443"/>
                <a:gd name="T45" fmla="*/ 2370 h 2370"/>
                <a:gd name="T46" fmla="*/ 899 w 2443"/>
                <a:gd name="T47" fmla="*/ 2370 h 2370"/>
                <a:gd name="T48" fmla="*/ 899 w 2443"/>
                <a:gd name="T49" fmla="*/ 1551 h 2370"/>
                <a:gd name="T50" fmla="*/ 1068 w 2443"/>
                <a:gd name="T51" fmla="*/ 1551 h 2370"/>
                <a:gd name="T52" fmla="*/ 1312 w 2443"/>
                <a:gd name="T53" fmla="*/ 1589 h 2370"/>
                <a:gd name="T54" fmla="*/ 1444 w 2443"/>
                <a:gd name="T55" fmla="*/ 1699 h 2370"/>
                <a:gd name="T56" fmla="*/ 1503 w 2443"/>
                <a:gd name="T57" fmla="*/ 1884 h 2370"/>
                <a:gd name="T58" fmla="*/ 1521 w 2443"/>
                <a:gd name="T59" fmla="*/ 2013 h 2370"/>
                <a:gd name="T60" fmla="*/ 1562 w 2443"/>
                <a:gd name="T61" fmla="*/ 2227 h 2370"/>
                <a:gd name="T62" fmla="*/ 1617 w 2443"/>
                <a:gd name="T63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43" h="2370">
                  <a:moveTo>
                    <a:pt x="1322" y="1198"/>
                  </a:moveTo>
                  <a:lnTo>
                    <a:pt x="899" y="1198"/>
                  </a:lnTo>
                  <a:lnTo>
                    <a:pt x="899" y="877"/>
                  </a:lnTo>
                  <a:lnTo>
                    <a:pt x="1318" y="877"/>
                  </a:lnTo>
                  <a:cubicBezTo>
                    <a:pt x="1400" y="877"/>
                    <a:pt x="1459" y="890"/>
                    <a:pt x="1495" y="915"/>
                  </a:cubicBezTo>
                  <a:cubicBezTo>
                    <a:pt x="1530" y="941"/>
                    <a:pt x="1548" y="981"/>
                    <a:pt x="1548" y="1036"/>
                  </a:cubicBezTo>
                  <a:cubicBezTo>
                    <a:pt x="1548" y="1089"/>
                    <a:pt x="1530" y="1129"/>
                    <a:pt x="1494" y="1157"/>
                  </a:cubicBezTo>
                  <a:cubicBezTo>
                    <a:pt x="1458" y="1185"/>
                    <a:pt x="1401" y="1198"/>
                    <a:pt x="1322" y="1198"/>
                  </a:cubicBezTo>
                  <a:close/>
                  <a:moveTo>
                    <a:pt x="1617" y="2370"/>
                  </a:moveTo>
                  <a:lnTo>
                    <a:pt x="2443" y="2370"/>
                  </a:lnTo>
                  <a:cubicBezTo>
                    <a:pt x="2389" y="2241"/>
                    <a:pt x="2347" y="2098"/>
                    <a:pt x="2317" y="1942"/>
                  </a:cubicBezTo>
                  <a:lnTo>
                    <a:pt x="2288" y="1763"/>
                  </a:lnTo>
                  <a:cubicBezTo>
                    <a:pt x="2270" y="1672"/>
                    <a:pt x="2235" y="1600"/>
                    <a:pt x="2183" y="1546"/>
                  </a:cubicBezTo>
                  <a:cubicBezTo>
                    <a:pt x="2131" y="1492"/>
                    <a:pt x="2059" y="1452"/>
                    <a:pt x="1967" y="1425"/>
                  </a:cubicBezTo>
                  <a:cubicBezTo>
                    <a:pt x="1875" y="1399"/>
                    <a:pt x="1756" y="1382"/>
                    <a:pt x="1611" y="1375"/>
                  </a:cubicBezTo>
                  <a:lnTo>
                    <a:pt x="1609" y="1367"/>
                  </a:lnTo>
                  <a:cubicBezTo>
                    <a:pt x="1879" y="1346"/>
                    <a:pt x="2075" y="1281"/>
                    <a:pt x="2195" y="1170"/>
                  </a:cubicBezTo>
                  <a:cubicBezTo>
                    <a:pt x="2315" y="1060"/>
                    <a:pt x="2375" y="909"/>
                    <a:pt x="2375" y="718"/>
                  </a:cubicBezTo>
                  <a:cubicBezTo>
                    <a:pt x="2375" y="564"/>
                    <a:pt x="2333" y="432"/>
                    <a:pt x="2250" y="324"/>
                  </a:cubicBezTo>
                  <a:cubicBezTo>
                    <a:pt x="2166" y="216"/>
                    <a:pt x="2050" y="135"/>
                    <a:pt x="1902" y="81"/>
                  </a:cubicBezTo>
                  <a:cubicBezTo>
                    <a:pt x="1754" y="27"/>
                    <a:pt x="1584" y="0"/>
                    <a:pt x="1390" y="0"/>
                  </a:cubicBezTo>
                  <a:lnTo>
                    <a:pt x="0" y="0"/>
                  </a:lnTo>
                  <a:lnTo>
                    <a:pt x="0" y="2370"/>
                  </a:lnTo>
                  <a:lnTo>
                    <a:pt x="899" y="2370"/>
                  </a:lnTo>
                  <a:lnTo>
                    <a:pt x="899" y="1551"/>
                  </a:lnTo>
                  <a:lnTo>
                    <a:pt x="1068" y="1551"/>
                  </a:lnTo>
                  <a:cubicBezTo>
                    <a:pt x="1170" y="1551"/>
                    <a:pt x="1252" y="1564"/>
                    <a:pt x="1312" y="1589"/>
                  </a:cubicBezTo>
                  <a:cubicBezTo>
                    <a:pt x="1372" y="1614"/>
                    <a:pt x="1416" y="1651"/>
                    <a:pt x="1444" y="1699"/>
                  </a:cubicBezTo>
                  <a:cubicBezTo>
                    <a:pt x="1472" y="1747"/>
                    <a:pt x="1492" y="1809"/>
                    <a:pt x="1503" y="1884"/>
                  </a:cubicBezTo>
                  <a:lnTo>
                    <a:pt x="1521" y="2013"/>
                  </a:lnTo>
                  <a:cubicBezTo>
                    <a:pt x="1532" y="2101"/>
                    <a:pt x="1546" y="2173"/>
                    <a:pt x="1562" y="2227"/>
                  </a:cubicBezTo>
                  <a:cubicBezTo>
                    <a:pt x="1578" y="2282"/>
                    <a:pt x="1596" y="2330"/>
                    <a:pt x="1617" y="2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AF59DF1-88C9-49C2-BA01-9334F7848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353565" y="304481"/>
              <a:ext cx="754499" cy="852867"/>
            </a:xfrm>
            <a:custGeom>
              <a:avLst/>
              <a:gdLst>
                <a:gd name="T0" fmla="*/ 0 w 2093"/>
                <a:gd name="T1" fmla="*/ 2370 h 2370"/>
                <a:gd name="T2" fmla="*/ 2093 w 2093"/>
                <a:gd name="T3" fmla="*/ 2370 h 2370"/>
                <a:gd name="T4" fmla="*/ 2093 w 2093"/>
                <a:gd name="T5" fmla="*/ 1526 h 2370"/>
                <a:gd name="T6" fmla="*/ 899 w 2093"/>
                <a:gd name="T7" fmla="*/ 1526 h 2370"/>
                <a:gd name="T8" fmla="*/ 899 w 2093"/>
                <a:gd name="T9" fmla="*/ 1346 h 2370"/>
                <a:gd name="T10" fmla="*/ 1919 w 2093"/>
                <a:gd name="T11" fmla="*/ 1349 h 2370"/>
                <a:gd name="T12" fmla="*/ 1919 w 2093"/>
                <a:gd name="T13" fmla="*/ 1038 h 2370"/>
                <a:gd name="T14" fmla="*/ 899 w 2093"/>
                <a:gd name="T15" fmla="*/ 1038 h 2370"/>
                <a:gd name="T16" fmla="*/ 899 w 2093"/>
                <a:gd name="T17" fmla="*/ 856 h 2370"/>
                <a:gd name="T18" fmla="*/ 2090 w 2093"/>
                <a:gd name="T19" fmla="*/ 856 h 2370"/>
                <a:gd name="T20" fmla="*/ 2090 w 2093"/>
                <a:gd name="T21" fmla="*/ 0 h 2370"/>
                <a:gd name="T22" fmla="*/ 0 w 2093"/>
                <a:gd name="T23" fmla="*/ 0 h 2370"/>
                <a:gd name="T24" fmla="*/ 0 w 2093"/>
                <a:gd name="T25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93" h="2370">
                  <a:moveTo>
                    <a:pt x="0" y="2370"/>
                  </a:moveTo>
                  <a:lnTo>
                    <a:pt x="2093" y="2370"/>
                  </a:lnTo>
                  <a:lnTo>
                    <a:pt x="2093" y="1526"/>
                  </a:lnTo>
                  <a:lnTo>
                    <a:pt x="899" y="1526"/>
                  </a:lnTo>
                  <a:lnTo>
                    <a:pt x="899" y="1346"/>
                  </a:lnTo>
                  <a:lnTo>
                    <a:pt x="1919" y="1349"/>
                  </a:lnTo>
                  <a:lnTo>
                    <a:pt x="1919" y="1038"/>
                  </a:lnTo>
                  <a:lnTo>
                    <a:pt x="899" y="1038"/>
                  </a:lnTo>
                  <a:lnTo>
                    <a:pt x="899" y="856"/>
                  </a:lnTo>
                  <a:lnTo>
                    <a:pt x="2090" y="856"/>
                  </a:lnTo>
                  <a:lnTo>
                    <a:pt x="2090" y="0"/>
                  </a:lnTo>
                  <a:lnTo>
                    <a:pt x="0" y="0"/>
                  </a:lnTo>
                  <a:lnTo>
                    <a:pt x="0" y="23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8E67A28-8DDD-4CBA-B7A0-8D7920F10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270469" y="304481"/>
              <a:ext cx="1027266" cy="852867"/>
            </a:xfrm>
            <a:custGeom>
              <a:avLst/>
              <a:gdLst>
                <a:gd name="T0" fmla="*/ 1741 w 2850"/>
                <a:gd name="T1" fmla="*/ 2370 h 2370"/>
                <a:gd name="T2" fmla="*/ 2850 w 2850"/>
                <a:gd name="T3" fmla="*/ 2370 h 2370"/>
                <a:gd name="T4" fmla="*/ 1787 w 2850"/>
                <a:gd name="T5" fmla="*/ 1026 h 2370"/>
                <a:gd name="T6" fmla="*/ 2812 w 2850"/>
                <a:gd name="T7" fmla="*/ 0 h 2370"/>
                <a:gd name="T8" fmla="*/ 1685 w 2850"/>
                <a:gd name="T9" fmla="*/ 0 h 2370"/>
                <a:gd name="T10" fmla="*/ 1259 w 2850"/>
                <a:gd name="T11" fmla="*/ 583 h 2370"/>
                <a:gd name="T12" fmla="*/ 1066 w 2850"/>
                <a:gd name="T13" fmla="*/ 918 h 2370"/>
                <a:gd name="T14" fmla="*/ 940 w 2850"/>
                <a:gd name="T15" fmla="*/ 1303 h 2370"/>
                <a:gd name="T16" fmla="*/ 910 w 2850"/>
                <a:gd name="T17" fmla="*/ 1303 h 2370"/>
                <a:gd name="T18" fmla="*/ 910 w 2850"/>
                <a:gd name="T19" fmla="*/ 0 h 2370"/>
                <a:gd name="T20" fmla="*/ 0 w 2850"/>
                <a:gd name="T21" fmla="*/ 0 h 2370"/>
                <a:gd name="T22" fmla="*/ 0 w 2850"/>
                <a:gd name="T23" fmla="*/ 2370 h 2370"/>
                <a:gd name="T24" fmla="*/ 910 w 2850"/>
                <a:gd name="T25" fmla="*/ 2370 h 2370"/>
                <a:gd name="T26" fmla="*/ 910 w 2850"/>
                <a:gd name="T27" fmla="*/ 1973 h 2370"/>
                <a:gd name="T28" fmla="*/ 1253 w 2850"/>
                <a:gd name="T29" fmla="*/ 1591 h 2370"/>
                <a:gd name="T30" fmla="*/ 1741 w 2850"/>
                <a:gd name="T31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50" h="2370">
                  <a:moveTo>
                    <a:pt x="1741" y="2370"/>
                  </a:moveTo>
                  <a:lnTo>
                    <a:pt x="2850" y="2370"/>
                  </a:lnTo>
                  <a:lnTo>
                    <a:pt x="1787" y="1026"/>
                  </a:lnTo>
                  <a:lnTo>
                    <a:pt x="2812" y="0"/>
                  </a:lnTo>
                  <a:lnTo>
                    <a:pt x="1685" y="0"/>
                  </a:lnTo>
                  <a:cubicBezTo>
                    <a:pt x="1484" y="267"/>
                    <a:pt x="1342" y="461"/>
                    <a:pt x="1259" y="583"/>
                  </a:cubicBezTo>
                  <a:cubicBezTo>
                    <a:pt x="1175" y="705"/>
                    <a:pt x="1111" y="817"/>
                    <a:pt x="1066" y="918"/>
                  </a:cubicBezTo>
                  <a:cubicBezTo>
                    <a:pt x="1022" y="1019"/>
                    <a:pt x="980" y="1147"/>
                    <a:pt x="940" y="1303"/>
                  </a:cubicBezTo>
                  <a:lnTo>
                    <a:pt x="910" y="1303"/>
                  </a:lnTo>
                  <a:lnTo>
                    <a:pt x="910" y="0"/>
                  </a:lnTo>
                  <a:lnTo>
                    <a:pt x="0" y="0"/>
                  </a:lnTo>
                  <a:lnTo>
                    <a:pt x="0" y="2370"/>
                  </a:lnTo>
                  <a:lnTo>
                    <a:pt x="910" y="2370"/>
                  </a:lnTo>
                  <a:lnTo>
                    <a:pt x="910" y="1973"/>
                  </a:lnTo>
                  <a:lnTo>
                    <a:pt x="1253" y="1591"/>
                  </a:lnTo>
                  <a:lnTo>
                    <a:pt x="1741" y="23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88AD078-D693-4496-A7BE-77251EF8D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49733" y="4034774"/>
              <a:ext cx="899655" cy="954892"/>
            </a:xfrm>
            <a:custGeom>
              <a:avLst/>
              <a:gdLst>
                <a:gd name="T0" fmla="*/ 877 w 2500"/>
                <a:gd name="T1" fmla="*/ 1323 h 2650"/>
                <a:gd name="T2" fmla="*/ 966 w 2500"/>
                <a:gd name="T3" fmla="*/ 961 h 2650"/>
                <a:gd name="T4" fmla="*/ 1246 w 2500"/>
                <a:gd name="T5" fmla="*/ 844 h 2650"/>
                <a:gd name="T6" fmla="*/ 1532 w 2500"/>
                <a:gd name="T7" fmla="*/ 961 h 2650"/>
                <a:gd name="T8" fmla="*/ 1622 w 2500"/>
                <a:gd name="T9" fmla="*/ 1324 h 2650"/>
                <a:gd name="T10" fmla="*/ 1532 w 2500"/>
                <a:gd name="T11" fmla="*/ 1690 h 2650"/>
                <a:gd name="T12" fmla="*/ 1246 w 2500"/>
                <a:gd name="T13" fmla="*/ 1808 h 2650"/>
                <a:gd name="T14" fmla="*/ 966 w 2500"/>
                <a:gd name="T15" fmla="*/ 1690 h 2650"/>
                <a:gd name="T16" fmla="*/ 877 w 2500"/>
                <a:gd name="T17" fmla="*/ 1323 h 2650"/>
                <a:gd name="T18" fmla="*/ 0 w 2500"/>
                <a:gd name="T19" fmla="*/ 1328 h 2650"/>
                <a:gd name="T20" fmla="*/ 325 w 2500"/>
                <a:gd name="T21" fmla="*/ 2320 h 2650"/>
                <a:gd name="T22" fmla="*/ 1248 w 2500"/>
                <a:gd name="T23" fmla="*/ 2650 h 2650"/>
                <a:gd name="T24" fmla="*/ 2174 w 2500"/>
                <a:gd name="T25" fmla="*/ 2320 h 2650"/>
                <a:gd name="T26" fmla="*/ 2500 w 2500"/>
                <a:gd name="T27" fmla="*/ 1328 h 2650"/>
                <a:gd name="T28" fmla="*/ 2174 w 2500"/>
                <a:gd name="T29" fmla="*/ 331 h 2650"/>
                <a:gd name="T30" fmla="*/ 1246 w 2500"/>
                <a:gd name="T31" fmla="*/ 0 h 2650"/>
                <a:gd name="T32" fmla="*/ 324 w 2500"/>
                <a:gd name="T33" fmla="*/ 331 h 2650"/>
                <a:gd name="T34" fmla="*/ 0 w 2500"/>
                <a:gd name="T35" fmla="*/ 1328 h 2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00" h="2650">
                  <a:moveTo>
                    <a:pt x="877" y="1323"/>
                  </a:moveTo>
                  <a:cubicBezTo>
                    <a:pt x="877" y="1159"/>
                    <a:pt x="907" y="1039"/>
                    <a:pt x="966" y="961"/>
                  </a:cubicBezTo>
                  <a:cubicBezTo>
                    <a:pt x="1025" y="883"/>
                    <a:pt x="1118" y="844"/>
                    <a:pt x="1246" y="844"/>
                  </a:cubicBezTo>
                  <a:cubicBezTo>
                    <a:pt x="1377" y="844"/>
                    <a:pt x="1472" y="883"/>
                    <a:pt x="1532" y="961"/>
                  </a:cubicBezTo>
                  <a:cubicBezTo>
                    <a:pt x="1592" y="1039"/>
                    <a:pt x="1622" y="1160"/>
                    <a:pt x="1622" y="1324"/>
                  </a:cubicBezTo>
                  <a:cubicBezTo>
                    <a:pt x="1622" y="1490"/>
                    <a:pt x="1592" y="1612"/>
                    <a:pt x="1532" y="1690"/>
                  </a:cubicBezTo>
                  <a:cubicBezTo>
                    <a:pt x="1472" y="1768"/>
                    <a:pt x="1377" y="1808"/>
                    <a:pt x="1246" y="1808"/>
                  </a:cubicBezTo>
                  <a:cubicBezTo>
                    <a:pt x="1118" y="1808"/>
                    <a:pt x="1025" y="1768"/>
                    <a:pt x="966" y="1690"/>
                  </a:cubicBezTo>
                  <a:cubicBezTo>
                    <a:pt x="907" y="1612"/>
                    <a:pt x="877" y="1489"/>
                    <a:pt x="877" y="1323"/>
                  </a:cubicBezTo>
                  <a:close/>
                  <a:moveTo>
                    <a:pt x="0" y="1328"/>
                  </a:moveTo>
                  <a:cubicBezTo>
                    <a:pt x="0" y="1769"/>
                    <a:pt x="108" y="2100"/>
                    <a:pt x="325" y="2320"/>
                  </a:cubicBezTo>
                  <a:cubicBezTo>
                    <a:pt x="542" y="2540"/>
                    <a:pt x="850" y="2650"/>
                    <a:pt x="1248" y="2650"/>
                  </a:cubicBezTo>
                  <a:cubicBezTo>
                    <a:pt x="1648" y="2650"/>
                    <a:pt x="1956" y="2540"/>
                    <a:pt x="2174" y="2320"/>
                  </a:cubicBezTo>
                  <a:cubicBezTo>
                    <a:pt x="2391" y="2100"/>
                    <a:pt x="2500" y="1769"/>
                    <a:pt x="2500" y="1328"/>
                  </a:cubicBezTo>
                  <a:cubicBezTo>
                    <a:pt x="2500" y="884"/>
                    <a:pt x="2391" y="552"/>
                    <a:pt x="2174" y="331"/>
                  </a:cubicBezTo>
                  <a:cubicBezTo>
                    <a:pt x="1956" y="110"/>
                    <a:pt x="1647" y="0"/>
                    <a:pt x="1246" y="0"/>
                  </a:cubicBezTo>
                  <a:cubicBezTo>
                    <a:pt x="848" y="0"/>
                    <a:pt x="541" y="110"/>
                    <a:pt x="324" y="331"/>
                  </a:cubicBezTo>
                  <a:cubicBezTo>
                    <a:pt x="108" y="552"/>
                    <a:pt x="0" y="884"/>
                    <a:pt x="0" y="13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BE5C7D2-7A99-40CD-9920-D0C357ABA4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272065" y="3017711"/>
              <a:ext cx="853397" cy="1064887"/>
            </a:xfrm>
            <a:custGeom>
              <a:avLst/>
              <a:gdLst>
                <a:gd name="T0" fmla="*/ 2370 w 2370"/>
                <a:gd name="T1" fmla="*/ 989 h 2955"/>
                <a:gd name="T2" fmla="*/ 1387 w 2370"/>
                <a:gd name="T3" fmla="*/ 1254 h 2955"/>
                <a:gd name="T4" fmla="*/ 306 w 2370"/>
                <a:gd name="T5" fmla="*/ 1470 h 2955"/>
                <a:gd name="T6" fmla="*/ 306 w 2370"/>
                <a:gd name="T7" fmla="*/ 1492 h 2955"/>
                <a:gd name="T8" fmla="*/ 1395 w 2370"/>
                <a:gd name="T9" fmla="*/ 1716 h 2955"/>
                <a:gd name="T10" fmla="*/ 2370 w 2370"/>
                <a:gd name="T11" fmla="*/ 1987 h 2955"/>
                <a:gd name="T12" fmla="*/ 2370 w 2370"/>
                <a:gd name="T13" fmla="*/ 2955 h 2955"/>
                <a:gd name="T14" fmla="*/ 0 w 2370"/>
                <a:gd name="T15" fmla="*/ 2205 h 2955"/>
                <a:gd name="T16" fmla="*/ 0 w 2370"/>
                <a:gd name="T17" fmla="*/ 750 h 2955"/>
                <a:gd name="T18" fmla="*/ 2370 w 2370"/>
                <a:gd name="T19" fmla="*/ 0 h 2955"/>
                <a:gd name="T20" fmla="*/ 2370 w 2370"/>
                <a:gd name="T21" fmla="*/ 989 h 2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70" h="2955">
                  <a:moveTo>
                    <a:pt x="2370" y="989"/>
                  </a:moveTo>
                  <a:cubicBezTo>
                    <a:pt x="2058" y="1088"/>
                    <a:pt x="1730" y="1177"/>
                    <a:pt x="1387" y="1254"/>
                  </a:cubicBezTo>
                  <a:cubicBezTo>
                    <a:pt x="1044" y="1332"/>
                    <a:pt x="684" y="1404"/>
                    <a:pt x="306" y="1470"/>
                  </a:cubicBezTo>
                  <a:lnTo>
                    <a:pt x="306" y="1492"/>
                  </a:lnTo>
                  <a:cubicBezTo>
                    <a:pt x="692" y="1563"/>
                    <a:pt x="1055" y="1637"/>
                    <a:pt x="1395" y="1716"/>
                  </a:cubicBezTo>
                  <a:cubicBezTo>
                    <a:pt x="1735" y="1795"/>
                    <a:pt x="2060" y="1885"/>
                    <a:pt x="2370" y="1987"/>
                  </a:cubicBezTo>
                  <a:lnTo>
                    <a:pt x="2370" y="2955"/>
                  </a:lnTo>
                  <a:lnTo>
                    <a:pt x="0" y="2205"/>
                  </a:lnTo>
                  <a:lnTo>
                    <a:pt x="0" y="750"/>
                  </a:lnTo>
                  <a:lnTo>
                    <a:pt x="2370" y="0"/>
                  </a:lnTo>
                  <a:lnTo>
                    <a:pt x="2370" y="9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DEFE13B1-2C05-47C0-AED2-81930D5EC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72065" y="2148904"/>
              <a:ext cx="853397" cy="879967"/>
            </a:xfrm>
            <a:custGeom>
              <a:avLst/>
              <a:gdLst>
                <a:gd name="T0" fmla="*/ 0 w 2370"/>
                <a:gd name="T1" fmla="*/ 1618 h 2444"/>
                <a:gd name="T2" fmla="*/ 0 w 2370"/>
                <a:gd name="T3" fmla="*/ 2444 h 2444"/>
                <a:gd name="T4" fmla="*/ 429 w 2370"/>
                <a:gd name="T5" fmla="*/ 2318 h 2444"/>
                <a:gd name="T6" fmla="*/ 607 w 2370"/>
                <a:gd name="T7" fmla="*/ 2288 h 2444"/>
                <a:gd name="T8" fmla="*/ 824 w 2370"/>
                <a:gd name="T9" fmla="*/ 2184 h 2444"/>
                <a:gd name="T10" fmla="*/ 945 w 2370"/>
                <a:gd name="T11" fmla="*/ 1968 h 2444"/>
                <a:gd name="T12" fmla="*/ 995 w 2370"/>
                <a:gd name="T13" fmla="*/ 1611 h 2444"/>
                <a:gd name="T14" fmla="*/ 1003 w 2370"/>
                <a:gd name="T15" fmla="*/ 1609 h 2444"/>
                <a:gd name="T16" fmla="*/ 1200 w 2370"/>
                <a:gd name="T17" fmla="*/ 2195 h 2444"/>
                <a:gd name="T18" fmla="*/ 1652 w 2370"/>
                <a:gd name="T19" fmla="*/ 2376 h 2444"/>
                <a:gd name="T20" fmla="*/ 2046 w 2370"/>
                <a:gd name="T21" fmla="*/ 2250 h 2444"/>
                <a:gd name="T22" fmla="*/ 2289 w 2370"/>
                <a:gd name="T23" fmla="*/ 1902 h 2444"/>
                <a:gd name="T24" fmla="*/ 2370 w 2370"/>
                <a:gd name="T25" fmla="*/ 1391 h 2444"/>
                <a:gd name="T26" fmla="*/ 2370 w 2370"/>
                <a:gd name="T27" fmla="*/ 0 h 2444"/>
                <a:gd name="T28" fmla="*/ 0 w 2370"/>
                <a:gd name="T29" fmla="*/ 0 h 2444"/>
                <a:gd name="T30" fmla="*/ 0 w 2370"/>
                <a:gd name="T31" fmla="*/ 899 h 2444"/>
                <a:gd name="T32" fmla="*/ 819 w 2370"/>
                <a:gd name="T33" fmla="*/ 899 h 2444"/>
                <a:gd name="T34" fmla="*/ 819 w 2370"/>
                <a:gd name="T35" fmla="*/ 1068 h 2444"/>
                <a:gd name="T36" fmla="*/ 781 w 2370"/>
                <a:gd name="T37" fmla="*/ 1312 h 2444"/>
                <a:gd name="T38" fmla="*/ 671 w 2370"/>
                <a:gd name="T39" fmla="*/ 1445 h 2444"/>
                <a:gd name="T40" fmla="*/ 487 w 2370"/>
                <a:gd name="T41" fmla="*/ 1503 h 2444"/>
                <a:gd name="T42" fmla="*/ 357 w 2370"/>
                <a:gd name="T43" fmla="*/ 1522 h 2444"/>
                <a:gd name="T44" fmla="*/ 143 w 2370"/>
                <a:gd name="T45" fmla="*/ 1562 h 2444"/>
                <a:gd name="T46" fmla="*/ 0 w 2370"/>
                <a:gd name="T47" fmla="*/ 1618 h 2444"/>
                <a:gd name="T48" fmla="*/ 1172 w 2370"/>
                <a:gd name="T49" fmla="*/ 1323 h 2444"/>
                <a:gd name="T50" fmla="*/ 1172 w 2370"/>
                <a:gd name="T51" fmla="*/ 899 h 2444"/>
                <a:gd name="T52" fmla="*/ 1493 w 2370"/>
                <a:gd name="T53" fmla="*/ 899 h 2444"/>
                <a:gd name="T54" fmla="*/ 1493 w 2370"/>
                <a:gd name="T55" fmla="*/ 1318 h 2444"/>
                <a:gd name="T56" fmla="*/ 1455 w 2370"/>
                <a:gd name="T57" fmla="*/ 1495 h 2444"/>
                <a:gd name="T58" fmla="*/ 1334 w 2370"/>
                <a:gd name="T59" fmla="*/ 1548 h 2444"/>
                <a:gd name="T60" fmla="*/ 1213 w 2370"/>
                <a:gd name="T61" fmla="*/ 1494 h 2444"/>
                <a:gd name="T62" fmla="*/ 1172 w 2370"/>
                <a:gd name="T63" fmla="*/ 1323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70" h="2444">
                  <a:moveTo>
                    <a:pt x="0" y="1618"/>
                  </a:moveTo>
                  <a:lnTo>
                    <a:pt x="0" y="2444"/>
                  </a:lnTo>
                  <a:cubicBezTo>
                    <a:pt x="129" y="2390"/>
                    <a:pt x="272" y="2348"/>
                    <a:pt x="429" y="2318"/>
                  </a:cubicBezTo>
                  <a:lnTo>
                    <a:pt x="607" y="2288"/>
                  </a:lnTo>
                  <a:cubicBezTo>
                    <a:pt x="698" y="2270"/>
                    <a:pt x="770" y="2236"/>
                    <a:pt x="824" y="2184"/>
                  </a:cubicBezTo>
                  <a:cubicBezTo>
                    <a:pt x="878" y="2132"/>
                    <a:pt x="919" y="2060"/>
                    <a:pt x="945" y="1968"/>
                  </a:cubicBezTo>
                  <a:cubicBezTo>
                    <a:pt x="972" y="1876"/>
                    <a:pt x="988" y="1757"/>
                    <a:pt x="995" y="1611"/>
                  </a:cubicBezTo>
                  <a:lnTo>
                    <a:pt x="1003" y="1609"/>
                  </a:lnTo>
                  <a:cubicBezTo>
                    <a:pt x="1024" y="1880"/>
                    <a:pt x="1090" y="2075"/>
                    <a:pt x="1200" y="2195"/>
                  </a:cubicBezTo>
                  <a:cubicBezTo>
                    <a:pt x="1310" y="2316"/>
                    <a:pt x="1461" y="2376"/>
                    <a:pt x="1652" y="2376"/>
                  </a:cubicBezTo>
                  <a:cubicBezTo>
                    <a:pt x="1806" y="2376"/>
                    <a:pt x="1938" y="2334"/>
                    <a:pt x="2046" y="2250"/>
                  </a:cubicBezTo>
                  <a:cubicBezTo>
                    <a:pt x="2154" y="2166"/>
                    <a:pt x="2235" y="2050"/>
                    <a:pt x="2289" y="1902"/>
                  </a:cubicBezTo>
                  <a:cubicBezTo>
                    <a:pt x="2343" y="1754"/>
                    <a:pt x="2370" y="1584"/>
                    <a:pt x="2370" y="1391"/>
                  </a:cubicBezTo>
                  <a:lnTo>
                    <a:pt x="2370" y="0"/>
                  </a:lnTo>
                  <a:lnTo>
                    <a:pt x="0" y="0"/>
                  </a:lnTo>
                  <a:lnTo>
                    <a:pt x="0" y="899"/>
                  </a:lnTo>
                  <a:lnTo>
                    <a:pt x="819" y="899"/>
                  </a:lnTo>
                  <a:lnTo>
                    <a:pt x="819" y="1068"/>
                  </a:lnTo>
                  <a:cubicBezTo>
                    <a:pt x="819" y="1171"/>
                    <a:pt x="807" y="1252"/>
                    <a:pt x="781" y="1312"/>
                  </a:cubicBezTo>
                  <a:cubicBezTo>
                    <a:pt x="756" y="1372"/>
                    <a:pt x="719" y="1416"/>
                    <a:pt x="671" y="1445"/>
                  </a:cubicBezTo>
                  <a:cubicBezTo>
                    <a:pt x="623" y="1473"/>
                    <a:pt x="562" y="1492"/>
                    <a:pt x="487" y="1503"/>
                  </a:cubicBezTo>
                  <a:lnTo>
                    <a:pt x="357" y="1522"/>
                  </a:lnTo>
                  <a:cubicBezTo>
                    <a:pt x="269" y="1533"/>
                    <a:pt x="198" y="1546"/>
                    <a:pt x="143" y="1562"/>
                  </a:cubicBezTo>
                  <a:cubicBezTo>
                    <a:pt x="88" y="1578"/>
                    <a:pt x="41" y="1597"/>
                    <a:pt x="0" y="1618"/>
                  </a:cubicBezTo>
                  <a:close/>
                  <a:moveTo>
                    <a:pt x="1172" y="1323"/>
                  </a:moveTo>
                  <a:lnTo>
                    <a:pt x="1172" y="899"/>
                  </a:lnTo>
                  <a:lnTo>
                    <a:pt x="1493" y="899"/>
                  </a:lnTo>
                  <a:lnTo>
                    <a:pt x="1493" y="1318"/>
                  </a:lnTo>
                  <a:cubicBezTo>
                    <a:pt x="1493" y="1401"/>
                    <a:pt x="1480" y="1460"/>
                    <a:pt x="1455" y="1495"/>
                  </a:cubicBezTo>
                  <a:cubicBezTo>
                    <a:pt x="1430" y="1530"/>
                    <a:pt x="1389" y="1548"/>
                    <a:pt x="1334" y="1548"/>
                  </a:cubicBezTo>
                  <a:cubicBezTo>
                    <a:pt x="1281" y="1548"/>
                    <a:pt x="1241" y="1530"/>
                    <a:pt x="1213" y="1494"/>
                  </a:cubicBezTo>
                  <a:cubicBezTo>
                    <a:pt x="1186" y="1458"/>
                    <a:pt x="1172" y="1401"/>
                    <a:pt x="1172" y="1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4F68D64-0006-4A1A-B5A1-122BABE75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272065" y="1308790"/>
              <a:ext cx="853397" cy="752435"/>
            </a:xfrm>
            <a:custGeom>
              <a:avLst/>
              <a:gdLst>
                <a:gd name="T0" fmla="*/ 2370 w 2370"/>
                <a:gd name="T1" fmla="*/ 0 h 2092"/>
                <a:gd name="T2" fmla="*/ 2370 w 2370"/>
                <a:gd name="T3" fmla="*/ 2089 h 2092"/>
                <a:gd name="T4" fmla="*/ 1515 w 2370"/>
                <a:gd name="T5" fmla="*/ 2089 h 2092"/>
                <a:gd name="T6" fmla="*/ 1515 w 2370"/>
                <a:gd name="T7" fmla="*/ 899 h 2092"/>
                <a:gd name="T8" fmla="*/ 1332 w 2370"/>
                <a:gd name="T9" fmla="*/ 899 h 2092"/>
                <a:gd name="T10" fmla="*/ 1332 w 2370"/>
                <a:gd name="T11" fmla="*/ 1918 h 2092"/>
                <a:gd name="T12" fmla="*/ 1021 w 2370"/>
                <a:gd name="T13" fmla="*/ 1918 h 2092"/>
                <a:gd name="T14" fmla="*/ 1025 w 2370"/>
                <a:gd name="T15" fmla="*/ 899 h 2092"/>
                <a:gd name="T16" fmla="*/ 844 w 2370"/>
                <a:gd name="T17" fmla="*/ 899 h 2092"/>
                <a:gd name="T18" fmla="*/ 844 w 2370"/>
                <a:gd name="T19" fmla="*/ 2092 h 2092"/>
                <a:gd name="T20" fmla="*/ 0 w 2370"/>
                <a:gd name="T21" fmla="*/ 2092 h 2092"/>
                <a:gd name="T22" fmla="*/ 0 w 2370"/>
                <a:gd name="T23" fmla="*/ 0 h 2092"/>
                <a:gd name="T24" fmla="*/ 2370 w 2370"/>
                <a:gd name="T25" fmla="*/ 0 h 2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0" h="2092">
                  <a:moveTo>
                    <a:pt x="2370" y="0"/>
                  </a:moveTo>
                  <a:lnTo>
                    <a:pt x="2370" y="2089"/>
                  </a:lnTo>
                  <a:lnTo>
                    <a:pt x="1515" y="2089"/>
                  </a:lnTo>
                  <a:lnTo>
                    <a:pt x="1515" y="899"/>
                  </a:lnTo>
                  <a:lnTo>
                    <a:pt x="1332" y="899"/>
                  </a:lnTo>
                  <a:lnTo>
                    <a:pt x="1332" y="1918"/>
                  </a:lnTo>
                  <a:lnTo>
                    <a:pt x="1021" y="1918"/>
                  </a:lnTo>
                  <a:lnTo>
                    <a:pt x="1025" y="899"/>
                  </a:lnTo>
                  <a:lnTo>
                    <a:pt x="844" y="899"/>
                  </a:lnTo>
                  <a:lnTo>
                    <a:pt x="844" y="2092"/>
                  </a:lnTo>
                  <a:lnTo>
                    <a:pt x="0" y="2092"/>
                  </a:lnTo>
                  <a:lnTo>
                    <a:pt x="0" y="0"/>
                  </a:lnTo>
                  <a:lnTo>
                    <a:pt x="23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BDE5CCE-FE4F-40B6-8990-41271682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51327" y="5691088"/>
              <a:ext cx="1060764" cy="862431"/>
            </a:xfrm>
            <a:custGeom>
              <a:avLst/>
              <a:gdLst>
                <a:gd name="T0" fmla="*/ 1694 w 2944"/>
                <a:gd name="T1" fmla="*/ 919 h 2397"/>
                <a:gd name="T2" fmla="*/ 1478 w 2944"/>
                <a:gd name="T3" fmla="*/ 2088 h 2397"/>
                <a:gd name="T4" fmla="*/ 1457 w 2944"/>
                <a:gd name="T5" fmla="*/ 2088 h 2397"/>
                <a:gd name="T6" fmla="*/ 1236 w 2944"/>
                <a:gd name="T7" fmla="*/ 919 h 2397"/>
                <a:gd name="T8" fmla="*/ 1694 w 2944"/>
                <a:gd name="T9" fmla="*/ 919 h 2397"/>
                <a:gd name="T10" fmla="*/ 979 w 2944"/>
                <a:gd name="T11" fmla="*/ 0 h 2397"/>
                <a:gd name="T12" fmla="*/ 0 w 2944"/>
                <a:gd name="T13" fmla="*/ 0 h 2397"/>
                <a:gd name="T14" fmla="*/ 737 w 2944"/>
                <a:gd name="T15" fmla="*/ 2397 h 2397"/>
                <a:gd name="T16" fmla="*/ 2207 w 2944"/>
                <a:gd name="T17" fmla="*/ 2397 h 2397"/>
                <a:gd name="T18" fmla="*/ 2944 w 2944"/>
                <a:gd name="T19" fmla="*/ 0 h 2397"/>
                <a:gd name="T20" fmla="*/ 1944 w 2944"/>
                <a:gd name="T21" fmla="*/ 0 h 2397"/>
                <a:gd name="T22" fmla="*/ 1776 w 2944"/>
                <a:gd name="T23" fmla="*/ 584 h 2397"/>
                <a:gd name="T24" fmla="*/ 1152 w 2944"/>
                <a:gd name="T25" fmla="*/ 584 h 2397"/>
                <a:gd name="T26" fmla="*/ 979 w 2944"/>
                <a:gd name="T27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44" h="2397">
                  <a:moveTo>
                    <a:pt x="1694" y="919"/>
                  </a:moveTo>
                  <a:cubicBezTo>
                    <a:pt x="1606" y="1304"/>
                    <a:pt x="1534" y="1694"/>
                    <a:pt x="1478" y="2088"/>
                  </a:cubicBezTo>
                  <a:lnTo>
                    <a:pt x="1457" y="2088"/>
                  </a:lnTo>
                  <a:cubicBezTo>
                    <a:pt x="1394" y="1672"/>
                    <a:pt x="1321" y="1283"/>
                    <a:pt x="1236" y="919"/>
                  </a:cubicBezTo>
                  <a:lnTo>
                    <a:pt x="1694" y="919"/>
                  </a:lnTo>
                  <a:close/>
                  <a:moveTo>
                    <a:pt x="979" y="0"/>
                  </a:moveTo>
                  <a:lnTo>
                    <a:pt x="0" y="0"/>
                  </a:lnTo>
                  <a:lnTo>
                    <a:pt x="737" y="2397"/>
                  </a:lnTo>
                  <a:lnTo>
                    <a:pt x="2207" y="2397"/>
                  </a:lnTo>
                  <a:lnTo>
                    <a:pt x="2944" y="0"/>
                  </a:lnTo>
                  <a:lnTo>
                    <a:pt x="1944" y="0"/>
                  </a:lnTo>
                  <a:cubicBezTo>
                    <a:pt x="1879" y="204"/>
                    <a:pt x="1823" y="399"/>
                    <a:pt x="1776" y="584"/>
                  </a:cubicBezTo>
                  <a:lnTo>
                    <a:pt x="1152" y="584"/>
                  </a:lnTo>
                  <a:cubicBezTo>
                    <a:pt x="1103" y="399"/>
                    <a:pt x="1045" y="204"/>
                    <a:pt x="97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CA950A3-BF35-4A58-BE22-E0BD95A14E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54173" y="5691088"/>
              <a:ext cx="1076716" cy="862431"/>
            </a:xfrm>
            <a:custGeom>
              <a:avLst/>
              <a:gdLst>
                <a:gd name="T0" fmla="*/ 2988 w 2988"/>
                <a:gd name="T1" fmla="*/ 2397 h 2397"/>
                <a:gd name="T2" fmla="*/ 2230 w 2988"/>
                <a:gd name="T3" fmla="*/ 0 h 2397"/>
                <a:gd name="T4" fmla="*/ 758 w 2988"/>
                <a:gd name="T5" fmla="*/ 0 h 2397"/>
                <a:gd name="T6" fmla="*/ 0 w 2988"/>
                <a:gd name="T7" fmla="*/ 2397 h 2397"/>
                <a:gd name="T8" fmla="*/ 979 w 2988"/>
                <a:gd name="T9" fmla="*/ 2397 h 2397"/>
                <a:gd name="T10" fmla="*/ 1253 w 2988"/>
                <a:gd name="T11" fmla="*/ 1411 h 2397"/>
                <a:gd name="T12" fmla="*/ 1480 w 2988"/>
                <a:gd name="T13" fmla="*/ 309 h 2397"/>
                <a:gd name="T14" fmla="*/ 1501 w 2988"/>
                <a:gd name="T15" fmla="*/ 309 h 2397"/>
                <a:gd name="T16" fmla="*/ 1720 w 2988"/>
                <a:gd name="T17" fmla="*/ 1403 h 2397"/>
                <a:gd name="T18" fmla="*/ 1989 w 2988"/>
                <a:gd name="T19" fmla="*/ 2397 h 2397"/>
                <a:gd name="T20" fmla="*/ 2988 w 2988"/>
                <a:gd name="T21" fmla="*/ 2397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88" h="2397">
                  <a:moveTo>
                    <a:pt x="2988" y="2397"/>
                  </a:moveTo>
                  <a:lnTo>
                    <a:pt x="2230" y="0"/>
                  </a:lnTo>
                  <a:lnTo>
                    <a:pt x="758" y="0"/>
                  </a:lnTo>
                  <a:lnTo>
                    <a:pt x="0" y="2397"/>
                  </a:lnTo>
                  <a:lnTo>
                    <a:pt x="979" y="2397"/>
                  </a:lnTo>
                  <a:cubicBezTo>
                    <a:pt x="1082" y="2084"/>
                    <a:pt x="1173" y="1755"/>
                    <a:pt x="1253" y="1411"/>
                  </a:cubicBezTo>
                  <a:cubicBezTo>
                    <a:pt x="1333" y="1067"/>
                    <a:pt x="1408" y="700"/>
                    <a:pt x="1480" y="309"/>
                  </a:cubicBezTo>
                  <a:lnTo>
                    <a:pt x="1501" y="309"/>
                  </a:lnTo>
                  <a:cubicBezTo>
                    <a:pt x="1568" y="691"/>
                    <a:pt x="1641" y="1056"/>
                    <a:pt x="1720" y="1403"/>
                  </a:cubicBezTo>
                  <a:cubicBezTo>
                    <a:pt x="1799" y="1750"/>
                    <a:pt x="1888" y="2081"/>
                    <a:pt x="1989" y="2397"/>
                  </a:cubicBezTo>
                  <a:lnTo>
                    <a:pt x="2988" y="23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8A3CFB7-39CB-4F24-8FAF-5C60CE866B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072970" y="5691088"/>
              <a:ext cx="1060764" cy="862431"/>
            </a:xfrm>
            <a:custGeom>
              <a:avLst/>
              <a:gdLst>
                <a:gd name="T0" fmla="*/ 1695 w 2944"/>
                <a:gd name="T1" fmla="*/ 919 h 2397"/>
                <a:gd name="T2" fmla="*/ 1479 w 2944"/>
                <a:gd name="T3" fmla="*/ 2088 h 2397"/>
                <a:gd name="T4" fmla="*/ 1457 w 2944"/>
                <a:gd name="T5" fmla="*/ 2088 h 2397"/>
                <a:gd name="T6" fmla="*/ 1236 w 2944"/>
                <a:gd name="T7" fmla="*/ 919 h 2397"/>
                <a:gd name="T8" fmla="*/ 1695 w 2944"/>
                <a:gd name="T9" fmla="*/ 919 h 2397"/>
                <a:gd name="T10" fmla="*/ 980 w 2944"/>
                <a:gd name="T11" fmla="*/ 0 h 2397"/>
                <a:gd name="T12" fmla="*/ 0 w 2944"/>
                <a:gd name="T13" fmla="*/ 0 h 2397"/>
                <a:gd name="T14" fmla="*/ 737 w 2944"/>
                <a:gd name="T15" fmla="*/ 2397 h 2397"/>
                <a:gd name="T16" fmla="*/ 2207 w 2944"/>
                <a:gd name="T17" fmla="*/ 2397 h 2397"/>
                <a:gd name="T18" fmla="*/ 2944 w 2944"/>
                <a:gd name="T19" fmla="*/ 0 h 2397"/>
                <a:gd name="T20" fmla="*/ 1944 w 2944"/>
                <a:gd name="T21" fmla="*/ 0 h 2397"/>
                <a:gd name="T22" fmla="*/ 1777 w 2944"/>
                <a:gd name="T23" fmla="*/ 584 h 2397"/>
                <a:gd name="T24" fmla="*/ 1152 w 2944"/>
                <a:gd name="T25" fmla="*/ 584 h 2397"/>
                <a:gd name="T26" fmla="*/ 980 w 2944"/>
                <a:gd name="T27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44" h="2397">
                  <a:moveTo>
                    <a:pt x="1695" y="919"/>
                  </a:moveTo>
                  <a:cubicBezTo>
                    <a:pt x="1607" y="1304"/>
                    <a:pt x="1535" y="1694"/>
                    <a:pt x="1479" y="2088"/>
                  </a:cubicBezTo>
                  <a:lnTo>
                    <a:pt x="1457" y="2088"/>
                  </a:lnTo>
                  <a:cubicBezTo>
                    <a:pt x="1395" y="1672"/>
                    <a:pt x="1321" y="1283"/>
                    <a:pt x="1236" y="919"/>
                  </a:cubicBezTo>
                  <a:lnTo>
                    <a:pt x="1695" y="919"/>
                  </a:lnTo>
                  <a:close/>
                  <a:moveTo>
                    <a:pt x="980" y="0"/>
                  </a:moveTo>
                  <a:lnTo>
                    <a:pt x="0" y="0"/>
                  </a:lnTo>
                  <a:lnTo>
                    <a:pt x="737" y="2397"/>
                  </a:lnTo>
                  <a:lnTo>
                    <a:pt x="2207" y="2397"/>
                  </a:lnTo>
                  <a:lnTo>
                    <a:pt x="2944" y="0"/>
                  </a:lnTo>
                  <a:lnTo>
                    <a:pt x="1944" y="0"/>
                  </a:lnTo>
                  <a:cubicBezTo>
                    <a:pt x="1880" y="204"/>
                    <a:pt x="1824" y="399"/>
                    <a:pt x="1777" y="584"/>
                  </a:cubicBezTo>
                  <a:lnTo>
                    <a:pt x="1152" y="584"/>
                  </a:lnTo>
                  <a:cubicBezTo>
                    <a:pt x="1103" y="399"/>
                    <a:pt x="1046" y="204"/>
                    <a:pt x="9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D5C9C1F-B05E-4A9E-92E5-D345F3768A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098641" y="5691088"/>
              <a:ext cx="890084" cy="862431"/>
            </a:xfrm>
            <a:custGeom>
              <a:avLst/>
              <a:gdLst>
                <a:gd name="T0" fmla="*/ 1134 w 2471"/>
                <a:gd name="T1" fmla="*/ 1185 h 2397"/>
                <a:gd name="T2" fmla="*/ 1562 w 2471"/>
                <a:gd name="T3" fmla="*/ 1185 h 2397"/>
                <a:gd name="T4" fmla="*/ 1562 w 2471"/>
                <a:gd name="T5" fmla="*/ 1510 h 2397"/>
                <a:gd name="T6" fmla="*/ 1139 w 2471"/>
                <a:gd name="T7" fmla="*/ 1510 h 2397"/>
                <a:gd name="T8" fmla="*/ 959 w 2471"/>
                <a:gd name="T9" fmla="*/ 1471 h 2397"/>
                <a:gd name="T10" fmla="*/ 906 w 2471"/>
                <a:gd name="T11" fmla="*/ 1349 h 2397"/>
                <a:gd name="T12" fmla="*/ 960 w 2471"/>
                <a:gd name="T13" fmla="*/ 1227 h 2397"/>
                <a:gd name="T14" fmla="*/ 1134 w 2471"/>
                <a:gd name="T15" fmla="*/ 1185 h 2397"/>
                <a:gd name="T16" fmla="*/ 835 w 2471"/>
                <a:gd name="T17" fmla="*/ 0 h 2397"/>
                <a:gd name="T18" fmla="*/ 0 w 2471"/>
                <a:gd name="T19" fmla="*/ 0 h 2397"/>
                <a:gd name="T20" fmla="*/ 127 w 2471"/>
                <a:gd name="T21" fmla="*/ 433 h 2397"/>
                <a:gd name="T22" fmla="*/ 157 w 2471"/>
                <a:gd name="T23" fmla="*/ 614 h 2397"/>
                <a:gd name="T24" fmla="*/ 263 w 2471"/>
                <a:gd name="T25" fmla="*/ 833 h 2397"/>
                <a:gd name="T26" fmla="*/ 481 w 2471"/>
                <a:gd name="T27" fmla="*/ 956 h 2397"/>
                <a:gd name="T28" fmla="*/ 842 w 2471"/>
                <a:gd name="T29" fmla="*/ 1006 h 2397"/>
                <a:gd name="T30" fmla="*/ 844 w 2471"/>
                <a:gd name="T31" fmla="*/ 1014 h 2397"/>
                <a:gd name="T32" fmla="*/ 251 w 2471"/>
                <a:gd name="T33" fmla="*/ 1214 h 2397"/>
                <a:gd name="T34" fmla="*/ 69 w 2471"/>
                <a:gd name="T35" fmla="*/ 1671 h 2397"/>
                <a:gd name="T36" fmla="*/ 196 w 2471"/>
                <a:gd name="T37" fmla="*/ 2069 h 2397"/>
                <a:gd name="T38" fmla="*/ 547 w 2471"/>
                <a:gd name="T39" fmla="*/ 2315 h 2397"/>
                <a:gd name="T40" fmla="*/ 1065 w 2471"/>
                <a:gd name="T41" fmla="*/ 2397 h 2397"/>
                <a:gd name="T42" fmla="*/ 2471 w 2471"/>
                <a:gd name="T43" fmla="*/ 2397 h 2397"/>
                <a:gd name="T44" fmla="*/ 2471 w 2471"/>
                <a:gd name="T45" fmla="*/ 0 h 2397"/>
                <a:gd name="T46" fmla="*/ 1562 w 2471"/>
                <a:gd name="T47" fmla="*/ 0 h 2397"/>
                <a:gd name="T48" fmla="*/ 1562 w 2471"/>
                <a:gd name="T49" fmla="*/ 828 h 2397"/>
                <a:gd name="T50" fmla="*/ 1391 w 2471"/>
                <a:gd name="T51" fmla="*/ 828 h 2397"/>
                <a:gd name="T52" fmla="*/ 1144 w 2471"/>
                <a:gd name="T53" fmla="*/ 790 h 2397"/>
                <a:gd name="T54" fmla="*/ 1010 w 2471"/>
                <a:gd name="T55" fmla="*/ 679 h 2397"/>
                <a:gd name="T56" fmla="*/ 951 w 2471"/>
                <a:gd name="T57" fmla="*/ 492 h 2397"/>
                <a:gd name="T58" fmla="*/ 933 w 2471"/>
                <a:gd name="T59" fmla="*/ 361 h 2397"/>
                <a:gd name="T60" fmla="*/ 892 w 2471"/>
                <a:gd name="T61" fmla="*/ 144 h 2397"/>
                <a:gd name="T62" fmla="*/ 835 w 2471"/>
                <a:gd name="T63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71" h="2397">
                  <a:moveTo>
                    <a:pt x="1134" y="1185"/>
                  </a:moveTo>
                  <a:lnTo>
                    <a:pt x="1562" y="1185"/>
                  </a:lnTo>
                  <a:lnTo>
                    <a:pt x="1562" y="1510"/>
                  </a:lnTo>
                  <a:lnTo>
                    <a:pt x="1139" y="1510"/>
                  </a:lnTo>
                  <a:cubicBezTo>
                    <a:pt x="1055" y="1510"/>
                    <a:pt x="995" y="1497"/>
                    <a:pt x="959" y="1471"/>
                  </a:cubicBezTo>
                  <a:cubicBezTo>
                    <a:pt x="924" y="1446"/>
                    <a:pt x="906" y="1405"/>
                    <a:pt x="906" y="1349"/>
                  </a:cubicBezTo>
                  <a:cubicBezTo>
                    <a:pt x="906" y="1296"/>
                    <a:pt x="924" y="1255"/>
                    <a:pt x="960" y="1227"/>
                  </a:cubicBezTo>
                  <a:cubicBezTo>
                    <a:pt x="996" y="1199"/>
                    <a:pt x="1054" y="1185"/>
                    <a:pt x="1134" y="1185"/>
                  </a:cubicBezTo>
                  <a:close/>
                  <a:moveTo>
                    <a:pt x="835" y="0"/>
                  </a:moveTo>
                  <a:lnTo>
                    <a:pt x="0" y="0"/>
                  </a:lnTo>
                  <a:cubicBezTo>
                    <a:pt x="55" y="130"/>
                    <a:pt x="97" y="275"/>
                    <a:pt x="127" y="433"/>
                  </a:cubicBezTo>
                  <a:lnTo>
                    <a:pt x="157" y="614"/>
                  </a:lnTo>
                  <a:cubicBezTo>
                    <a:pt x="175" y="706"/>
                    <a:pt x="210" y="779"/>
                    <a:pt x="263" y="833"/>
                  </a:cubicBezTo>
                  <a:cubicBezTo>
                    <a:pt x="315" y="888"/>
                    <a:pt x="388" y="929"/>
                    <a:pt x="481" y="956"/>
                  </a:cubicBezTo>
                  <a:cubicBezTo>
                    <a:pt x="575" y="982"/>
                    <a:pt x="695" y="999"/>
                    <a:pt x="842" y="1006"/>
                  </a:cubicBezTo>
                  <a:lnTo>
                    <a:pt x="844" y="1014"/>
                  </a:lnTo>
                  <a:cubicBezTo>
                    <a:pt x="570" y="1036"/>
                    <a:pt x="373" y="1102"/>
                    <a:pt x="251" y="1214"/>
                  </a:cubicBezTo>
                  <a:cubicBezTo>
                    <a:pt x="129" y="1325"/>
                    <a:pt x="69" y="1478"/>
                    <a:pt x="69" y="1671"/>
                  </a:cubicBezTo>
                  <a:cubicBezTo>
                    <a:pt x="69" y="1827"/>
                    <a:pt x="111" y="1960"/>
                    <a:pt x="196" y="2069"/>
                  </a:cubicBezTo>
                  <a:cubicBezTo>
                    <a:pt x="281" y="2179"/>
                    <a:pt x="398" y="2261"/>
                    <a:pt x="547" y="2315"/>
                  </a:cubicBezTo>
                  <a:cubicBezTo>
                    <a:pt x="697" y="2370"/>
                    <a:pt x="870" y="2397"/>
                    <a:pt x="1065" y="2397"/>
                  </a:cubicBezTo>
                  <a:lnTo>
                    <a:pt x="2471" y="2397"/>
                  </a:lnTo>
                  <a:lnTo>
                    <a:pt x="2471" y="0"/>
                  </a:lnTo>
                  <a:lnTo>
                    <a:pt x="1562" y="0"/>
                  </a:lnTo>
                  <a:lnTo>
                    <a:pt x="1562" y="828"/>
                  </a:lnTo>
                  <a:lnTo>
                    <a:pt x="1391" y="828"/>
                  </a:lnTo>
                  <a:cubicBezTo>
                    <a:pt x="1288" y="828"/>
                    <a:pt x="1205" y="816"/>
                    <a:pt x="1144" y="790"/>
                  </a:cubicBezTo>
                  <a:cubicBezTo>
                    <a:pt x="1083" y="764"/>
                    <a:pt x="1039" y="727"/>
                    <a:pt x="1010" y="679"/>
                  </a:cubicBezTo>
                  <a:cubicBezTo>
                    <a:pt x="982" y="630"/>
                    <a:pt x="962" y="568"/>
                    <a:pt x="951" y="492"/>
                  </a:cubicBezTo>
                  <a:lnTo>
                    <a:pt x="933" y="361"/>
                  </a:lnTo>
                  <a:cubicBezTo>
                    <a:pt x="921" y="272"/>
                    <a:pt x="908" y="200"/>
                    <a:pt x="892" y="144"/>
                  </a:cubicBezTo>
                  <a:cubicBezTo>
                    <a:pt x="875" y="89"/>
                    <a:pt x="857" y="41"/>
                    <a:pt x="83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ED2445D-2204-459C-AE55-499BD2060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076457" y="5691088"/>
              <a:ext cx="762474" cy="862431"/>
            </a:xfrm>
            <a:custGeom>
              <a:avLst/>
              <a:gdLst>
                <a:gd name="T0" fmla="*/ 2117 w 2117"/>
                <a:gd name="T1" fmla="*/ 0 h 2397"/>
                <a:gd name="T2" fmla="*/ 0 w 2117"/>
                <a:gd name="T3" fmla="*/ 0 h 2397"/>
                <a:gd name="T4" fmla="*/ 0 w 2117"/>
                <a:gd name="T5" fmla="*/ 854 h 2397"/>
                <a:gd name="T6" fmla="*/ 1207 w 2117"/>
                <a:gd name="T7" fmla="*/ 854 h 2397"/>
                <a:gd name="T8" fmla="*/ 1207 w 2117"/>
                <a:gd name="T9" fmla="*/ 1036 h 2397"/>
                <a:gd name="T10" fmla="*/ 176 w 2117"/>
                <a:gd name="T11" fmla="*/ 1033 h 2397"/>
                <a:gd name="T12" fmla="*/ 176 w 2117"/>
                <a:gd name="T13" fmla="*/ 1348 h 2397"/>
                <a:gd name="T14" fmla="*/ 1207 w 2117"/>
                <a:gd name="T15" fmla="*/ 1348 h 2397"/>
                <a:gd name="T16" fmla="*/ 1207 w 2117"/>
                <a:gd name="T17" fmla="*/ 1532 h 2397"/>
                <a:gd name="T18" fmla="*/ 3 w 2117"/>
                <a:gd name="T19" fmla="*/ 1532 h 2397"/>
                <a:gd name="T20" fmla="*/ 3 w 2117"/>
                <a:gd name="T21" fmla="*/ 2397 h 2397"/>
                <a:gd name="T22" fmla="*/ 2117 w 2117"/>
                <a:gd name="T23" fmla="*/ 2397 h 2397"/>
                <a:gd name="T24" fmla="*/ 2117 w 2117"/>
                <a:gd name="T25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7" h="2397">
                  <a:moveTo>
                    <a:pt x="2117" y="0"/>
                  </a:moveTo>
                  <a:lnTo>
                    <a:pt x="0" y="0"/>
                  </a:lnTo>
                  <a:lnTo>
                    <a:pt x="0" y="854"/>
                  </a:lnTo>
                  <a:lnTo>
                    <a:pt x="1207" y="854"/>
                  </a:lnTo>
                  <a:lnTo>
                    <a:pt x="1207" y="1036"/>
                  </a:lnTo>
                  <a:lnTo>
                    <a:pt x="176" y="1033"/>
                  </a:lnTo>
                  <a:lnTo>
                    <a:pt x="176" y="1348"/>
                  </a:lnTo>
                  <a:lnTo>
                    <a:pt x="1207" y="1348"/>
                  </a:lnTo>
                  <a:lnTo>
                    <a:pt x="1207" y="1532"/>
                  </a:lnTo>
                  <a:lnTo>
                    <a:pt x="3" y="1532"/>
                  </a:lnTo>
                  <a:lnTo>
                    <a:pt x="3" y="2397"/>
                  </a:lnTo>
                  <a:lnTo>
                    <a:pt x="2117" y="2397"/>
                  </a:lnTo>
                  <a:lnTo>
                    <a:pt x="21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3A6C035-5333-4B74-9E6B-B403C33CC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0979303" y="1734427"/>
              <a:ext cx="909226" cy="966050"/>
            </a:xfrm>
            <a:custGeom>
              <a:avLst/>
              <a:gdLst>
                <a:gd name="T0" fmla="*/ 1641 w 2528"/>
                <a:gd name="T1" fmla="*/ 1343 h 2681"/>
                <a:gd name="T2" fmla="*/ 1551 w 2528"/>
                <a:gd name="T3" fmla="*/ 1709 h 2681"/>
                <a:gd name="T4" fmla="*/ 1268 w 2528"/>
                <a:gd name="T5" fmla="*/ 1827 h 2681"/>
                <a:gd name="T6" fmla="*/ 979 w 2528"/>
                <a:gd name="T7" fmla="*/ 1709 h 2681"/>
                <a:gd name="T8" fmla="*/ 887 w 2528"/>
                <a:gd name="T9" fmla="*/ 1341 h 2681"/>
                <a:gd name="T10" fmla="*/ 979 w 2528"/>
                <a:gd name="T11" fmla="*/ 971 h 2681"/>
                <a:gd name="T12" fmla="*/ 1268 w 2528"/>
                <a:gd name="T13" fmla="*/ 852 h 2681"/>
                <a:gd name="T14" fmla="*/ 1551 w 2528"/>
                <a:gd name="T15" fmla="*/ 971 h 2681"/>
                <a:gd name="T16" fmla="*/ 1641 w 2528"/>
                <a:gd name="T17" fmla="*/ 1343 h 2681"/>
                <a:gd name="T18" fmla="*/ 2528 w 2528"/>
                <a:gd name="T19" fmla="*/ 1338 h 2681"/>
                <a:gd name="T20" fmla="*/ 2199 w 2528"/>
                <a:gd name="T21" fmla="*/ 334 h 2681"/>
                <a:gd name="T22" fmla="*/ 1266 w 2528"/>
                <a:gd name="T23" fmla="*/ 0 h 2681"/>
                <a:gd name="T24" fmla="*/ 330 w 2528"/>
                <a:gd name="T25" fmla="*/ 334 h 2681"/>
                <a:gd name="T26" fmla="*/ 0 w 2528"/>
                <a:gd name="T27" fmla="*/ 1338 h 2681"/>
                <a:gd name="T28" fmla="*/ 330 w 2528"/>
                <a:gd name="T29" fmla="*/ 2346 h 2681"/>
                <a:gd name="T30" fmla="*/ 1268 w 2528"/>
                <a:gd name="T31" fmla="*/ 2681 h 2681"/>
                <a:gd name="T32" fmla="*/ 2200 w 2528"/>
                <a:gd name="T33" fmla="*/ 2346 h 2681"/>
                <a:gd name="T34" fmla="*/ 2528 w 2528"/>
                <a:gd name="T35" fmla="*/ 1338 h 2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28" h="2681">
                  <a:moveTo>
                    <a:pt x="1641" y="1343"/>
                  </a:moveTo>
                  <a:cubicBezTo>
                    <a:pt x="1641" y="1508"/>
                    <a:pt x="1611" y="1630"/>
                    <a:pt x="1551" y="1709"/>
                  </a:cubicBezTo>
                  <a:cubicBezTo>
                    <a:pt x="1492" y="1788"/>
                    <a:pt x="1397" y="1827"/>
                    <a:pt x="1268" y="1827"/>
                  </a:cubicBezTo>
                  <a:cubicBezTo>
                    <a:pt x="1136" y="1827"/>
                    <a:pt x="1040" y="1788"/>
                    <a:pt x="979" y="1709"/>
                  </a:cubicBezTo>
                  <a:cubicBezTo>
                    <a:pt x="918" y="1630"/>
                    <a:pt x="887" y="1508"/>
                    <a:pt x="887" y="1341"/>
                  </a:cubicBezTo>
                  <a:cubicBezTo>
                    <a:pt x="887" y="1174"/>
                    <a:pt x="918" y="1051"/>
                    <a:pt x="979" y="971"/>
                  </a:cubicBezTo>
                  <a:cubicBezTo>
                    <a:pt x="1040" y="892"/>
                    <a:pt x="1136" y="852"/>
                    <a:pt x="1268" y="852"/>
                  </a:cubicBezTo>
                  <a:cubicBezTo>
                    <a:pt x="1397" y="852"/>
                    <a:pt x="1492" y="892"/>
                    <a:pt x="1551" y="971"/>
                  </a:cubicBezTo>
                  <a:cubicBezTo>
                    <a:pt x="1611" y="1051"/>
                    <a:pt x="1641" y="1174"/>
                    <a:pt x="1641" y="1343"/>
                  </a:cubicBezTo>
                  <a:close/>
                  <a:moveTo>
                    <a:pt x="2528" y="1338"/>
                  </a:moveTo>
                  <a:cubicBezTo>
                    <a:pt x="2528" y="891"/>
                    <a:pt x="2419" y="557"/>
                    <a:pt x="2199" y="334"/>
                  </a:cubicBezTo>
                  <a:cubicBezTo>
                    <a:pt x="1980" y="111"/>
                    <a:pt x="1669" y="0"/>
                    <a:pt x="1266" y="0"/>
                  </a:cubicBezTo>
                  <a:cubicBezTo>
                    <a:pt x="862" y="0"/>
                    <a:pt x="550" y="111"/>
                    <a:pt x="330" y="334"/>
                  </a:cubicBezTo>
                  <a:cubicBezTo>
                    <a:pt x="110" y="557"/>
                    <a:pt x="0" y="891"/>
                    <a:pt x="0" y="1338"/>
                  </a:cubicBezTo>
                  <a:cubicBezTo>
                    <a:pt x="0" y="1787"/>
                    <a:pt x="110" y="2123"/>
                    <a:pt x="330" y="2346"/>
                  </a:cubicBezTo>
                  <a:cubicBezTo>
                    <a:pt x="550" y="2569"/>
                    <a:pt x="862" y="2681"/>
                    <a:pt x="1268" y="2681"/>
                  </a:cubicBezTo>
                  <a:cubicBezTo>
                    <a:pt x="1671" y="2681"/>
                    <a:pt x="1981" y="2569"/>
                    <a:pt x="2200" y="2346"/>
                  </a:cubicBezTo>
                  <a:cubicBezTo>
                    <a:pt x="2419" y="2123"/>
                    <a:pt x="2528" y="1787"/>
                    <a:pt x="2528" y="13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5DDED3C-E05C-4AF2-BD9E-D2D4BAA9E5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003230" y="2652653"/>
              <a:ext cx="862968" cy="1076047"/>
            </a:xfrm>
            <a:custGeom>
              <a:avLst/>
              <a:gdLst>
                <a:gd name="T0" fmla="*/ 0 w 2398"/>
                <a:gd name="T1" fmla="*/ 1989 h 2989"/>
                <a:gd name="T2" fmla="*/ 995 w 2398"/>
                <a:gd name="T3" fmla="*/ 1720 h 2989"/>
                <a:gd name="T4" fmla="*/ 2088 w 2398"/>
                <a:gd name="T5" fmla="*/ 1502 h 2989"/>
                <a:gd name="T6" fmla="*/ 2088 w 2398"/>
                <a:gd name="T7" fmla="*/ 1480 h 2989"/>
                <a:gd name="T8" fmla="*/ 986 w 2398"/>
                <a:gd name="T9" fmla="*/ 1253 h 2989"/>
                <a:gd name="T10" fmla="*/ 0 w 2398"/>
                <a:gd name="T11" fmla="*/ 979 h 2989"/>
                <a:gd name="T12" fmla="*/ 0 w 2398"/>
                <a:gd name="T13" fmla="*/ 0 h 2989"/>
                <a:gd name="T14" fmla="*/ 2398 w 2398"/>
                <a:gd name="T15" fmla="*/ 758 h 2989"/>
                <a:gd name="T16" fmla="*/ 2398 w 2398"/>
                <a:gd name="T17" fmla="*/ 2230 h 2989"/>
                <a:gd name="T18" fmla="*/ 0 w 2398"/>
                <a:gd name="T19" fmla="*/ 2989 h 2989"/>
                <a:gd name="T20" fmla="*/ 0 w 2398"/>
                <a:gd name="T21" fmla="*/ 1989 h 2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98" h="2989">
                  <a:moveTo>
                    <a:pt x="0" y="1989"/>
                  </a:moveTo>
                  <a:cubicBezTo>
                    <a:pt x="316" y="1889"/>
                    <a:pt x="647" y="1799"/>
                    <a:pt x="995" y="1720"/>
                  </a:cubicBezTo>
                  <a:cubicBezTo>
                    <a:pt x="1342" y="1642"/>
                    <a:pt x="1706" y="1569"/>
                    <a:pt x="2088" y="1502"/>
                  </a:cubicBezTo>
                  <a:lnTo>
                    <a:pt x="2088" y="1480"/>
                  </a:lnTo>
                  <a:cubicBezTo>
                    <a:pt x="1697" y="1409"/>
                    <a:pt x="1330" y="1333"/>
                    <a:pt x="986" y="1253"/>
                  </a:cubicBezTo>
                  <a:cubicBezTo>
                    <a:pt x="642" y="1173"/>
                    <a:pt x="314" y="1082"/>
                    <a:pt x="0" y="979"/>
                  </a:cubicBezTo>
                  <a:lnTo>
                    <a:pt x="0" y="0"/>
                  </a:lnTo>
                  <a:lnTo>
                    <a:pt x="2398" y="758"/>
                  </a:lnTo>
                  <a:lnTo>
                    <a:pt x="2398" y="2230"/>
                  </a:lnTo>
                  <a:lnTo>
                    <a:pt x="0" y="2989"/>
                  </a:lnTo>
                  <a:lnTo>
                    <a:pt x="0" y="19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071B0DC-7FB6-4C7C-97F2-16CABAAAC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1003230" y="3719133"/>
              <a:ext cx="862968" cy="889531"/>
            </a:xfrm>
            <a:custGeom>
              <a:avLst/>
              <a:gdLst>
                <a:gd name="T0" fmla="*/ 1212 w 2398"/>
                <a:gd name="T1" fmla="*/ 1134 h 2472"/>
                <a:gd name="T2" fmla="*/ 1212 w 2398"/>
                <a:gd name="T3" fmla="*/ 1563 h 2472"/>
                <a:gd name="T4" fmla="*/ 887 w 2398"/>
                <a:gd name="T5" fmla="*/ 1563 h 2472"/>
                <a:gd name="T6" fmla="*/ 887 w 2398"/>
                <a:gd name="T7" fmla="*/ 1139 h 2472"/>
                <a:gd name="T8" fmla="*/ 926 w 2398"/>
                <a:gd name="T9" fmla="*/ 960 h 2472"/>
                <a:gd name="T10" fmla="*/ 1048 w 2398"/>
                <a:gd name="T11" fmla="*/ 906 h 2472"/>
                <a:gd name="T12" fmla="*/ 1170 w 2398"/>
                <a:gd name="T13" fmla="*/ 961 h 2472"/>
                <a:gd name="T14" fmla="*/ 1212 w 2398"/>
                <a:gd name="T15" fmla="*/ 1134 h 2472"/>
                <a:gd name="T16" fmla="*/ 2398 w 2398"/>
                <a:gd name="T17" fmla="*/ 836 h 2472"/>
                <a:gd name="T18" fmla="*/ 2398 w 2398"/>
                <a:gd name="T19" fmla="*/ 0 h 2472"/>
                <a:gd name="T20" fmla="*/ 1964 w 2398"/>
                <a:gd name="T21" fmla="*/ 127 h 2472"/>
                <a:gd name="T22" fmla="*/ 1783 w 2398"/>
                <a:gd name="T23" fmla="*/ 158 h 2472"/>
                <a:gd name="T24" fmla="*/ 1564 w 2398"/>
                <a:gd name="T25" fmla="*/ 263 h 2472"/>
                <a:gd name="T26" fmla="*/ 1442 w 2398"/>
                <a:gd name="T27" fmla="*/ 482 h 2472"/>
                <a:gd name="T28" fmla="*/ 1391 w 2398"/>
                <a:gd name="T29" fmla="*/ 843 h 2472"/>
                <a:gd name="T30" fmla="*/ 1383 w 2398"/>
                <a:gd name="T31" fmla="*/ 844 h 2472"/>
                <a:gd name="T32" fmla="*/ 1184 w 2398"/>
                <a:gd name="T33" fmla="*/ 251 h 2472"/>
                <a:gd name="T34" fmla="*/ 727 w 2398"/>
                <a:gd name="T35" fmla="*/ 69 h 2472"/>
                <a:gd name="T36" fmla="*/ 328 w 2398"/>
                <a:gd name="T37" fmla="*/ 196 h 2472"/>
                <a:gd name="T38" fmla="*/ 82 w 2398"/>
                <a:gd name="T39" fmla="*/ 548 h 2472"/>
                <a:gd name="T40" fmla="*/ 0 w 2398"/>
                <a:gd name="T41" fmla="*/ 1065 h 2472"/>
                <a:gd name="T42" fmla="*/ 0 w 2398"/>
                <a:gd name="T43" fmla="*/ 2472 h 2472"/>
                <a:gd name="T44" fmla="*/ 2398 w 2398"/>
                <a:gd name="T45" fmla="*/ 2472 h 2472"/>
                <a:gd name="T46" fmla="*/ 2398 w 2398"/>
                <a:gd name="T47" fmla="*/ 1563 h 2472"/>
                <a:gd name="T48" fmla="*/ 1569 w 2398"/>
                <a:gd name="T49" fmla="*/ 1563 h 2472"/>
                <a:gd name="T50" fmla="*/ 1569 w 2398"/>
                <a:gd name="T51" fmla="*/ 1392 h 2472"/>
                <a:gd name="T52" fmla="*/ 1607 w 2398"/>
                <a:gd name="T53" fmla="*/ 1145 h 2472"/>
                <a:gd name="T54" fmla="*/ 1719 w 2398"/>
                <a:gd name="T55" fmla="*/ 1011 h 2472"/>
                <a:gd name="T56" fmla="*/ 1906 w 2398"/>
                <a:gd name="T57" fmla="*/ 951 h 2472"/>
                <a:gd name="T58" fmla="*/ 2036 w 2398"/>
                <a:gd name="T59" fmla="*/ 933 h 2472"/>
                <a:gd name="T60" fmla="*/ 2253 w 2398"/>
                <a:gd name="T61" fmla="*/ 892 h 2472"/>
                <a:gd name="T62" fmla="*/ 2398 w 2398"/>
                <a:gd name="T63" fmla="*/ 836 h 2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98" h="2472">
                  <a:moveTo>
                    <a:pt x="1212" y="1134"/>
                  </a:moveTo>
                  <a:lnTo>
                    <a:pt x="1212" y="1563"/>
                  </a:lnTo>
                  <a:lnTo>
                    <a:pt x="887" y="1563"/>
                  </a:lnTo>
                  <a:lnTo>
                    <a:pt x="887" y="1139"/>
                  </a:lnTo>
                  <a:cubicBezTo>
                    <a:pt x="887" y="1055"/>
                    <a:pt x="900" y="995"/>
                    <a:pt x="926" y="960"/>
                  </a:cubicBezTo>
                  <a:cubicBezTo>
                    <a:pt x="952" y="924"/>
                    <a:pt x="992" y="906"/>
                    <a:pt x="1048" y="906"/>
                  </a:cubicBezTo>
                  <a:cubicBezTo>
                    <a:pt x="1102" y="906"/>
                    <a:pt x="1143" y="924"/>
                    <a:pt x="1170" y="961"/>
                  </a:cubicBezTo>
                  <a:cubicBezTo>
                    <a:pt x="1198" y="997"/>
                    <a:pt x="1212" y="1055"/>
                    <a:pt x="1212" y="1134"/>
                  </a:cubicBezTo>
                  <a:close/>
                  <a:moveTo>
                    <a:pt x="2398" y="836"/>
                  </a:moveTo>
                  <a:lnTo>
                    <a:pt x="2398" y="0"/>
                  </a:lnTo>
                  <a:cubicBezTo>
                    <a:pt x="2267" y="55"/>
                    <a:pt x="2123" y="97"/>
                    <a:pt x="1964" y="127"/>
                  </a:cubicBezTo>
                  <a:lnTo>
                    <a:pt x="1783" y="158"/>
                  </a:lnTo>
                  <a:cubicBezTo>
                    <a:pt x="1692" y="176"/>
                    <a:pt x="1619" y="211"/>
                    <a:pt x="1564" y="263"/>
                  </a:cubicBezTo>
                  <a:cubicBezTo>
                    <a:pt x="1509" y="316"/>
                    <a:pt x="1468" y="388"/>
                    <a:pt x="1442" y="482"/>
                  </a:cubicBezTo>
                  <a:cubicBezTo>
                    <a:pt x="1415" y="575"/>
                    <a:pt x="1398" y="695"/>
                    <a:pt x="1391" y="843"/>
                  </a:cubicBezTo>
                  <a:lnTo>
                    <a:pt x="1383" y="844"/>
                  </a:lnTo>
                  <a:cubicBezTo>
                    <a:pt x="1362" y="571"/>
                    <a:pt x="1295" y="373"/>
                    <a:pt x="1184" y="251"/>
                  </a:cubicBezTo>
                  <a:cubicBezTo>
                    <a:pt x="1072" y="130"/>
                    <a:pt x="920" y="69"/>
                    <a:pt x="727" y="69"/>
                  </a:cubicBezTo>
                  <a:cubicBezTo>
                    <a:pt x="570" y="69"/>
                    <a:pt x="438" y="111"/>
                    <a:pt x="328" y="196"/>
                  </a:cubicBezTo>
                  <a:cubicBezTo>
                    <a:pt x="219" y="281"/>
                    <a:pt x="137" y="398"/>
                    <a:pt x="82" y="548"/>
                  </a:cubicBezTo>
                  <a:cubicBezTo>
                    <a:pt x="27" y="697"/>
                    <a:pt x="0" y="870"/>
                    <a:pt x="0" y="1065"/>
                  </a:cubicBezTo>
                  <a:lnTo>
                    <a:pt x="0" y="2472"/>
                  </a:lnTo>
                  <a:lnTo>
                    <a:pt x="2398" y="2472"/>
                  </a:lnTo>
                  <a:lnTo>
                    <a:pt x="2398" y="1563"/>
                  </a:lnTo>
                  <a:lnTo>
                    <a:pt x="1569" y="1563"/>
                  </a:lnTo>
                  <a:lnTo>
                    <a:pt x="1569" y="1392"/>
                  </a:lnTo>
                  <a:cubicBezTo>
                    <a:pt x="1569" y="1288"/>
                    <a:pt x="1582" y="1206"/>
                    <a:pt x="1607" y="1145"/>
                  </a:cubicBezTo>
                  <a:cubicBezTo>
                    <a:pt x="1633" y="1084"/>
                    <a:pt x="1670" y="1039"/>
                    <a:pt x="1719" y="1011"/>
                  </a:cubicBezTo>
                  <a:cubicBezTo>
                    <a:pt x="1767" y="982"/>
                    <a:pt x="1830" y="963"/>
                    <a:pt x="1906" y="951"/>
                  </a:cubicBezTo>
                  <a:lnTo>
                    <a:pt x="2036" y="933"/>
                  </a:lnTo>
                  <a:cubicBezTo>
                    <a:pt x="2125" y="922"/>
                    <a:pt x="2198" y="908"/>
                    <a:pt x="2253" y="892"/>
                  </a:cubicBezTo>
                  <a:cubicBezTo>
                    <a:pt x="2308" y="876"/>
                    <a:pt x="2357" y="857"/>
                    <a:pt x="2398" y="8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715F392-9BCF-4C90-A32D-EEB15231A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003230" y="4696343"/>
              <a:ext cx="862968" cy="762000"/>
            </a:xfrm>
            <a:custGeom>
              <a:avLst/>
              <a:gdLst>
                <a:gd name="T0" fmla="*/ 0 w 2398"/>
                <a:gd name="T1" fmla="*/ 2116 h 2116"/>
                <a:gd name="T2" fmla="*/ 0 w 2398"/>
                <a:gd name="T3" fmla="*/ 3 h 2116"/>
                <a:gd name="T4" fmla="*/ 866 w 2398"/>
                <a:gd name="T5" fmla="*/ 3 h 2116"/>
                <a:gd name="T6" fmla="*/ 866 w 2398"/>
                <a:gd name="T7" fmla="*/ 1207 h 2116"/>
                <a:gd name="T8" fmla="*/ 1050 w 2398"/>
                <a:gd name="T9" fmla="*/ 1207 h 2116"/>
                <a:gd name="T10" fmla="*/ 1050 w 2398"/>
                <a:gd name="T11" fmla="*/ 175 h 2116"/>
                <a:gd name="T12" fmla="*/ 1365 w 2398"/>
                <a:gd name="T13" fmla="*/ 175 h 2116"/>
                <a:gd name="T14" fmla="*/ 1361 w 2398"/>
                <a:gd name="T15" fmla="*/ 1207 h 2116"/>
                <a:gd name="T16" fmla="*/ 1544 w 2398"/>
                <a:gd name="T17" fmla="*/ 1207 h 2116"/>
                <a:gd name="T18" fmla="*/ 1544 w 2398"/>
                <a:gd name="T19" fmla="*/ 0 h 2116"/>
                <a:gd name="T20" fmla="*/ 2398 w 2398"/>
                <a:gd name="T21" fmla="*/ 0 h 2116"/>
                <a:gd name="T22" fmla="*/ 2398 w 2398"/>
                <a:gd name="T23" fmla="*/ 2116 h 2116"/>
                <a:gd name="T24" fmla="*/ 0 w 2398"/>
                <a:gd name="T25" fmla="*/ 2116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98" h="2116">
                  <a:moveTo>
                    <a:pt x="0" y="2116"/>
                  </a:moveTo>
                  <a:lnTo>
                    <a:pt x="0" y="3"/>
                  </a:lnTo>
                  <a:lnTo>
                    <a:pt x="866" y="3"/>
                  </a:lnTo>
                  <a:lnTo>
                    <a:pt x="866" y="1207"/>
                  </a:lnTo>
                  <a:lnTo>
                    <a:pt x="1050" y="1207"/>
                  </a:lnTo>
                  <a:lnTo>
                    <a:pt x="1050" y="175"/>
                  </a:lnTo>
                  <a:lnTo>
                    <a:pt x="1365" y="175"/>
                  </a:lnTo>
                  <a:lnTo>
                    <a:pt x="1361" y="1207"/>
                  </a:lnTo>
                  <a:lnTo>
                    <a:pt x="1544" y="1207"/>
                  </a:lnTo>
                  <a:lnTo>
                    <a:pt x="1544" y="0"/>
                  </a:lnTo>
                  <a:lnTo>
                    <a:pt x="2398" y="0"/>
                  </a:lnTo>
                  <a:lnTo>
                    <a:pt x="2398" y="2116"/>
                  </a:lnTo>
                  <a:lnTo>
                    <a:pt x="0" y="2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132EFA6-1CE3-4B85-B6FD-BE67AF9380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003230" y="5515732"/>
              <a:ext cx="862968" cy="1037787"/>
            </a:xfrm>
            <a:custGeom>
              <a:avLst/>
              <a:gdLst>
                <a:gd name="T0" fmla="*/ 1609 w 2398"/>
                <a:gd name="T1" fmla="*/ 1616 h 2883"/>
                <a:gd name="T2" fmla="*/ 1996 w 2398"/>
                <a:gd name="T3" fmla="*/ 1962 h 2883"/>
                <a:gd name="T4" fmla="*/ 2398 w 2398"/>
                <a:gd name="T5" fmla="*/ 1962 h 2883"/>
                <a:gd name="T6" fmla="*/ 2398 w 2398"/>
                <a:gd name="T7" fmla="*/ 2883 h 2883"/>
                <a:gd name="T8" fmla="*/ 0 w 2398"/>
                <a:gd name="T9" fmla="*/ 2883 h 2883"/>
                <a:gd name="T10" fmla="*/ 0 w 2398"/>
                <a:gd name="T11" fmla="*/ 1962 h 2883"/>
                <a:gd name="T12" fmla="*/ 1318 w 2398"/>
                <a:gd name="T13" fmla="*/ 1962 h 2883"/>
                <a:gd name="T14" fmla="*/ 1318 w 2398"/>
                <a:gd name="T15" fmla="*/ 1932 h 2883"/>
                <a:gd name="T16" fmla="*/ 928 w 2398"/>
                <a:gd name="T17" fmla="*/ 1804 h 2883"/>
                <a:gd name="T18" fmla="*/ 590 w 2398"/>
                <a:gd name="T19" fmla="*/ 1610 h 2883"/>
                <a:gd name="T20" fmla="*/ 0 w 2398"/>
                <a:gd name="T21" fmla="*/ 1179 h 2883"/>
                <a:gd name="T22" fmla="*/ 0 w 2398"/>
                <a:gd name="T23" fmla="*/ 39 h 2883"/>
                <a:gd name="T24" fmla="*/ 1038 w 2398"/>
                <a:gd name="T25" fmla="*/ 1075 h 2883"/>
                <a:gd name="T26" fmla="*/ 2398 w 2398"/>
                <a:gd name="T27" fmla="*/ 0 h 2883"/>
                <a:gd name="T28" fmla="*/ 2398 w 2398"/>
                <a:gd name="T29" fmla="*/ 1122 h 2883"/>
                <a:gd name="T30" fmla="*/ 1609 w 2398"/>
                <a:gd name="T31" fmla="*/ 1616 h 2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98" h="2883">
                  <a:moveTo>
                    <a:pt x="1609" y="1616"/>
                  </a:moveTo>
                  <a:lnTo>
                    <a:pt x="1996" y="1962"/>
                  </a:lnTo>
                  <a:lnTo>
                    <a:pt x="2398" y="1962"/>
                  </a:lnTo>
                  <a:lnTo>
                    <a:pt x="2398" y="2883"/>
                  </a:lnTo>
                  <a:lnTo>
                    <a:pt x="0" y="2883"/>
                  </a:lnTo>
                  <a:lnTo>
                    <a:pt x="0" y="1962"/>
                  </a:lnTo>
                  <a:lnTo>
                    <a:pt x="1318" y="1962"/>
                  </a:lnTo>
                  <a:lnTo>
                    <a:pt x="1318" y="1932"/>
                  </a:lnTo>
                  <a:cubicBezTo>
                    <a:pt x="1160" y="1892"/>
                    <a:pt x="1031" y="1849"/>
                    <a:pt x="928" y="1804"/>
                  </a:cubicBezTo>
                  <a:cubicBezTo>
                    <a:pt x="826" y="1759"/>
                    <a:pt x="714" y="1694"/>
                    <a:pt x="590" y="1610"/>
                  </a:cubicBezTo>
                  <a:cubicBezTo>
                    <a:pt x="467" y="1526"/>
                    <a:pt x="270" y="1382"/>
                    <a:pt x="0" y="1179"/>
                  </a:cubicBezTo>
                  <a:lnTo>
                    <a:pt x="0" y="39"/>
                  </a:lnTo>
                  <a:lnTo>
                    <a:pt x="1038" y="1075"/>
                  </a:lnTo>
                  <a:lnTo>
                    <a:pt x="2398" y="0"/>
                  </a:lnTo>
                  <a:lnTo>
                    <a:pt x="2398" y="1122"/>
                  </a:lnTo>
                  <a:lnTo>
                    <a:pt x="1609" y="1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827" y="304481"/>
            <a:ext cx="5197623" cy="1677292"/>
          </a:xfrm>
        </p:spPr>
        <p:txBody>
          <a:bodyPr anchor="b" anchorCtr="0">
            <a:normAutofit/>
          </a:bodyPr>
          <a:lstStyle>
            <a:lvl1pPr algn="l">
              <a:lnSpc>
                <a:spcPct val="85000"/>
              </a:lnSpc>
              <a:defRPr sz="56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9828" y="2271586"/>
            <a:ext cx="5102910" cy="1354010"/>
          </a:xfrm>
        </p:spPr>
        <p:txBody>
          <a:bodyPr/>
          <a:lstStyle>
            <a:lvl1pPr marL="0" indent="0" algn="l">
              <a:lnSpc>
                <a:spcPct val="105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31" name="Kuvan paikkamerkki 2">
            <a:extLst>
              <a:ext uri="{FF2B5EF4-FFF2-40B4-BE49-F238E27FC236}">
                <a16:creationId xmlns:a16="http://schemas.microsoft.com/office/drawing/2014/main" id="{31563A72-AB79-43BD-8B38-EB94EB292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351776" y="1308790"/>
            <a:ext cx="3488436" cy="414955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6" name="Tekstiruutu 5" descr="kerava.fi">
            <a:extLst>
              <a:ext uri="{FF2B5EF4-FFF2-40B4-BE49-F238E27FC236}">
                <a16:creationId xmlns:a16="http://schemas.microsoft.com/office/drawing/2014/main" id="{589E195E-A891-47D4-B6DC-8E388B0D62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909828" y="3831336"/>
            <a:ext cx="25374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600" b="1">
                <a:solidFill>
                  <a:schemeClr val="tx2"/>
                </a:solidFill>
              </a:rPr>
              <a:t>kerava.fi</a:t>
            </a:r>
          </a:p>
        </p:txBody>
      </p:sp>
      <p:sp>
        <p:nvSpPr>
          <p:cNvPr id="29" name="Tekstiruutu 28" descr="https://www.facebook.com/Keravankaupunki/">
            <a:extLst>
              <a:ext uri="{FF2B5EF4-FFF2-40B4-BE49-F238E27FC236}">
                <a16:creationId xmlns:a16="http://schemas.microsoft.com/office/drawing/2014/main" id="{3F9BEC39-A1A4-4558-BB6C-6D2FD8A9153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1331976" y="4271772"/>
            <a:ext cx="25374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600" b="0" u="none">
                <a:solidFill>
                  <a:srgbClr val="005900"/>
                </a:solidFill>
              </a:rPr>
              <a:t>Keravan kaupunki</a:t>
            </a:r>
          </a:p>
        </p:txBody>
      </p:sp>
      <p:sp>
        <p:nvSpPr>
          <p:cNvPr id="30" name="Tekstiruutu 29" descr="https://www.linkedin.com/company/city-of-kerava">
            <a:extLst>
              <a:ext uri="{FF2B5EF4-FFF2-40B4-BE49-F238E27FC236}">
                <a16:creationId xmlns:a16="http://schemas.microsoft.com/office/drawing/2014/main" id="{C63CBCFB-0905-41BC-A65B-E895707697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1331976" y="4642104"/>
            <a:ext cx="25374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600" b="0" u="none">
                <a:solidFill>
                  <a:srgbClr val="005900"/>
                </a:solidFill>
              </a:rPr>
              <a:t>Keravan kaupunki</a:t>
            </a:r>
          </a:p>
        </p:txBody>
      </p:sp>
      <p:sp>
        <p:nvSpPr>
          <p:cNvPr id="32" name="Tekstiruutu 31" descr="https://twitter.com/Keravankaupunki">
            <a:extLst>
              <a:ext uri="{FF2B5EF4-FFF2-40B4-BE49-F238E27FC236}">
                <a16:creationId xmlns:a16="http://schemas.microsoft.com/office/drawing/2014/main" id="{365B05C7-9A2A-4865-B1BA-A28BF62C883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1331976" y="5003292"/>
            <a:ext cx="25374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600" b="0" u="none">
                <a:solidFill>
                  <a:srgbClr val="005900"/>
                </a:solidFill>
              </a:rPr>
              <a:t>@keravankaupunki</a:t>
            </a:r>
          </a:p>
        </p:txBody>
      </p:sp>
      <p:sp>
        <p:nvSpPr>
          <p:cNvPr id="33" name="Tekstiruutu 32" descr="https://www.instagram.com/cityofkerava/">
            <a:extLst>
              <a:ext uri="{FF2B5EF4-FFF2-40B4-BE49-F238E27FC236}">
                <a16:creationId xmlns:a16="http://schemas.microsoft.com/office/drawing/2014/main" id="{0663DA1C-A68E-471E-9465-D7CF5A1D170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1331976" y="5359908"/>
            <a:ext cx="25374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600" b="0" u="none">
                <a:solidFill>
                  <a:srgbClr val="005900"/>
                </a:solidFill>
              </a:rPr>
              <a:t>@cityofkerava</a:t>
            </a:r>
          </a:p>
        </p:txBody>
      </p:sp>
      <p:sp>
        <p:nvSpPr>
          <p:cNvPr id="34" name="Tekstiruutu 33" descr="https://www.youtube.com/channel/UCI3foiauqcwdm4Mnso7UVfQ/about">
            <a:extLst>
              <a:ext uri="{FF2B5EF4-FFF2-40B4-BE49-F238E27FC236}">
                <a16:creationId xmlns:a16="http://schemas.microsoft.com/office/drawing/2014/main" id="{09033F52-1169-4EE4-8B87-4265EBD38B4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1331976" y="5734812"/>
            <a:ext cx="25374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600" b="0" u="none">
                <a:solidFill>
                  <a:srgbClr val="005900"/>
                </a:solidFill>
              </a:rPr>
              <a:t>Keravan kaupunki </a:t>
            </a:r>
            <a:r>
              <a:rPr lang="fi-FI" sz="1600" b="0" u="none" err="1">
                <a:solidFill>
                  <a:srgbClr val="005900"/>
                </a:solidFill>
              </a:rPr>
              <a:t>Official</a:t>
            </a:r>
            <a:endParaRPr lang="fi-FI" sz="1600" b="0" u="none">
              <a:solidFill>
                <a:srgbClr val="005900"/>
              </a:solidFill>
            </a:endParaRPr>
          </a:p>
        </p:txBody>
      </p:sp>
      <p:sp>
        <p:nvSpPr>
          <p:cNvPr id="37" name="Freeform 5">
            <a:extLst>
              <a:ext uri="{FF2B5EF4-FFF2-40B4-BE49-F238E27FC236}">
                <a16:creationId xmlns:a16="http://schemas.microsoft.com/office/drawing/2014/main" id="{B0EF1869-967A-4A86-8CD1-DBC47E94C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01512" y="4293249"/>
            <a:ext cx="220662" cy="214313"/>
          </a:xfrm>
          <a:custGeom>
            <a:avLst/>
            <a:gdLst>
              <a:gd name="T0" fmla="*/ 300 w 600"/>
              <a:gd name="T1" fmla="*/ 0 h 596"/>
              <a:gd name="T2" fmla="*/ 0 w 600"/>
              <a:gd name="T3" fmla="*/ 300 h 596"/>
              <a:gd name="T4" fmla="*/ 253 w 600"/>
              <a:gd name="T5" fmla="*/ 596 h 596"/>
              <a:gd name="T6" fmla="*/ 253 w 600"/>
              <a:gd name="T7" fmla="*/ 387 h 596"/>
              <a:gd name="T8" fmla="*/ 177 w 600"/>
              <a:gd name="T9" fmla="*/ 387 h 596"/>
              <a:gd name="T10" fmla="*/ 177 w 600"/>
              <a:gd name="T11" fmla="*/ 300 h 596"/>
              <a:gd name="T12" fmla="*/ 253 w 600"/>
              <a:gd name="T13" fmla="*/ 300 h 596"/>
              <a:gd name="T14" fmla="*/ 253 w 600"/>
              <a:gd name="T15" fmla="*/ 234 h 596"/>
              <a:gd name="T16" fmla="*/ 367 w 600"/>
              <a:gd name="T17" fmla="*/ 117 h 596"/>
              <a:gd name="T18" fmla="*/ 434 w 600"/>
              <a:gd name="T19" fmla="*/ 123 h 596"/>
              <a:gd name="T20" fmla="*/ 434 w 600"/>
              <a:gd name="T21" fmla="*/ 197 h 596"/>
              <a:gd name="T22" fmla="*/ 396 w 600"/>
              <a:gd name="T23" fmla="*/ 197 h 596"/>
              <a:gd name="T24" fmla="*/ 347 w 600"/>
              <a:gd name="T25" fmla="*/ 244 h 596"/>
              <a:gd name="T26" fmla="*/ 347 w 600"/>
              <a:gd name="T27" fmla="*/ 300 h 596"/>
              <a:gd name="T28" fmla="*/ 430 w 600"/>
              <a:gd name="T29" fmla="*/ 300 h 596"/>
              <a:gd name="T30" fmla="*/ 417 w 600"/>
              <a:gd name="T31" fmla="*/ 387 h 596"/>
              <a:gd name="T32" fmla="*/ 347 w 600"/>
              <a:gd name="T33" fmla="*/ 387 h 596"/>
              <a:gd name="T34" fmla="*/ 347 w 600"/>
              <a:gd name="T35" fmla="*/ 596 h 596"/>
              <a:gd name="T36" fmla="*/ 600 w 600"/>
              <a:gd name="T37" fmla="*/ 300 h 596"/>
              <a:gd name="T38" fmla="*/ 300 w 600"/>
              <a:gd name="T39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00" h="596">
                <a:moveTo>
                  <a:pt x="300" y="0"/>
                </a:moveTo>
                <a:cubicBezTo>
                  <a:pt x="134" y="0"/>
                  <a:pt x="0" y="134"/>
                  <a:pt x="0" y="300"/>
                </a:cubicBezTo>
                <a:cubicBezTo>
                  <a:pt x="0" y="450"/>
                  <a:pt x="110" y="574"/>
                  <a:pt x="253" y="596"/>
                </a:cubicBezTo>
                <a:lnTo>
                  <a:pt x="253" y="387"/>
                </a:lnTo>
                <a:lnTo>
                  <a:pt x="177" y="387"/>
                </a:lnTo>
                <a:lnTo>
                  <a:pt x="177" y="300"/>
                </a:lnTo>
                <a:lnTo>
                  <a:pt x="253" y="300"/>
                </a:lnTo>
                <a:lnTo>
                  <a:pt x="253" y="234"/>
                </a:lnTo>
                <a:cubicBezTo>
                  <a:pt x="253" y="159"/>
                  <a:pt x="298" y="117"/>
                  <a:pt x="367" y="117"/>
                </a:cubicBezTo>
                <a:cubicBezTo>
                  <a:pt x="399" y="117"/>
                  <a:pt x="434" y="123"/>
                  <a:pt x="434" y="123"/>
                </a:cubicBezTo>
                <a:lnTo>
                  <a:pt x="434" y="197"/>
                </a:lnTo>
                <a:lnTo>
                  <a:pt x="396" y="197"/>
                </a:lnTo>
                <a:cubicBezTo>
                  <a:pt x="359" y="197"/>
                  <a:pt x="347" y="220"/>
                  <a:pt x="347" y="244"/>
                </a:cubicBezTo>
                <a:lnTo>
                  <a:pt x="347" y="300"/>
                </a:lnTo>
                <a:lnTo>
                  <a:pt x="430" y="300"/>
                </a:lnTo>
                <a:lnTo>
                  <a:pt x="417" y="387"/>
                </a:lnTo>
                <a:lnTo>
                  <a:pt x="347" y="387"/>
                </a:lnTo>
                <a:lnTo>
                  <a:pt x="347" y="596"/>
                </a:lnTo>
                <a:cubicBezTo>
                  <a:pt x="490" y="574"/>
                  <a:pt x="600" y="450"/>
                  <a:pt x="600" y="300"/>
                </a:cubicBezTo>
                <a:cubicBezTo>
                  <a:pt x="600" y="134"/>
                  <a:pt x="466" y="0"/>
                  <a:pt x="300" y="0"/>
                </a:cubicBezTo>
                <a:close/>
              </a:path>
            </a:pathLst>
          </a:custGeom>
          <a:solidFill>
            <a:srgbClr val="0059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tx2"/>
              </a:solidFill>
            </a:endParaRPr>
          </a:p>
        </p:txBody>
      </p:sp>
      <p:sp>
        <p:nvSpPr>
          <p:cNvPr id="38" name="Freeform 6">
            <a:extLst>
              <a:ext uri="{FF2B5EF4-FFF2-40B4-BE49-F238E27FC236}">
                <a16:creationId xmlns:a16="http://schemas.microsoft.com/office/drawing/2014/main" id="{D5E4CA1C-C83A-4F48-AA2F-0E09B4380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01512" y="5021911"/>
            <a:ext cx="220662" cy="217488"/>
          </a:xfrm>
          <a:custGeom>
            <a:avLst/>
            <a:gdLst>
              <a:gd name="T0" fmla="*/ 300 w 600"/>
              <a:gd name="T1" fmla="*/ 0 h 600"/>
              <a:gd name="T2" fmla="*/ 0 w 600"/>
              <a:gd name="T3" fmla="*/ 300 h 600"/>
              <a:gd name="T4" fmla="*/ 300 w 600"/>
              <a:gd name="T5" fmla="*/ 600 h 600"/>
              <a:gd name="T6" fmla="*/ 600 w 600"/>
              <a:gd name="T7" fmla="*/ 300 h 600"/>
              <a:gd name="T8" fmla="*/ 300 w 600"/>
              <a:gd name="T9" fmla="*/ 0 h 600"/>
              <a:gd name="T10" fmla="*/ 451 w 600"/>
              <a:gd name="T11" fmla="*/ 243 h 600"/>
              <a:gd name="T12" fmla="*/ 451 w 600"/>
              <a:gd name="T13" fmla="*/ 253 h 600"/>
              <a:gd name="T14" fmla="*/ 245 w 600"/>
              <a:gd name="T15" fmla="*/ 458 h 600"/>
              <a:gd name="T16" fmla="*/ 134 w 600"/>
              <a:gd name="T17" fmla="*/ 426 h 600"/>
              <a:gd name="T18" fmla="*/ 152 w 600"/>
              <a:gd name="T19" fmla="*/ 427 h 600"/>
              <a:gd name="T20" fmla="*/ 241 w 600"/>
              <a:gd name="T21" fmla="*/ 396 h 600"/>
              <a:gd name="T22" fmla="*/ 174 w 600"/>
              <a:gd name="T23" fmla="*/ 346 h 600"/>
              <a:gd name="T24" fmla="*/ 187 w 600"/>
              <a:gd name="T25" fmla="*/ 347 h 600"/>
              <a:gd name="T26" fmla="*/ 207 w 600"/>
              <a:gd name="T27" fmla="*/ 345 h 600"/>
              <a:gd name="T28" fmla="*/ 149 w 600"/>
              <a:gd name="T29" fmla="*/ 274 h 600"/>
              <a:gd name="T30" fmla="*/ 149 w 600"/>
              <a:gd name="T31" fmla="*/ 273 h 600"/>
              <a:gd name="T32" fmla="*/ 181 w 600"/>
              <a:gd name="T33" fmla="*/ 282 h 600"/>
              <a:gd name="T34" fmla="*/ 149 w 600"/>
              <a:gd name="T35" fmla="*/ 222 h 600"/>
              <a:gd name="T36" fmla="*/ 159 w 600"/>
              <a:gd name="T37" fmla="*/ 185 h 600"/>
              <a:gd name="T38" fmla="*/ 308 w 600"/>
              <a:gd name="T39" fmla="*/ 261 h 600"/>
              <a:gd name="T40" fmla="*/ 306 w 600"/>
              <a:gd name="T41" fmla="*/ 244 h 600"/>
              <a:gd name="T42" fmla="*/ 378 w 600"/>
              <a:gd name="T43" fmla="*/ 172 h 600"/>
              <a:gd name="T44" fmla="*/ 431 w 600"/>
              <a:gd name="T45" fmla="*/ 195 h 600"/>
              <a:gd name="T46" fmla="*/ 477 w 600"/>
              <a:gd name="T47" fmla="*/ 177 h 600"/>
              <a:gd name="T48" fmla="*/ 445 w 600"/>
              <a:gd name="T49" fmla="*/ 217 h 600"/>
              <a:gd name="T50" fmla="*/ 487 w 600"/>
              <a:gd name="T51" fmla="*/ 206 h 600"/>
              <a:gd name="T52" fmla="*/ 451 w 600"/>
              <a:gd name="T53" fmla="*/ 243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00" h="600">
                <a:moveTo>
                  <a:pt x="300" y="0"/>
                </a:moveTo>
                <a:cubicBezTo>
                  <a:pt x="134" y="0"/>
                  <a:pt x="0" y="135"/>
                  <a:pt x="0" y="300"/>
                </a:cubicBezTo>
                <a:cubicBezTo>
                  <a:pt x="0" y="466"/>
                  <a:pt x="134" y="600"/>
                  <a:pt x="300" y="600"/>
                </a:cubicBezTo>
                <a:cubicBezTo>
                  <a:pt x="466" y="600"/>
                  <a:pt x="600" y="466"/>
                  <a:pt x="600" y="300"/>
                </a:cubicBezTo>
                <a:cubicBezTo>
                  <a:pt x="600" y="135"/>
                  <a:pt x="466" y="0"/>
                  <a:pt x="300" y="0"/>
                </a:cubicBezTo>
                <a:close/>
                <a:moveTo>
                  <a:pt x="451" y="243"/>
                </a:moveTo>
                <a:cubicBezTo>
                  <a:pt x="451" y="246"/>
                  <a:pt x="451" y="250"/>
                  <a:pt x="451" y="253"/>
                </a:cubicBezTo>
                <a:cubicBezTo>
                  <a:pt x="451" y="348"/>
                  <a:pt x="378" y="458"/>
                  <a:pt x="245" y="458"/>
                </a:cubicBezTo>
                <a:cubicBezTo>
                  <a:pt x="204" y="458"/>
                  <a:pt x="166" y="446"/>
                  <a:pt x="134" y="426"/>
                </a:cubicBezTo>
                <a:cubicBezTo>
                  <a:pt x="140" y="427"/>
                  <a:pt x="146" y="427"/>
                  <a:pt x="152" y="427"/>
                </a:cubicBezTo>
                <a:cubicBezTo>
                  <a:pt x="185" y="427"/>
                  <a:pt x="217" y="415"/>
                  <a:pt x="241" y="396"/>
                </a:cubicBezTo>
                <a:cubicBezTo>
                  <a:pt x="210" y="395"/>
                  <a:pt x="183" y="375"/>
                  <a:pt x="174" y="346"/>
                </a:cubicBezTo>
                <a:cubicBezTo>
                  <a:pt x="178" y="347"/>
                  <a:pt x="183" y="347"/>
                  <a:pt x="187" y="347"/>
                </a:cubicBezTo>
                <a:cubicBezTo>
                  <a:pt x="194" y="347"/>
                  <a:pt x="200" y="346"/>
                  <a:pt x="207" y="345"/>
                </a:cubicBezTo>
                <a:cubicBezTo>
                  <a:pt x="173" y="338"/>
                  <a:pt x="149" y="309"/>
                  <a:pt x="149" y="274"/>
                </a:cubicBezTo>
                <a:cubicBezTo>
                  <a:pt x="149" y="273"/>
                  <a:pt x="149" y="273"/>
                  <a:pt x="149" y="273"/>
                </a:cubicBezTo>
                <a:cubicBezTo>
                  <a:pt x="158" y="278"/>
                  <a:pt x="169" y="281"/>
                  <a:pt x="181" y="282"/>
                </a:cubicBezTo>
                <a:cubicBezTo>
                  <a:pt x="162" y="269"/>
                  <a:pt x="149" y="247"/>
                  <a:pt x="149" y="222"/>
                </a:cubicBezTo>
                <a:cubicBezTo>
                  <a:pt x="149" y="208"/>
                  <a:pt x="153" y="196"/>
                  <a:pt x="159" y="185"/>
                </a:cubicBezTo>
                <a:cubicBezTo>
                  <a:pt x="195" y="229"/>
                  <a:pt x="248" y="258"/>
                  <a:pt x="308" y="261"/>
                </a:cubicBezTo>
                <a:cubicBezTo>
                  <a:pt x="307" y="256"/>
                  <a:pt x="306" y="250"/>
                  <a:pt x="306" y="244"/>
                </a:cubicBezTo>
                <a:cubicBezTo>
                  <a:pt x="306" y="204"/>
                  <a:pt x="338" y="172"/>
                  <a:pt x="378" y="172"/>
                </a:cubicBezTo>
                <a:cubicBezTo>
                  <a:pt x="399" y="172"/>
                  <a:pt x="418" y="181"/>
                  <a:pt x="431" y="195"/>
                </a:cubicBezTo>
                <a:cubicBezTo>
                  <a:pt x="448" y="192"/>
                  <a:pt x="463" y="186"/>
                  <a:pt x="477" y="177"/>
                </a:cubicBezTo>
                <a:cubicBezTo>
                  <a:pt x="472" y="194"/>
                  <a:pt x="460" y="208"/>
                  <a:pt x="445" y="217"/>
                </a:cubicBezTo>
                <a:cubicBezTo>
                  <a:pt x="460" y="216"/>
                  <a:pt x="474" y="212"/>
                  <a:pt x="487" y="206"/>
                </a:cubicBezTo>
                <a:cubicBezTo>
                  <a:pt x="477" y="220"/>
                  <a:pt x="465" y="233"/>
                  <a:pt x="451" y="243"/>
                </a:cubicBezTo>
                <a:close/>
              </a:path>
            </a:pathLst>
          </a:custGeom>
          <a:solidFill>
            <a:srgbClr val="0059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tx2"/>
              </a:solidFill>
            </a:endParaRPr>
          </a:p>
        </p:txBody>
      </p:sp>
      <p:grpSp>
        <p:nvGrpSpPr>
          <p:cNvPr id="46" name="Ryhmä 45">
            <a:extLst>
              <a:ext uri="{FF2B5EF4-FFF2-40B4-BE49-F238E27FC236}">
                <a16:creationId xmlns:a16="http://schemas.microsoft.com/office/drawing/2014/main" id="{DA15E942-5E99-414B-B252-FACBA77B1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01512" y="5388624"/>
            <a:ext cx="220662" cy="215900"/>
            <a:chOff x="901512" y="5388624"/>
            <a:chExt cx="220662" cy="215900"/>
          </a:xfrm>
        </p:grpSpPr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B7BD717C-FAD4-4535-81FB-E2699D65CA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7075" y="5442599"/>
              <a:ext cx="109537" cy="106363"/>
            </a:xfrm>
            <a:custGeom>
              <a:avLst/>
              <a:gdLst>
                <a:gd name="T0" fmla="*/ 287 w 295"/>
                <a:gd name="T1" fmla="*/ 41 h 295"/>
                <a:gd name="T2" fmla="*/ 274 w 295"/>
                <a:gd name="T3" fmla="*/ 21 h 295"/>
                <a:gd name="T4" fmla="*/ 253 w 295"/>
                <a:gd name="T5" fmla="*/ 7 h 295"/>
                <a:gd name="T6" fmla="*/ 220 w 295"/>
                <a:gd name="T7" fmla="*/ 1 h 295"/>
                <a:gd name="T8" fmla="*/ 147 w 295"/>
                <a:gd name="T9" fmla="*/ 0 h 295"/>
                <a:gd name="T10" fmla="*/ 74 w 295"/>
                <a:gd name="T11" fmla="*/ 1 h 295"/>
                <a:gd name="T12" fmla="*/ 41 w 295"/>
                <a:gd name="T13" fmla="*/ 7 h 295"/>
                <a:gd name="T14" fmla="*/ 20 w 295"/>
                <a:gd name="T15" fmla="*/ 21 h 295"/>
                <a:gd name="T16" fmla="*/ 7 w 295"/>
                <a:gd name="T17" fmla="*/ 41 h 295"/>
                <a:gd name="T18" fmla="*/ 1 w 295"/>
                <a:gd name="T19" fmla="*/ 75 h 295"/>
                <a:gd name="T20" fmla="*/ 0 w 295"/>
                <a:gd name="T21" fmla="*/ 148 h 295"/>
                <a:gd name="T22" fmla="*/ 1 w 295"/>
                <a:gd name="T23" fmla="*/ 220 h 295"/>
                <a:gd name="T24" fmla="*/ 7 w 295"/>
                <a:gd name="T25" fmla="*/ 254 h 295"/>
                <a:gd name="T26" fmla="*/ 20 w 295"/>
                <a:gd name="T27" fmla="*/ 274 h 295"/>
                <a:gd name="T28" fmla="*/ 41 w 295"/>
                <a:gd name="T29" fmla="*/ 288 h 295"/>
                <a:gd name="T30" fmla="*/ 74 w 295"/>
                <a:gd name="T31" fmla="*/ 294 h 295"/>
                <a:gd name="T32" fmla="*/ 147 w 295"/>
                <a:gd name="T33" fmla="*/ 295 h 295"/>
                <a:gd name="T34" fmla="*/ 220 w 295"/>
                <a:gd name="T35" fmla="*/ 294 h 295"/>
                <a:gd name="T36" fmla="*/ 253 w 295"/>
                <a:gd name="T37" fmla="*/ 288 h 295"/>
                <a:gd name="T38" fmla="*/ 274 w 295"/>
                <a:gd name="T39" fmla="*/ 274 h 295"/>
                <a:gd name="T40" fmla="*/ 287 w 295"/>
                <a:gd name="T41" fmla="*/ 254 h 295"/>
                <a:gd name="T42" fmla="*/ 294 w 295"/>
                <a:gd name="T43" fmla="*/ 220 h 295"/>
                <a:gd name="T44" fmla="*/ 295 w 295"/>
                <a:gd name="T45" fmla="*/ 148 h 295"/>
                <a:gd name="T46" fmla="*/ 294 w 295"/>
                <a:gd name="T47" fmla="*/ 75 h 295"/>
                <a:gd name="T48" fmla="*/ 287 w 295"/>
                <a:gd name="T49" fmla="*/ 41 h 295"/>
                <a:gd name="T50" fmla="*/ 147 w 295"/>
                <a:gd name="T51" fmla="*/ 240 h 295"/>
                <a:gd name="T52" fmla="*/ 55 w 295"/>
                <a:gd name="T53" fmla="*/ 148 h 295"/>
                <a:gd name="T54" fmla="*/ 147 w 295"/>
                <a:gd name="T55" fmla="*/ 55 h 295"/>
                <a:gd name="T56" fmla="*/ 240 w 295"/>
                <a:gd name="T57" fmla="*/ 148 h 295"/>
                <a:gd name="T58" fmla="*/ 147 w 295"/>
                <a:gd name="T59" fmla="*/ 240 h 295"/>
                <a:gd name="T60" fmla="*/ 243 w 295"/>
                <a:gd name="T61" fmla="*/ 73 h 295"/>
                <a:gd name="T62" fmla="*/ 222 w 295"/>
                <a:gd name="T63" fmla="*/ 52 h 295"/>
                <a:gd name="T64" fmla="*/ 243 w 295"/>
                <a:gd name="T65" fmla="*/ 30 h 295"/>
                <a:gd name="T66" fmla="*/ 265 w 295"/>
                <a:gd name="T67" fmla="*/ 52 h 295"/>
                <a:gd name="T68" fmla="*/ 243 w 295"/>
                <a:gd name="T69" fmla="*/ 73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5" h="295">
                  <a:moveTo>
                    <a:pt x="287" y="41"/>
                  </a:moveTo>
                  <a:cubicBezTo>
                    <a:pt x="284" y="33"/>
                    <a:pt x="280" y="27"/>
                    <a:pt x="274" y="21"/>
                  </a:cubicBezTo>
                  <a:cubicBezTo>
                    <a:pt x="268" y="14"/>
                    <a:pt x="262" y="11"/>
                    <a:pt x="253" y="7"/>
                  </a:cubicBezTo>
                  <a:cubicBezTo>
                    <a:pt x="247" y="5"/>
                    <a:pt x="237" y="2"/>
                    <a:pt x="220" y="1"/>
                  </a:cubicBezTo>
                  <a:cubicBezTo>
                    <a:pt x="201" y="0"/>
                    <a:pt x="195" y="0"/>
                    <a:pt x="147" y="0"/>
                  </a:cubicBezTo>
                  <a:cubicBezTo>
                    <a:pt x="99" y="0"/>
                    <a:pt x="93" y="0"/>
                    <a:pt x="74" y="1"/>
                  </a:cubicBezTo>
                  <a:cubicBezTo>
                    <a:pt x="57" y="2"/>
                    <a:pt x="47" y="5"/>
                    <a:pt x="41" y="7"/>
                  </a:cubicBezTo>
                  <a:cubicBezTo>
                    <a:pt x="33" y="11"/>
                    <a:pt x="27" y="14"/>
                    <a:pt x="20" y="21"/>
                  </a:cubicBezTo>
                  <a:cubicBezTo>
                    <a:pt x="14" y="27"/>
                    <a:pt x="10" y="33"/>
                    <a:pt x="7" y="41"/>
                  </a:cubicBezTo>
                  <a:cubicBezTo>
                    <a:pt x="4" y="48"/>
                    <a:pt x="1" y="57"/>
                    <a:pt x="1" y="75"/>
                  </a:cubicBezTo>
                  <a:cubicBezTo>
                    <a:pt x="0" y="94"/>
                    <a:pt x="0" y="100"/>
                    <a:pt x="0" y="148"/>
                  </a:cubicBezTo>
                  <a:cubicBezTo>
                    <a:pt x="0" y="196"/>
                    <a:pt x="0" y="201"/>
                    <a:pt x="1" y="220"/>
                  </a:cubicBezTo>
                  <a:cubicBezTo>
                    <a:pt x="1" y="238"/>
                    <a:pt x="4" y="247"/>
                    <a:pt x="7" y="254"/>
                  </a:cubicBezTo>
                  <a:cubicBezTo>
                    <a:pt x="10" y="262"/>
                    <a:pt x="14" y="268"/>
                    <a:pt x="20" y="274"/>
                  </a:cubicBezTo>
                  <a:cubicBezTo>
                    <a:pt x="27" y="281"/>
                    <a:pt x="33" y="285"/>
                    <a:pt x="41" y="288"/>
                  </a:cubicBezTo>
                  <a:cubicBezTo>
                    <a:pt x="47" y="290"/>
                    <a:pt x="57" y="293"/>
                    <a:pt x="74" y="294"/>
                  </a:cubicBezTo>
                  <a:cubicBezTo>
                    <a:pt x="93" y="295"/>
                    <a:pt x="99" y="295"/>
                    <a:pt x="147" y="295"/>
                  </a:cubicBezTo>
                  <a:cubicBezTo>
                    <a:pt x="195" y="295"/>
                    <a:pt x="201" y="295"/>
                    <a:pt x="220" y="294"/>
                  </a:cubicBezTo>
                  <a:cubicBezTo>
                    <a:pt x="237" y="293"/>
                    <a:pt x="247" y="290"/>
                    <a:pt x="253" y="288"/>
                  </a:cubicBezTo>
                  <a:cubicBezTo>
                    <a:pt x="262" y="285"/>
                    <a:pt x="268" y="281"/>
                    <a:pt x="274" y="274"/>
                  </a:cubicBezTo>
                  <a:cubicBezTo>
                    <a:pt x="280" y="268"/>
                    <a:pt x="284" y="262"/>
                    <a:pt x="287" y="254"/>
                  </a:cubicBezTo>
                  <a:cubicBezTo>
                    <a:pt x="290" y="247"/>
                    <a:pt x="293" y="238"/>
                    <a:pt x="294" y="220"/>
                  </a:cubicBezTo>
                  <a:cubicBezTo>
                    <a:pt x="294" y="201"/>
                    <a:pt x="295" y="196"/>
                    <a:pt x="295" y="148"/>
                  </a:cubicBezTo>
                  <a:cubicBezTo>
                    <a:pt x="295" y="100"/>
                    <a:pt x="294" y="94"/>
                    <a:pt x="294" y="75"/>
                  </a:cubicBezTo>
                  <a:cubicBezTo>
                    <a:pt x="293" y="57"/>
                    <a:pt x="290" y="48"/>
                    <a:pt x="287" y="41"/>
                  </a:cubicBezTo>
                  <a:close/>
                  <a:moveTo>
                    <a:pt x="147" y="240"/>
                  </a:moveTo>
                  <a:cubicBezTo>
                    <a:pt x="96" y="240"/>
                    <a:pt x="55" y="199"/>
                    <a:pt x="55" y="148"/>
                  </a:cubicBezTo>
                  <a:cubicBezTo>
                    <a:pt x="55" y="97"/>
                    <a:pt x="96" y="55"/>
                    <a:pt x="147" y="55"/>
                  </a:cubicBezTo>
                  <a:cubicBezTo>
                    <a:pt x="198" y="55"/>
                    <a:pt x="240" y="97"/>
                    <a:pt x="240" y="148"/>
                  </a:cubicBezTo>
                  <a:cubicBezTo>
                    <a:pt x="240" y="199"/>
                    <a:pt x="198" y="240"/>
                    <a:pt x="147" y="240"/>
                  </a:cubicBezTo>
                  <a:close/>
                  <a:moveTo>
                    <a:pt x="243" y="73"/>
                  </a:moveTo>
                  <a:cubicBezTo>
                    <a:pt x="231" y="73"/>
                    <a:pt x="222" y="63"/>
                    <a:pt x="222" y="52"/>
                  </a:cubicBezTo>
                  <a:cubicBezTo>
                    <a:pt x="222" y="40"/>
                    <a:pt x="231" y="30"/>
                    <a:pt x="243" y="30"/>
                  </a:cubicBezTo>
                  <a:cubicBezTo>
                    <a:pt x="255" y="30"/>
                    <a:pt x="265" y="40"/>
                    <a:pt x="265" y="52"/>
                  </a:cubicBezTo>
                  <a:cubicBezTo>
                    <a:pt x="265" y="63"/>
                    <a:pt x="255" y="73"/>
                    <a:pt x="243" y="73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tx2"/>
                </a:solidFill>
              </a:endParaRPr>
            </a:p>
          </p:txBody>
        </p:sp>
        <p:sp>
          <p:nvSpPr>
            <p:cNvPr id="40" name="Oval 8">
              <a:extLst>
                <a:ext uri="{FF2B5EF4-FFF2-40B4-BE49-F238E27FC236}">
                  <a16:creationId xmlns:a16="http://schemas.microsoft.com/office/drawing/2014/main" id="{89366F60-C687-43B1-9568-7EAD148AD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90412" y="5474349"/>
              <a:ext cx="42862" cy="44450"/>
            </a:xfrm>
            <a:prstGeom prst="ellipse">
              <a:avLst/>
            </a:prstGeom>
            <a:solidFill>
              <a:srgbClr val="0059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tx2"/>
                </a:solidFill>
              </a:endParaRPr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477652E0-E8B4-4417-8E7B-70B1B8533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01512" y="5388624"/>
              <a:ext cx="220662" cy="215900"/>
            </a:xfrm>
            <a:custGeom>
              <a:avLst/>
              <a:gdLst>
                <a:gd name="T0" fmla="*/ 300 w 600"/>
                <a:gd name="T1" fmla="*/ 0 h 600"/>
                <a:gd name="T2" fmla="*/ 0 w 600"/>
                <a:gd name="T3" fmla="*/ 300 h 600"/>
                <a:gd name="T4" fmla="*/ 300 w 600"/>
                <a:gd name="T5" fmla="*/ 600 h 600"/>
                <a:gd name="T6" fmla="*/ 600 w 600"/>
                <a:gd name="T7" fmla="*/ 300 h 600"/>
                <a:gd name="T8" fmla="*/ 300 w 600"/>
                <a:gd name="T9" fmla="*/ 0 h 600"/>
                <a:gd name="T10" fmla="*/ 479 w 600"/>
                <a:gd name="T11" fmla="*/ 374 h 600"/>
                <a:gd name="T12" fmla="*/ 471 w 600"/>
                <a:gd name="T13" fmla="*/ 418 h 600"/>
                <a:gd name="T14" fmla="*/ 450 w 600"/>
                <a:gd name="T15" fmla="*/ 449 h 600"/>
                <a:gd name="T16" fmla="*/ 418 w 600"/>
                <a:gd name="T17" fmla="*/ 470 h 600"/>
                <a:gd name="T18" fmla="*/ 374 w 600"/>
                <a:gd name="T19" fmla="*/ 479 h 600"/>
                <a:gd name="T20" fmla="*/ 300 w 600"/>
                <a:gd name="T21" fmla="*/ 480 h 600"/>
                <a:gd name="T22" fmla="*/ 226 w 600"/>
                <a:gd name="T23" fmla="*/ 479 h 600"/>
                <a:gd name="T24" fmla="*/ 182 w 600"/>
                <a:gd name="T25" fmla="*/ 470 h 600"/>
                <a:gd name="T26" fmla="*/ 150 w 600"/>
                <a:gd name="T27" fmla="*/ 449 h 600"/>
                <a:gd name="T28" fmla="*/ 130 w 600"/>
                <a:gd name="T29" fmla="*/ 418 h 600"/>
                <a:gd name="T30" fmla="*/ 121 w 600"/>
                <a:gd name="T31" fmla="*/ 374 h 600"/>
                <a:gd name="T32" fmla="*/ 120 w 600"/>
                <a:gd name="T33" fmla="*/ 300 h 600"/>
                <a:gd name="T34" fmla="*/ 121 w 600"/>
                <a:gd name="T35" fmla="*/ 225 h 600"/>
                <a:gd name="T36" fmla="*/ 130 w 600"/>
                <a:gd name="T37" fmla="*/ 182 h 600"/>
                <a:gd name="T38" fmla="*/ 150 w 600"/>
                <a:gd name="T39" fmla="*/ 150 h 600"/>
                <a:gd name="T40" fmla="*/ 182 w 600"/>
                <a:gd name="T41" fmla="*/ 129 h 600"/>
                <a:gd name="T42" fmla="*/ 226 w 600"/>
                <a:gd name="T43" fmla="*/ 121 h 600"/>
                <a:gd name="T44" fmla="*/ 300 w 600"/>
                <a:gd name="T45" fmla="*/ 120 h 600"/>
                <a:gd name="T46" fmla="*/ 374 w 600"/>
                <a:gd name="T47" fmla="*/ 121 h 600"/>
                <a:gd name="T48" fmla="*/ 418 w 600"/>
                <a:gd name="T49" fmla="*/ 129 h 600"/>
                <a:gd name="T50" fmla="*/ 450 w 600"/>
                <a:gd name="T51" fmla="*/ 150 h 600"/>
                <a:gd name="T52" fmla="*/ 471 w 600"/>
                <a:gd name="T53" fmla="*/ 182 h 600"/>
                <a:gd name="T54" fmla="*/ 479 w 600"/>
                <a:gd name="T55" fmla="*/ 225 h 600"/>
                <a:gd name="T56" fmla="*/ 480 w 600"/>
                <a:gd name="T57" fmla="*/ 300 h 600"/>
                <a:gd name="T58" fmla="*/ 479 w 600"/>
                <a:gd name="T59" fmla="*/ 374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" h="600">
                  <a:moveTo>
                    <a:pt x="300" y="0"/>
                  </a:moveTo>
                  <a:cubicBezTo>
                    <a:pt x="134" y="0"/>
                    <a:pt x="0" y="134"/>
                    <a:pt x="0" y="300"/>
                  </a:cubicBezTo>
                  <a:cubicBezTo>
                    <a:pt x="0" y="465"/>
                    <a:pt x="134" y="600"/>
                    <a:pt x="300" y="600"/>
                  </a:cubicBezTo>
                  <a:cubicBezTo>
                    <a:pt x="466" y="600"/>
                    <a:pt x="600" y="465"/>
                    <a:pt x="600" y="300"/>
                  </a:cubicBezTo>
                  <a:cubicBezTo>
                    <a:pt x="600" y="134"/>
                    <a:pt x="466" y="0"/>
                    <a:pt x="300" y="0"/>
                  </a:cubicBezTo>
                  <a:close/>
                  <a:moveTo>
                    <a:pt x="479" y="374"/>
                  </a:moveTo>
                  <a:cubicBezTo>
                    <a:pt x="478" y="393"/>
                    <a:pt x="475" y="406"/>
                    <a:pt x="471" y="418"/>
                  </a:cubicBezTo>
                  <a:cubicBezTo>
                    <a:pt x="466" y="429"/>
                    <a:pt x="460" y="439"/>
                    <a:pt x="450" y="449"/>
                  </a:cubicBezTo>
                  <a:cubicBezTo>
                    <a:pt x="440" y="459"/>
                    <a:pt x="430" y="466"/>
                    <a:pt x="418" y="470"/>
                  </a:cubicBezTo>
                  <a:cubicBezTo>
                    <a:pt x="407" y="475"/>
                    <a:pt x="393" y="478"/>
                    <a:pt x="374" y="479"/>
                  </a:cubicBezTo>
                  <a:cubicBezTo>
                    <a:pt x="355" y="479"/>
                    <a:pt x="349" y="480"/>
                    <a:pt x="300" y="480"/>
                  </a:cubicBezTo>
                  <a:cubicBezTo>
                    <a:pt x="251" y="480"/>
                    <a:pt x="245" y="479"/>
                    <a:pt x="226" y="479"/>
                  </a:cubicBezTo>
                  <a:cubicBezTo>
                    <a:pt x="207" y="478"/>
                    <a:pt x="194" y="475"/>
                    <a:pt x="182" y="470"/>
                  </a:cubicBezTo>
                  <a:cubicBezTo>
                    <a:pt x="170" y="466"/>
                    <a:pt x="160" y="459"/>
                    <a:pt x="150" y="449"/>
                  </a:cubicBezTo>
                  <a:cubicBezTo>
                    <a:pt x="140" y="439"/>
                    <a:pt x="134" y="429"/>
                    <a:pt x="130" y="418"/>
                  </a:cubicBezTo>
                  <a:cubicBezTo>
                    <a:pt x="125" y="406"/>
                    <a:pt x="122" y="393"/>
                    <a:pt x="121" y="374"/>
                  </a:cubicBezTo>
                  <a:cubicBezTo>
                    <a:pt x="120" y="355"/>
                    <a:pt x="120" y="349"/>
                    <a:pt x="120" y="300"/>
                  </a:cubicBezTo>
                  <a:cubicBezTo>
                    <a:pt x="120" y="251"/>
                    <a:pt x="120" y="245"/>
                    <a:pt x="121" y="225"/>
                  </a:cubicBezTo>
                  <a:cubicBezTo>
                    <a:pt x="122" y="206"/>
                    <a:pt x="125" y="193"/>
                    <a:pt x="130" y="182"/>
                  </a:cubicBezTo>
                  <a:cubicBezTo>
                    <a:pt x="134" y="170"/>
                    <a:pt x="140" y="160"/>
                    <a:pt x="150" y="150"/>
                  </a:cubicBezTo>
                  <a:cubicBezTo>
                    <a:pt x="160" y="140"/>
                    <a:pt x="170" y="134"/>
                    <a:pt x="182" y="129"/>
                  </a:cubicBezTo>
                  <a:cubicBezTo>
                    <a:pt x="194" y="125"/>
                    <a:pt x="207" y="122"/>
                    <a:pt x="226" y="121"/>
                  </a:cubicBezTo>
                  <a:cubicBezTo>
                    <a:pt x="245" y="120"/>
                    <a:pt x="251" y="120"/>
                    <a:pt x="300" y="120"/>
                  </a:cubicBezTo>
                  <a:cubicBezTo>
                    <a:pt x="349" y="120"/>
                    <a:pt x="355" y="120"/>
                    <a:pt x="374" y="121"/>
                  </a:cubicBezTo>
                  <a:cubicBezTo>
                    <a:pt x="393" y="122"/>
                    <a:pt x="407" y="125"/>
                    <a:pt x="418" y="129"/>
                  </a:cubicBezTo>
                  <a:cubicBezTo>
                    <a:pt x="430" y="134"/>
                    <a:pt x="440" y="140"/>
                    <a:pt x="450" y="150"/>
                  </a:cubicBezTo>
                  <a:cubicBezTo>
                    <a:pt x="460" y="160"/>
                    <a:pt x="466" y="170"/>
                    <a:pt x="471" y="182"/>
                  </a:cubicBezTo>
                  <a:cubicBezTo>
                    <a:pt x="475" y="193"/>
                    <a:pt x="478" y="206"/>
                    <a:pt x="479" y="225"/>
                  </a:cubicBezTo>
                  <a:cubicBezTo>
                    <a:pt x="480" y="245"/>
                    <a:pt x="480" y="251"/>
                    <a:pt x="480" y="300"/>
                  </a:cubicBezTo>
                  <a:cubicBezTo>
                    <a:pt x="480" y="349"/>
                    <a:pt x="480" y="355"/>
                    <a:pt x="479" y="374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tx2"/>
                </a:solidFill>
              </a:endParaRPr>
            </a:p>
          </p:txBody>
        </p:sp>
      </p:grpSp>
      <p:sp>
        <p:nvSpPr>
          <p:cNvPr id="42" name="Freeform 10">
            <a:extLst>
              <a:ext uri="{FF2B5EF4-FFF2-40B4-BE49-F238E27FC236}">
                <a16:creationId xmlns:a16="http://schemas.microsoft.com/office/drawing/2014/main" id="{C392C682-5369-408D-934D-ECD7B5A9A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01512" y="4656786"/>
            <a:ext cx="220662" cy="217488"/>
          </a:xfrm>
          <a:custGeom>
            <a:avLst/>
            <a:gdLst>
              <a:gd name="T0" fmla="*/ 300 w 600"/>
              <a:gd name="T1" fmla="*/ 0 h 600"/>
              <a:gd name="T2" fmla="*/ 0 w 600"/>
              <a:gd name="T3" fmla="*/ 300 h 600"/>
              <a:gd name="T4" fmla="*/ 300 w 600"/>
              <a:gd name="T5" fmla="*/ 600 h 600"/>
              <a:gd name="T6" fmla="*/ 600 w 600"/>
              <a:gd name="T7" fmla="*/ 300 h 600"/>
              <a:gd name="T8" fmla="*/ 300 w 600"/>
              <a:gd name="T9" fmla="*/ 0 h 600"/>
              <a:gd name="T10" fmla="*/ 206 w 600"/>
              <a:gd name="T11" fmla="*/ 458 h 600"/>
              <a:gd name="T12" fmla="*/ 134 w 600"/>
              <a:gd name="T13" fmla="*/ 458 h 600"/>
              <a:gd name="T14" fmla="*/ 134 w 600"/>
              <a:gd name="T15" fmla="*/ 228 h 600"/>
              <a:gd name="T16" fmla="*/ 206 w 600"/>
              <a:gd name="T17" fmla="*/ 228 h 600"/>
              <a:gd name="T18" fmla="*/ 206 w 600"/>
              <a:gd name="T19" fmla="*/ 458 h 600"/>
              <a:gd name="T20" fmla="*/ 170 w 600"/>
              <a:gd name="T21" fmla="*/ 198 h 600"/>
              <a:gd name="T22" fmla="*/ 128 w 600"/>
              <a:gd name="T23" fmla="*/ 156 h 600"/>
              <a:gd name="T24" fmla="*/ 170 w 600"/>
              <a:gd name="T25" fmla="*/ 113 h 600"/>
              <a:gd name="T26" fmla="*/ 212 w 600"/>
              <a:gd name="T27" fmla="*/ 156 h 600"/>
              <a:gd name="T28" fmla="*/ 170 w 600"/>
              <a:gd name="T29" fmla="*/ 198 h 600"/>
              <a:gd name="T30" fmla="*/ 473 w 600"/>
              <a:gd name="T31" fmla="*/ 458 h 600"/>
              <a:gd name="T32" fmla="*/ 402 w 600"/>
              <a:gd name="T33" fmla="*/ 458 h 600"/>
              <a:gd name="T34" fmla="*/ 402 w 600"/>
              <a:gd name="T35" fmla="*/ 337 h 600"/>
              <a:gd name="T36" fmla="*/ 363 w 600"/>
              <a:gd name="T37" fmla="*/ 286 h 600"/>
              <a:gd name="T38" fmla="*/ 320 w 600"/>
              <a:gd name="T39" fmla="*/ 337 h 600"/>
              <a:gd name="T40" fmla="*/ 320 w 600"/>
              <a:gd name="T41" fmla="*/ 458 h 600"/>
              <a:gd name="T42" fmla="*/ 251 w 600"/>
              <a:gd name="T43" fmla="*/ 458 h 600"/>
              <a:gd name="T44" fmla="*/ 251 w 600"/>
              <a:gd name="T45" fmla="*/ 228 h 600"/>
              <a:gd name="T46" fmla="*/ 320 w 600"/>
              <a:gd name="T47" fmla="*/ 228 h 600"/>
              <a:gd name="T48" fmla="*/ 320 w 600"/>
              <a:gd name="T49" fmla="*/ 259 h 600"/>
              <a:gd name="T50" fmla="*/ 389 w 600"/>
              <a:gd name="T51" fmla="*/ 221 h 600"/>
              <a:gd name="T52" fmla="*/ 473 w 600"/>
              <a:gd name="T53" fmla="*/ 313 h 600"/>
              <a:gd name="T54" fmla="*/ 473 w 600"/>
              <a:gd name="T55" fmla="*/ 458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600" h="600">
                <a:moveTo>
                  <a:pt x="300" y="0"/>
                </a:moveTo>
                <a:cubicBezTo>
                  <a:pt x="134" y="0"/>
                  <a:pt x="0" y="134"/>
                  <a:pt x="0" y="300"/>
                </a:cubicBezTo>
                <a:cubicBezTo>
                  <a:pt x="0" y="466"/>
                  <a:pt x="134" y="600"/>
                  <a:pt x="300" y="600"/>
                </a:cubicBezTo>
                <a:cubicBezTo>
                  <a:pt x="466" y="600"/>
                  <a:pt x="600" y="466"/>
                  <a:pt x="600" y="300"/>
                </a:cubicBezTo>
                <a:cubicBezTo>
                  <a:pt x="600" y="134"/>
                  <a:pt x="466" y="0"/>
                  <a:pt x="300" y="0"/>
                </a:cubicBezTo>
                <a:close/>
                <a:moveTo>
                  <a:pt x="206" y="458"/>
                </a:moveTo>
                <a:lnTo>
                  <a:pt x="134" y="458"/>
                </a:lnTo>
                <a:lnTo>
                  <a:pt x="134" y="228"/>
                </a:lnTo>
                <a:lnTo>
                  <a:pt x="206" y="228"/>
                </a:lnTo>
                <a:lnTo>
                  <a:pt x="206" y="458"/>
                </a:lnTo>
                <a:close/>
                <a:moveTo>
                  <a:pt x="170" y="198"/>
                </a:moveTo>
                <a:cubicBezTo>
                  <a:pt x="146" y="198"/>
                  <a:pt x="128" y="179"/>
                  <a:pt x="128" y="156"/>
                </a:cubicBezTo>
                <a:cubicBezTo>
                  <a:pt x="128" y="132"/>
                  <a:pt x="146" y="113"/>
                  <a:pt x="170" y="113"/>
                </a:cubicBezTo>
                <a:cubicBezTo>
                  <a:pt x="193" y="113"/>
                  <a:pt x="212" y="132"/>
                  <a:pt x="212" y="156"/>
                </a:cubicBezTo>
                <a:cubicBezTo>
                  <a:pt x="212" y="179"/>
                  <a:pt x="193" y="198"/>
                  <a:pt x="170" y="198"/>
                </a:cubicBezTo>
                <a:close/>
                <a:moveTo>
                  <a:pt x="473" y="458"/>
                </a:moveTo>
                <a:lnTo>
                  <a:pt x="402" y="458"/>
                </a:lnTo>
                <a:lnTo>
                  <a:pt x="402" y="337"/>
                </a:lnTo>
                <a:cubicBezTo>
                  <a:pt x="402" y="304"/>
                  <a:pt x="389" y="286"/>
                  <a:pt x="363" y="286"/>
                </a:cubicBezTo>
                <a:cubicBezTo>
                  <a:pt x="334" y="286"/>
                  <a:pt x="320" y="305"/>
                  <a:pt x="320" y="337"/>
                </a:cubicBezTo>
                <a:lnTo>
                  <a:pt x="320" y="458"/>
                </a:lnTo>
                <a:lnTo>
                  <a:pt x="251" y="458"/>
                </a:lnTo>
                <a:lnTo>
                  <a:pt x="251" y="228"/>
                </a:lnTo>
                <a:lnTo>
                  <a:pt x="320" y="228"/>
                </a:lnTo>
                <a:lnTo>
                  <a:pt x="320" y="259"/>
                </a:lnTo>
                <a:cubicBezTo>
                  <a:pt x="320" y="259"/>
                  <a:pt x="340" y="221"/>
                  <a:pt x="389" y="221"/>
                </a:cubicBezTo>
                <a:cubicBezTo>
                  <a:pt x="438" y="221"/>
                  <a:pt x="473" y="251"/>
                  <a:pt x="473" y="313"/>
                </a:cubicBezTo>
                <a:lnTo>
                  <a:pt x="473" y="458"/>
                </a:lnTo>
                <a:close/>
              </a:path>
            </a:pathLst>
          </a:custGeom>
          <a:solidFill>
            <a:srgbClr val="0059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tx2"/>
              </a:solidFill>
            </a:endParaRPr>
          </a:p>
        </p:txBody>
      </p:sp>
      <p:grpSp>
        <p:nvGrpSpPr>
          <p:cNvPr id="45" name="Ryhmä 44">
            <a:extLst>
              <a:ext uri="{FF2B5EF4-FFF2-40B4-BE49-F238E27FC236}">
                <a16:creationId xmlns:a16="http://schemas.microsoft.com/office/drawing/2014/main" id="{D49D7339-85F0-46EB-B47D-BE32CCB49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01512" y="5753749"/>
            <a:ext cx="220662" cy="215900"/>
            <a:chOff x="5054600" y="5487988"/>
            <a:chExt cx="220662" cy="215900"/>
          </a:xfrm>
        </p:grpSpPr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ED32D803-9AD2-42B8-9DCE-817F21A08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51438" y="5575300"/>
              <a:ext cx="34925" cy="41275"/>
            </a:xfrm>
            <a:custGeom>
              <a:avLst/>
              <a:gdLst>
                <a:gd name="T0" fmla="*/ 0 w 98"/>
                <a:gd name="T1" fmla="*/ 112 h 112"/>
                <a:gd name="T2" fmla="*/ 98 w 98"/>
                <a:gd name="T3" fmla="*/ 56 h 112"/>
                <a:gd name="T4" fmla="*/ 0 w 98"/>
                <a:gd name="T5" fmla="*/ 0 h 112"/>
                <a:gd name="T6" fmla="*/ 0 w 98"/>
                <a:gd name="T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12">
                  <a:moveTo>
                    <a:pt x="0" y="112"/>
                  </a:moveTo>
                  <a:lnTo>
                    <a:pt x="98" y="56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tx2"/>
                </a:solidFill>
              </a:endParaRPr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022A97FA-C121-40F6-B19D-7872EC4356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54600" y="5487988"/>
              <a:ext cx="220662" cy="215900"/>
            </a:xfrm>
            <a:custGeom>
              <a:avLst/>
              <a:gdLst>
                <a:gd name="T0" fmla="*/ 300 w 600"/>
                <a:gd name="T1" fmla="*/ 0 h 600"/>
                <a:gd name="T2" fmla="*/ 0 w 600"/>
                <a:gd name="T3" fmla="*/ 300 h 600"/>
                <a:gd name="T4" fmla="*/ 300 w 600"/>
                <a:gd name="T5" fmla="*/ 600 h 600"/>
                <a:gd name="T6" fmla="*/ 600 w 600"/>
                <a:gd name="T7" fmla="*/ 300 h 600"/>
                <a:gd name="T8" fmla="*/ 300 w 600"/>
                <a:gd name="T9" fmla="*/ 0 h 600"/>
                <a:gd name="T10" fmla="*/ 480 w 600"/>
                <a:gd name="T11" fmla="*/ 391 h 600"/>
                <a:gd name="T12" fmla="*/ 447 w 600"/>
                <a:gd name="T13" fmla="*/ 424 h 600"/>
                <a:gd name="T14" fmla="*/ 300 w 600"/>
                <a:gd name="T15" fmla="*/ 432 h 600"/>
                <a:gd name="T16" fmla="*/ 154 w 600"/>
                <a:gd name="T17" fmla="*/ 424 h 600"/>
                <a:gd name="T18" fmla="*/ 120 w 600"/>
                <a:gd name="T19" fmla="*/ 391 h 600"/>
                <a:gd name="T20" fmla="*/ 113 w 600"/>
                <a:gd name="T21" fmla="*/ 300 h 600"/>
                <a:gd name="T22" fmla="*/ 120 w 600"/>
                <a:gd name="T23" fmla="*/ 209 h 600"/>
                <a:gd name="T24" fmla="*/ 154 w 600"/>
                <a:gd name="T25" fmla="*/ 176 h 600"/>
                <a:gd name="T26" fmla="*/ 300 w 600"/>
                <a:gd name="T27" fmla="*/ 168 h 600"/>
                <a:gd name="T28" fmla="*/ 447 w 600"/>
                <a:gd name="T29" fmla="*/ 176 h 600"/>
                <a:gd name="T30" fmla="*/ 480 w 600"/>
                <a:gd name="T31" fmla="*/ 209 h 600"/>
                <a:gd name="T32" fmla="*/ 488 w 600"/>
                <a:gd name="T33" fmla="*/ 300 h 600"/>
                <a:gd name="T34" fmla="*/ 480 w 600"/>
                <a:gd name="T35" fmla="*/ 391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0" h="600">
                  <a:moveTo>
                    <a:pt x="300" y="0"/>
                  </a:moveTo>
                  <a:cubicBezTo>
                    <a:pt x="134" y="0"/>
                    <a:pt x="0" y="134"/>
                    <a:pt x="0" y="300"/>
                  </a:cubicBezTo>
                  <a:cubicBezTo>
                    <a:pt x="0" y="466"/>
                    <a:pt x="134" y="600"/>
                    <a:pt x="300" y="600"/>
                  </a:cubicBezTo>
                  <a:cubicBezTo>
                    <a:pt x="466" y="600"/>
                    <a:pt x="600" y="466"/>
                    <a:pt x="600" y="300"/>
                  </a:cubicBezTo>
                  <a:cubicBezTo>
                    <a:pt x="600" y="134"/>
                    <a:pt x="466" y="0"/>
                    <a:pt x="300" y="0"/>
                  </a:cubicBezTo>
                  <a:close/>
                  <a:moveTo>
                    <a:pt x="480" y="391"/>
                  </a:moveTo>
                  <a:cubicBezTo>
                    <a:pt x="475" y="407"/>
                    <a:pt x="463" y="420"/>
                    <a:pt x="447" y="424"/>
                  </a:cubicBezTo>
                  <a:cubicBezTo>
                    <a:pt x="417" y="432"/>
                    <a:pt x="300" y="432"/>
                    <a:pt x="300" y="432"/>
                  </a:cubicBezTo>
                  <a:cubicBezTo>
                    <a:pt x="300" y="432"/>
                    <a:pt x="183" y="432"/>
                    <a:pt x="154" y="424"/>
                  </a:cubicBezTo>
                  <a:cubicBezTo>
                    <a:pt x="137" y="420"/>
                    <a:pt x="125" y="407"/>
                    <a:pt x="120" y="391"/>
                  </a:cubicBezTo>
                  <a:cubicBezTo>
                    <a:pt x="113" y="361"/>
                    <a:pt x="113" y="300"/>
                    <a:pt x="113" y="300"/>
                  </a:cubicBezTo>
                  <a:cubicBezTo>
                    <a:pt x="113" y="300"/>
                    <a:pt x="113" y="239"/>
                    <a:pt x="120" y="209"/>
                  </a:cubicBezTo>
                  <a:cubicBezTo>
                    <a:pt x="125" y="193"/>
                    <a:pt x="137" y="180"/>
                    <a:pt x="154" y="176"/>
                  </a:cubicBezTo>
                  <a:cubicBezTo>
                    <a:pt x="183" y="168"/>
                    <a:pt x="300" y="168"/>
                    <a:pt x="300" y="168"/>
                  </a:cubicBezTo>
                  <a:cubicBezTo>
                    <a:pt x="300" y="168"/>
                    <a:pt x="417" y="168"/>
                    <a:pt x="447" y="176"/>
                  </a:cubicBezTo>
                  <a:cubicBezTo>
                    <a:pt x="463" y="180"/>
                    <a:pt x="475" y="193"/>
                    <a:pt x="480" y="209"/>
                  </a:cubicBezTo>
                  <a:cubicBezTo>
                    <a:pt x="488" y="239"/>
                    <a:pt x="488" y="300"/>
                    <a:pt x="488" y="300"/>
                  </a:cubicBezTo>
                  <a:cubicBezTo>
                    <a:pt x="488" y="300"/>
                    <a:pt x="488" y="361"/>
                    <a:pt x="480" y="391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tx2"/>
                </a:solidFill>
              </a:endParaRPr>
            </a:p>
          </p:txBody>
        </p:sp>
      </p:grpSp>
      <p:sp>
        <p:nvSpPr>
          <p:cNvPr id="62" name="Suorakulmio 61">
            <a:hlinkClick r:id="rId2"/>
            <a:extLst>
              <a:ext uri="{FF2B5EF4-FFF2-40B4-BE49-F238E27FC236}">
                <a16:creationId xmlns:a16="http://schemas.microsoft.com/office/drawing/2014/main" id="{9C0A3146-6D6A-4C2D-8833-B3741BB4A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2889" y="4293249"/>
            <a:ext cx="2939460" cy="225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3" name="Suorakulmio 62">
            <a:hlinkClick r:id="rId3"/>
            <a:extLst>
              <a:ext uri="{FF2B5EF4-FFF2-40B4-BE49-F238E27FC236}">
                <a16:creationId xmlns:a16="http://schemas.microsoft.com/office/drawing/2014/main" id="{CB943FB8-4FE9-458F-82AF-0BC42228D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2889" y="3833819"/>
            <a:ext cx="1293540" cy="225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4" name="Suorakulmio 63">
            <a:hlinkClick r:id="rId4"/>
            <a:extLst>
              <a:ext uri="{FF2B5EF4-FFF2-40B4-BE49-F238E27FC236}">
                <a16:creationId xmlns:a16="http://schemas.microsoft.com/office/drawing/2014/main" id="{5F608933-6507-426B-AF8F-332D551A0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2889" y="4650088"/>
            <a:ext cx="2939460" cy="225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5" name="Suorakulmio 64">
            <a:hlinkClick r:id="rId5"/>
            <a:extLst>
              <a:ext uri="{FF2B5EF4-FFF2-40B4-BE49-F238E27FC236}">
                <a16:creationId xmlns:a16="http://schemas.microsoft.com/office/drawing/2014/main" id="{B4D71A7E-D953-47CE-B8C5-B3DBC31CB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2889" y="5015848"/>
            <a:ext cx="2939460" cy="225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6" name="Suorakulmio 65">
            <a:hlinkClick r:id="rId6"/>
            <a:extLst>
              <a:ext uri="{FF2B5EF4-FFF2-40B4-BE49-F238E27FC236}">
                <a16:creationId xmlns:a16="http://schemas.microsoft.com/office/drawing/2014/main" id="{12F228D5-96F4-4B2B-BBCA-D01E28CEA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2889" y="5377147"/>
            <a:ext cx="2939460" cy="225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7" name="Suorakulmio 66">
            <a:hlinkClick r:id="rId7"/>
            <a:extLst>
              <a:ext uri="{FF2B5EF4-FFF2-40B4-BE49-F238E27FC236}">
                <a16:creationId xmlns:a16="http://schemas.microsoft.com/office/drawing/2014/main" id="{5094248E-A8B5-44BE-A985-D3C12F8D3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2889" y="5747367"/>
            <a:ext cx="2939460" cy="225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1356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nsi 4">
    <p:bg>
      <p:bgPr>
        <a:solidFill>
          <a:srgbClr val="FFF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828" y="772669"/>
            <a:ext cx="9758172" cy="2615184"/>
          </a:xfrm>
        </p:spPr>
        <p:txBody>
          <a:bodyPr anchor="t" anchorCtr="0">
            <a:normAutofit/>
          </a:bodyPr>
          <a:lstStyle>
            <a:lvl1pPr algn="l">
              <a:lnSpc>
                <a:spcPct val="95000"/>
              </a:lnSpc>
              <a:defRPr sz="5600">
                <a:solidFill>
                  <a:srgbClr val="831C00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9828" y="3871786"/>
            <a:ext cx="9758172" cy="1655762"/>
          </a:xfrm>
        </p:spPr>
        <p:txBody>
          <a:bodyPr>
            <a:normAutofit/>
          </a:bodyPr>
          <a:lstStyle>
            <a:lvl1pPr marL="0" indent="0" algn="l">
              <a:lnSpc>
                <a:spcPct val="105000"/>
              </a:lnSpc>
              <a:spcBef>
                <a:spcPts val="0"/>
              </a:spcBef>
              <a:buNone/>
              <a:defRPr sz="3200">
                <a:solidFill>
                  <a:srgbClr val="831C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grpSp>
        <p:nvGrpSpPr>
          <p:cNvPr id="66" name="Ryhmä 65">
            <a:extLst>
              <a:ext uri="{FF2B5EF4-FFF2-40B4-BE49-F238E27FC236}">
                <a16:creationId xmlns:a16="http://schemas.microsoft.com/office/drawing/2014/main" id="{AE75003C-EAC2-439E-A9C5-09D16B2EA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605" y="6097588"/>
            <a:ext cx="12193599" cy="463550"/>
            <a:chOff x="-1605" y="6097588"/>
            <a:chExt cx="12193599" cy="463550"/>
          </a:xfrm>
          <a:solidFill>
            <a:srgbClr val="831C00"/>
          </a:solidFill>
        </p:grpSpPr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id="{91745FAB-A659-4CD0-B125-1532BC7757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895475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3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8 h 1207"/>
                <a:gd name="T14" fmla="*/ 479 w 1451"/>
                <a:gd name="T15" fmla="*/ 664 h 1207"/>
                <a:gd name="T16" fmla="*/ 464 w 1451"/>
                <a:gd name="T17" fmla="*/ 664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5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3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60"/>
                    <a:pt x="566" y="416"/>
                    <a:pt x="543" y="468"/>
                  </a:cubicBezTo>
                  <a:cubicBezTo>
                    <a:pt x="521" y="519"/>
                    <a:pt x="499" y="584"/>
                    <a:pt x="479" y="664"/>
                  </a:cubicBezTo>
                  <a:lnTo>
                    <a:pt x="464" y="664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5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8" name="Freeform 6">
              <a:extLst>
                <a:ext uri="{FF2B5EF4-FFF2-40B4-BE49-F238E27FC236}">
                  <a16:creationId xmlns:a16="http://schemas.microsoft.com/office/drawing/2014/main" id="{7BDB57EF-56D6-4610-8C27-B2135C23DF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2446338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8 w 1065"/>
                <a:gd name="T7" fmla="*/ 777 h 1207"/>
                <a:gd name="T8" fmla="*/ 458 w 1065"/>
                <a:gd name="T9" fmla="*/ 686 h 1207"/>
                <a:gd name="T10" fmla="*/ 977 w 1065"/>
                <a:gd name="T11" fmla="*/ 687 h 1207"/>
                <a:gd name="T12" fmla="*/ 977 w 1065"/>
                <a:gd name="T13" fmla="*/ 529 h 1207"/>
                <a:gd name="T14" fmla="*/ 458 w 1065"/>
                <a:gd name="T15" fmla="*/ 529 h 1207"/>
                <a:gd name="T16" fmla="*/ 458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8" y="777"/>
                  </a:lnTo>
                  <a:lnTo>
                    <a:pt x="458" y="686"/>
                  </a:lnTo>
                  <a:lnTo>
                    <a:pt x="977" y="687"/>
                  </a:lnTo>
                  <a:lnTo>
                    <a:pt x="977" y="529"/>
                  </a:lnTo>
                  <a:lnTo>
                    <a:pt x="458" y="529"/>
                  </a:lnTo>
                  <a:lnTo>
                    <a:pt x="458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9" name="Freeform 7">
              <a:extLst>
                <a:ext uri="{FF2B5EF4-FFF2-40B4-BE49-F238E27FC236}">
                  <a16:creationId xmlns:a16="http://schemas.microsoft.com/office/drawing/2014/main" id="{5C8D65BA-6805-4942-9224-E2CC42FC2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2874963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9 h 1207"/>
                <a:gd name="T6" fmla="*/ 1165 w 1244"/>
                <a:gd name="T7" fmla="*/ 898 h 1207"/>
                <a:gd name="T8" fmla="*/ 1112 w 1244"/>
                <a:gd name="T9" fmla="*/ 788 h 1207"/>
                <a:gd name="T10" fmla="*/ 1002 w 1244"/>
                <a:gd name="T11" fmla="*/ 726 h 1207"/>
                <a:gd name="T12" fmla="*/ 820 w 1244"/>
                <a:gd name="T13" fmla="*/ 701 h 1207"/>
                <a:gd name="T14" fmla="*/ 820 w 1244"/>
                <a:gd name="T15" fmla="*/ 697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6 h 1207"/>
                <a:gd name="T22" fmla="*/ 969 w 1244"/>
                <a:gd name="T23" fmla="*/ 42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6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6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1 h 1207"/>
                <a:gd name="T50" fmla="*/ 458 w 1244"/>
                <a:gd name="T51" fmla="*/ 611 h 1207"/>
                <a:gd name="T52" fmla="*/ 458 w 1244"/>
                <a:gd name="T53" fmla="*/ 447 h 1207"/>
                <a:gd name="T54" fmla="*/ 671 w 1244"/>
                <a:gd name="T55" fmla="*/ 447 h 1207"/>
                <a:gd name="T56" fmla="*/ 761 w 1244"/>
                <a:gd name="T57" fmla="*/ 466 h 1207"/>
                <a:gd name="T58" fmla="*/ 788 w 1244"/>
                <a:gd name="T59" fmla="*/ 528 h 1207"/>
                <a:gd name="T60" fmla="*/ 761 w 1244"/>
                <a:gd name="T61" fmla="*/ 589 h 1207"/>
                <a:gd name="T62" fmla="*/ 674 w 1244"/>
                <a:gd name="T63" fmla="*/ 611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2"/>
                    <a:pt x="1195" y="1069"/>
                    <a:pt x="1180" y="989"/>
                  </a:cubicBezTo>
                  <a:lnTo>
                    <a:pt x="1165" y="898"/>
                  </a:lnTo>
                  <a:cubicBezTo>
                    <a:pt x="1156" y="852"/>
                    <a:pt x="1138" y="815"/>
                    <a:pt x="1112" y="788"/>
                  </a:cubicBezTo>
                  <a:cubicBezTo>
                    <a:pt x="1086" y="760"/>
                    <a:pt x="1049" y="740"/>
                    <a:pt x="1002" y="726"/>
                  </a:cubicBezTo>
                  <a:cubicBezTo>
                    <a:pt x="955" y="713"/>
                    <a:pt x="895" y="704"/>
                    <a:pt x="820" y="701"/>
                  </a:cubicBezTo>
                  <a:lnTo>
                    <a:pt x="820" y="697"/>
                  </a:lnTo>
                  <a:cubicBezTo>
                    <a:pt x="957" y="686"/>
                    <a:pt x="1057" y="652"/>
                    <a:pt x="1118" y="596"/>
                  </a:cubicBezTo>
                  <a:cubicBezTo>
                    <a:pt x="1179" y="540"/>
                    <a:pt x="1210" y="463"/>
                    <a:pt x="1210" y="366"/>
                  </a:cubicBezTo>
                  <a:cubicBezTo>
                    <a:pt x="1210" y="288"/>
                    <a:pt x="1188" y="221"/>
                    <a:pt x="1146" y="166"/>
                  </a:cubicBezTo>
                  <a:cubicBezTo>
                    <a:pt x="1103" y="111"/>
                    <a:pt x="1044" y="69"/>
                    <a:pt x="969" y="42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7"/>
                    <a:pt x="668" y="809"/>
                  </a:cubicBezTo>
                  <a:cubicBezTo>
                    <a:pt x="699" y="822"/>
                    <a:pt x="721" y="841"/>
                    <a:pt x="736" y="866"/>
                  </a:cubicBezTo>
                  <a:cubicBezTo>
                    <a:pt x="750" y="890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7"/>
                    <a:pt x="796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1"/>
                  </a:moveTo>
                  <a:lnTo>
                    <a:pt x="458" y="611"/>
                  </a:lnTo>
                  <a:lnTo>
                    <a:pt x="458" y="447"/>
                  </a:lnTo>
                  <a:lnTo>
                    <a:pt x="671" y="447"/>
                  </a:lnTo>
                  <a:cubicBezTo>
                    <a:pt x="713" y="447"/>
                    <a:pt x="743" y="454"/>
                    <a:pt x="761" y="466"/>
                  </a:cubicBezTo>
                  <a:cubicBezTo>
                    <a:pt x="779" y="479"/>
                    <a:pt x="788" y="500"/>
                    <a:pt x="788" y="528"/>
                  </a:cubicBezTo>
                  <a:cubicBezTo>
                    <a:pt x="788" y="555"/>
                    <a:pt x="779" y="575"/>
                    <a:pt x="761" y="589"/>
                  </a:cubicBezTo>
                  <a:cubicBezTo>
                    <a:pt x="743" y="604"/>
                    <a:pt x="714" y="611"/>
                    <a:pt x="674" y="6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0" name="Freeform 8">
              <a:extLst>
                <a:ext uri="{FF2B5EF4-FFF2-40B4-BE49-F238E27FC236}">
                  <a16:creationId xmlns:a16="http://schemas.microsoft.com/office/drawing/2014/main" id="{45BD816F-6BB3-47A6-9266-67805404DE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305175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1" name="Freeform 9">
              <a:extLst>
                <a:ext uri="{FF2B5EF4-FFF2-40B4-BE49-F238E27FC236}">
                  <a16:creationId xmlns:a16="http://schemas.microsoft.com/office/drawing/2014/main" id="{A121505F-63D0-47D4-9D48-0C16E171B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759200" y="6110288"/>
              <a:ext cx="542925" cy="438150"/>
            </a:xfrm>
            <a:custGeom>
              <a:avLst/>
              <a:gdLst>
                <a:gd name="T0" fmla="*/ 0 w 1504"/>
                <a:gd name="T1" fmla="*/ 0 h 1207"/>
                <a:gd name="T2" fmla="*/ 382 w 1504"/>
                <a:gd name="T3" fmla="*/ 1207 h 1207"/>
                <a:gd name="T4" fmla="*/ 1123 w 1504"/>
                <a:gd name="T5" fmla="*/ 1207 h 1207"/>
                <a:gd name="T6" fmla="*/ 1504 w 1504"/>
                <a:gd name="T7" fmla="*/ 0 h 1207"/>
                <a:gd name="T8" fmla="*/ 1011 w 1504"/>
                <a:gd name="T9" fmla="*/ 0 h 1207"/>
                <a:gd name="T10" fmla="*/ 874 w 1504"/>
                <a:gd name="T11" fmla="*/ 497 h 1207"/>
                <a:gd name="T12" fmla="*/ 759 w 1504"/>
                <a:gd name="T13" fmla="*/ 1051 h 1207"/>
                <a:gd name="T14" fmla="*/ 748 w 1504"/>
                <a:gd name="T15" fmla="*/ 1051 h 1207"/>
                <a:gd name="T16" fmla="*/ 638 w 1504"/>
                <a:gd name="T17" fmla="*/ 501 h 1207"/>
                <a:gd name="T18" fmla="*/ 503 w 1504"/>
                <a:gd name="T19" fmla="*/ 0 h 1207"/>
                <a:gd name="T20" fmla="*/ 0 w 1504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4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4" y="0"/>
                  </a:lnTo>
                  <a:lnTo>
                    <a:pt x="1011" y="0"/>
                  </a:lnTo>
                  <a:cubicBezTo>
                    <a:pt x="960" y="158"/>
                    <a:pt x="914" y="324"/>
                    <a:pt x="874" y="497"/>
                  </a:cubicBezTo>
                  <a:cubicBezTo>
                    <a:pt x="833" y="670"/>
                    <a:pt x="795" y="855"/>
                    <a:pt x="759" y="1051"/>
                  </a:cubicBezTo>
                  <a:lnTo>
                    <a:pt x="748" y="1051"/>
                  </a:lnTo>
                  <a:cubicBezTo>
                    <a:pt x="715" y="859"/>
                    <a:pt x="678" y="676"/>
                    <a:pt x="638" y="501"/>
                  </a:cubicBezTo>
                  <a:cubicBezTo>
                    <a:pt x="599" y="326"/>
                    <a:pt x="554" y="159"/>
                    <a:pt x="50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2" name="Freeform 10">
              <a:extLst>
                <a:ext uri="{FF2B5EF4-FFF2-40B4-BE49-F238E27FC236}">
                  <a16:creationId xmlns:a16="http://schemas.microsoft.com/office/drawing/2014/main" id="{37AC5A5E-91B1-4793-9EB1-9CEDEB8EB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4222750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3" name="Freeform 11">
              <a:extLst>
                <a:ext uri="{FF2B5EF4-FFF2-40B4-BE49-F238E27FC236}">
                  <a16:creationId xmlns:a16="http://schemas.microsoft.com/office/drawing/2014/main" id="{9CCEAF1D-BB49-4B3F-81BB-5AEDD30FFD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4881563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2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7 h 1207"/>
                <a:gd name="T14" fmla="*/ 479 w 1451"/>
                <a:gd name="T15" fmla="*/ 663 h 1207"/>
                <a:gd name="T16" fmla="*/ 464 w 1451"/>
                <a:gd name="T17" fmla="*/ 663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4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2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59"/>
                    <a:pt x="566" y="416"/>
                    <a:pt x="543" y="467"/>
                  </a:cubicBezTo>
                  <a:cubicBezTo>
                    <a:pt x="520" y="519"/>
                    <a:pt x="499" y="584"/>
                    <a:pt x="479" y="663"/>
                  </a:cubicBezTo>
                  <a:lnTo>
                    <a:pt x="464" y="663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4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4" name="Freeform 12">
              <a:extLst>
                <a:ext uri="{FF2B5EF4-FFF2-40B4-BE49-F238E27FC236}">
                  <a16:creationId xmlns:a16="http://schemas.microsoft.com/office/drawing/2014/main" id="{55A29FFC-4B7B-497A-91DF-CDAEC6EC1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432425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7 w 1065"/>
                <a:gd name="T7" fmla="*/ 777 h 1207"/>
                <a:gd name="T8" fmla="*/ 457 w 1065"/>
                <a:gd name="T9" fmla="*/ 685 h 1207"/>
                <a:gd name="T10" fmla="*/ 977 w 1065"/>
                <a:gd name="T11" fmla="*/ 687 h 1207"/>
                <a:gd name="T12" fmla="*/ 977 w 1065"/>
                <a:gd name="T13" fmla="*/ 528 h 1207"/>
                <a:gd name="T14" fmla="*/ 457 w 1065"/>
                <a:gd name="T15" fmla="*/ 528 h 1207"/>
                <a:gd name="T16" fmla="*/ 457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7" y="777"/>
                  </a:lnTo>
                  <a:lnTo>
                    <a:pt x="457" y="685"/>
                  </a:lnTo>
                  <a:lnTo>
                    <a:pt x="977" y="687"/>
                  </a:lnTo>
                  <a:lnTo>
                    <a:pt x="977" y="528"/>
                  </a:lnTo>
                  <a:lnTo>
                    <a:pt x="457" y="528"/>
                  </a:lnTo>
                  <a:lnTo>
                    <a:pt x="457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5" name="Freeform 13">
              <a:extLst>
                <a:ext uri="{FF2B5EF4-FFF2-40B4-BE49-F238E27FC236}">
                  <a16:creationId xmlns:a16="http://schemas.microsoft.com/office/drawing/2014/main" id="{3AA79B22-AEAD-4F1F-9EA9-DCF90EA904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861050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8 h 1207"/>
                <a:gd name="T6" fmla="*/ 1165 w 1244"/>
                <a:gd name="T7" fmla="*/ 897 h 1207"/>
                <a:gd name="T8" fmla="*/ 1112 w 1244"/>
                <a:gd name="T9" fmla="*/ 787 h 1207"/>
                <a:gd name="T10" fmla="*/ 1002 w 1244"/>
                <a:gd name="T11" fmla="*/ 725 h 1207"/>
                <a:gd name="T12" fmla="*/ 820 w 1244"/>
                <a:gd name="T13" fmla="*/ 700 h 1207"/>
                <a:gd name="T14" fmla="*/ 819 w 1244"/>
                <a:gd name="T15" fmla="*/ 696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5 h 1207"/>
                <a:gd name="T22" fmla="*/ 969 w 1244"/>
                <a:gd name="T23" fmla="*/ 41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5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5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0 h 1207"/>
                <a:gd name="T50" fmla="*/ 458 w 1244"/>
                <a:gd name="T51" fmla="*/ 610 h 1207"/>
                <a:gd name="T52" fmla="*/ 458 w 1244"/>
                <a:gd name="T53" fmla="*/ 446 h 1207"/>
                <a:gd name="T54" fmla="*/ 671 w 1244"/>
                <a:gd name="T55" fmla="*/ 446 h 1207"/>
                <a:gd name="T56" fmla="*/ 761 w 1244"/>
                <a:gd name="T57" fmla="*/ 466 h 1207"/>
                <a:gd name="T58" fmla="*/ 788 w 1244"/>
                <a:gd name="T59" fmla="*/ 527 h 1207"/>
                <a:gd name="T60" fmla="*/ 761 w 1244"/>
                <a:gd name="T61" fmla="*/ 589 h 1207"/>
                <a:gd name="T62" fmla="*/ 674 w 1244"/>
                <a:gd name="T63" fmla="*/ 61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1"/>
                    <a:pt x="1195" y="1068"/>
                    <a:pt x="1180" y="988"/>
                  </a:cubicBezTo>
                  <a:lnTo>
                    <a:pt x="1165" y="897"/>
                  </a:lnTo>
                  <a:cubicBezTo>
                    <a:pt x="1156" y="851"/>
                    <a:pt x="1138" y="814"/>
                    <a:pt x="1112" y="787"/>
                  </a:cubicBezTo>
                  <a:cubicBezTo>
                    <a:pt x="1085" y="759"/>
                    <a:pt x="1049" y="739"/>
                    <a:pt x="1002" y="725"/>
                  </a:cubicBezTo>
                  <a:cubicBezTo>
                    <a:pt x="955" y="712"/>
                    <a:pt x="894" y="704"/>
                    <a:pt x="820" y="700"/>
                  </a:cubicBezTo>
                  <a:lnTo>
                    <a:pt x="819" y="696"/>
                  </a:lnTo>
                  <a:cubicBezTo>
                    <a:pt x="957" y="685"/>
                    <a:pt x="1057" y="652"/>
                    <a:pt x="1118" y="596"/>
                  </a:cubicBezTo>
                  <a:cubicBezTo>
                    <a:pt x="1179" y="539"/>
                    <a:pt x="1210" y="463"/>
                    <a:pt x="1210" y="366"/>
                  </a:cubicBezTo>
                  <a:cubicBezTo>
                    <a:pt x="1210" y="287"/>
                    <a:pt x="1188" y="220"/>
                    <a:pt x="1146" y="165"/>
                  </a:cubicBezTo>
                  <a:cubicBezTo>
                    <a:pt x="1103" y="110"/>
                    <a:pt x="1044" y="69"/>
                    <a:pt x="969" y="41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6"/>
                    <a:pt x="668" y="809"/>
                  </a:cubicBezTo>
                  <a:cubicBezTo>
                    <a:pt x="699" y="822"/>
                    <a:pt x="721" y="840"/>
                    <a:pt x="736" y="865"/>
                  </a:cubicBezTo>
                  <a:cubicBezTo>
                    <a:pt x="750" y="889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6"/>
                    <a:pt x="795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0"/>
                  </a:moveTo>
                  <a:lnTo>
                    <a:pt x="458" y="610"/>
                  </a:lnTo>
                  <a:lnTo>
                    <a:pt x="458" y="446"/>
                  </a:lnTo>
                  <a:lnTo>
                    <a:pt x="671" y="446"/>
                  </a:lnTo>
                  <a:cubicBezTo>
                    <a:pt x="713" y="446"/>
                    <a:pt x="743" y="453"/>
                    <a:pt x="761" y="466"/>
                  </a:cubicBezTo>
                  <a:cubicBezTo>
                    <a:pt x="779" y="479"/>
                    <a:pt x="788" y="499"/>
                    <a:pt x="788" y="527"/>
                  </a:cubicBezTo>
                  <a:cubicBezTo>
                    <a:pt x="788" y="554"/>
                    <a:pt x="779" y="575"/>
                    <a:pt x="761" y="589"/>
                  </a:cubicBezTo>
                  <a:cubicBezTo>
                    <a:pt x="743" y="603"/>
                    <a:pt x="714" y="610"/>
                    <a:pt x="674" y="6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6" name="Freeform 14">
              <a:extLst>
                <a:ext uri="{FF2B5EF4-FFF2-40B4-BE49-F238E27FC236}">
                  <a16:creationId xmlns:a16="http://schemas.microsoft.com/office/drawing/2014/main" id="{9648D788-9A43-4D0D-A122-4A48C50DB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303963" y="6110288"/>
              <a:ext cx="541337" cy="438150"/>
            </a:xfrm>
            <a:custGeom>
              <a:avLst/>
              <a:gdLst>
                <a:gd name="T0" fmla="*/ 0 w 1505"/>
                <a:gd name="T1" fmla="*/ 0 h 1207"/>
                <a:gd name="T2" fmla="*/ 382 w 1505"/>
                <a:gd name="T3" fmla="*/ 1207 h 1207"/>
                <a:gd name="T4" fmla="*/ 1123 w 1505"/>
                <a:gd name="T5" fmla="*/ 1207 h 1207"/>
                <a:gd name="T6" fmla="*/ 1505 w 1505"/>
                <a:gd name="T7" fmla="*/ 0 h 1207"/>
                <a:gd name="T8" fmla="*/ 1012 w 1505"/>
                <a:gd name="T9" fmla="*/ 0 h 1207"/>
                <a:gd name="T10" fmla="*/ 874 w 1505"/>
                <a:gd name="T11" fmla="*/ 496 h 1207"/>
                <a:gd name="T12" fmla="*/ 760 w 1505"/>
                <a:gd name="T13" fmla="*/ 1051 h 1207"/>
                <a:gd name="T14" fmla="*/ 749 w 1505"/>
                <a:gd name="T15" fmla="*/ 1051 h 1207"/>
                <a:gd name="T16" fmla="*/ 639 w 1505"/>
                <a:gd name="T17" fmla="*/ 500 h 1207"/>
                <a:gd name="T18" fmla="*/ 504 w 1505"/>
                <a:gd name="T19" fmla="*/ 0 h 1207"/>
                <a:gd name="T20" fmla="*/ 0 w 1505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5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5" y="0"/>
                  </a:lnTo>
                  <a:lnTo>
                    <a:pt x="1012" y="0"/>
                  </a:lnTo>
                  <a:cubicBezTo>
                    <a:pt x="960" y="158"/>
                    <a:pt x="914" y="323"/>
                    <a:pt x="874" y="496"/>
                  </a:cubicBezTo>
                  <a:cubicBezTo>
                    <a:pt x="834" y="669"/>
                    <a:pt x="796" y="854"/>
                    <a:pt x="760" y="1051"/>
                  </a:cubicBezTo>
                  <a:lnTo>
                    <a:pt x="749" y="1051"/>
                  </a:lnTo>
                  <a:cubicBezTo>
                    <a:pt x="715" y="859"/>
                    <a:pt x="678" y="675"/>
                    <a:pt x="639" y="500"/>
                  </a:cubicBezTo>
                  <a:cubicBezTo>
                    <a:pt x="599" y="326"/>
                    <a:pt x="554" y="159"/>
                    <a:pt x="504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7" name="Freeform 15">
              <a:extLst>
                <a:ext uri="{FF2B5EF4-FFF2-40B4-BE49-F238E27FC236}">
                  <a16:creationId xmlns:a16="http://schemas.microsoft.com/office/drawing/2014/main" id="{728E5748-86A3-4398-A7F6-F06987FBE5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821488" y="6097588"/>
              <a:ext cx="485775" cy="463550"/>
            </a:xfrm>
            <a:custGeom>
              <a:avLst/>
              <a:gdLst>
                <a:gd name="T0" fmla="*/ 676 w 1349"/>
                <a:gd name="T1" fmla="*/ 1273 h 1273"/>
                <a:gd name="T2" fmla="*/ 1181 w 1349"/>
                <a:gd name="T3" fmla="*/ 1107 h 1273"/>
                <a:gd name="T4" fmla="*/ 1349 w 1349"/>
                <a:gd name="T5" fmla="*/ 637 h 1273"/>
                <a:gd name="T6" fmla="*/ 1181 w 1349"/>
                <a:gd name="T7" fmla="*/ 166 h 1273"/>
                <a:gd name="T8" fmla="*/ 676 w 1349"/>
                <a:gd name="T9" fmla="*/ 0 h 1273"/>
                <a:gd name="T10" fmla="*/ 168 w 1349"/>
                <a:gd name="T11" fmla="*/ 166 h 1273"/>
                <a:gd name="T12" fmla="*/ 0 w 1349"/>
                <a:gd name="T13" fmla="*/ 638 h 1273"/>
                <a:gd name="T14" fmla="*/ 168 w 1349"/>
                <a:gd name="T15" fmla="*/ 1108 h 1273"/>
                <a:gd name="T16" fmla="*/ 676 w 1349"/>
                <a:gd name="T17" fmla="*/ 1273 h 1273"/>
                <a:gd name="T18" fmla="*/ 673 w 1349"/>
                <a:gd name="T19" fmla="*/ 826 h 1273"/>
                <a:gd name="T20" fmla="*/ 489 w 1349"/>
                <a:gd name="T21" fmla="*/ 781 h 1273"/>
                <a:gd name="T22" fmla="*/ 430 w 1349"/>
                <a:gd name="T23" fmla="*/ 638 h 1273"/>
                <a:gd name="T24" fmla="*/ 489 w 1349"/>
                <a:gd name="T25" fmla="*/ 493 h 1273"/>
                <a:gd name="T26" fmla="*/ 674 w 1349"/>
                <a:gd name="T27" fmla="*/ 447 h 1273"/>
                <a:gd name="T28" fmla="*/ 860 w 1349"/>
                <a:gd name="T29" fmla="*/ 493 h 1273"/>
                <a:gd name="T30" fmla="*/ 920 w 1349"/>
                <a:gd name="T31" fmla="*/ 638 h 1273"/>
                <a:gd name="T32" fmla="*/ 860 w 1349"/>
                <a:gd name="T33" fmla="*/ 781 h 1273"/>
                <a:gd name="T34" fmla="*/ 673 w 1349"/>
                <a:gd name="T35" fmla="*/ 826 h 1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49" h="1273">
                  <a:moveTo>
                    <a:pt x="676" y="1273"/>
                  </a:moveTo>
                  <a:cubicBezTo>
                    <a:pt x="900" y="1273"/>
                    <a:pt x="1069" y="1218"/>
                    <a:pt x="1181" y="1107"/>
                  </a:cubicBezTo>
                  <a:cubicBezTo>
                    <a:pt x="1293" y="997"/>
                    <a:pt x="1349" y="840"/>
                    <a:pt x="1349" y="637"/>
                  </a:cubicBezTo>
                  <a:cubicBezTo>
                    <a:pt x="1349" y="434"/>
                    <a:pt x="1293" y="277"/>
                    <a:pt x="1181" y="166"/>
                  </a:cubicBezTo>
                  <a:cubicBezTo>
                    <a:pt x="1069" y="55"/>
                    <a:pt x="900" y="0"/>
                    <a:pt x="676" y="0"/>
                  </a:cubicBezTo>
                  <a:cubicBezTo>
                    <a:pt x="450" y="0"/>
                    <a:pt x="281" y="55"/>
                    <a:pt x="168" y="166"/>
                  </a:cubicBezTo>
                  <a:cubicBezTo>
                    <a:pt x="56" y="277"/>
                    <a:pt x="0" y="434"/>
                    <a:pt x="0" y="638"/>
                  </a:cubicBezTo>
                  <a:cubicBezTo>
                    <a:pt x="0" y="841"/>
                    <a:pt x="56" y="997"/>
                    <a:pt x="168" y="1108"/>
                  </a:cubicBezTo>
                  <a:cubicBezTo>
                    <a:pt x="281" y="1218"/>
                    <a:pt x="450" y="1273"/>
                    <a:pt x="676" y="1273"/>
                  </a:cubicBezTo>
                  <a:close/>
                  <a:moveTo>
                    <a:pt x="673" y="826"/>
                  </a:moveTo>
                  <a:cubicBezTo>
                    <a:pt x="590" y="826"/>
                    <a:pt x="529" y="811"/>
                    <a:pt x="489" y="781"/>
                  </a:cubicBezTo>
                  <a:cubicBezTo>
                    <a:pt x="449" y="751"/>
                    <a:pt x="430" y="703"/>
                    <a:pt x="430" y="638"/>
                  </a:cubicBezTo>
                  <a:cubicBezTo>
                    <a:pt x="430" y="572"/>
                    <a:pt x="449" y="523"/>
                    <a:pt x="489" y="493"/>
                  </a:cubicBezTo>
                  <a:cubicBezTo>
                    <a:pt x="529" y="462"/>
                    <a:pt x="590" y="447"/>
                    <a:pt x="674" y="447"/>
                  </a:cubicBezTo>
                  <a:cubicBezTo>
                    <a:pt x="758" y="447"/>
                    <a:pt x="820" y="462"/>
                    <a:pt x="860" y="493"/>
                  </a:cubicBezTo>
                  <a:cubicBezTo>
                    <a:pt x="900" y="523"/>
                    <a:pt x="920" y="572"/>
                    <a:pt x="920" y="638"/>
                  </a:cubicBezTo>
                  <a:cubicBezTo>
                    <a:pt x="920" y="703"/>
                    <a:pt x="900" y="751"/>
                    <a:pt x="860" y="781"/>
                  </a:cubicBezTo>
                  <a:cubicBezTo>
                    <a:pt x="820" y="811"/>
                    <a:pt x="758" y="826"/>
                    <a:pt x="673" y="8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0C88EE21-705D-41C5-934A-508771162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-1605" y="6108710"/>
              <a:ext cx="296122" cy="439727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7 w 1065"/>
                <a:gd name="T7" fmla="*/ 777 h 1207"/>
                <a:gd name="T8" fmla="*/ 457 w 1065"/>
                <a:gd name="T9" fmla="*/ 685 h 1207"/>
                <a:gd name="T10" fmla="*/ 977 w 1065"/>
                <a:gd name="T11" fmla="*/ 687 h 1207"/>
                <a:gd name="T12" fmla="*/ 977 w 1065"/>
                <a:gd name="T13" fmla="*/ 528 h 1207"/>
                <a:gd name="T14" fmla="*/ 457 w 1065"/>
                <a:gd name="T15" fmla="*/ 528 h 1207"/>
                <a:gd name="T16" fmla="*/ 457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  <a:gd name="connsiteX0" fmla="*/ 0 w 10000"/>
                <a:gd name="connsiteY0" fmla="*/ 10036 h 10036"/>
                <a:gd name="connsiteX1" fmla="*/ 10000 w 10000"/>
                <a:gd name="connsiteY1" fmla="*/ 10036 h 10036"/>
                <a:gd name="connsiteX2" fmla="*/ 10000 w 10000"/>
                <a:gd name="connsiteY2" fmla="*/ 6473 h 10036"/>
                <a:gd name="connsiteX3" fmla="*/ 4291 w 10000"/>
                <a:gd name="connsiteY3" fmla="*/ 6473 h 10036"/>
                <a:gd name="connsiteX4" fmla="*/ 4291 w 10000"/>
                <a:gd name="connsiteY4" fmla="*/ 5711 h 10036"/>
                <a:gd name="connsiteX5" fmla="*/ 9174 w 10000"/>
                <a:gd name="connsiteY5" fmla="*/ 5728 h 10036"/>
                <a:gd name="connsiteX6" fmla="*/ 9174 w 10000"/>
                <a:gd name="connsiteY6" fmla="*/ 4410 h 10036"/>
                <a:gd name="connsiteX7" fmla="*/ 4291 w 10000"/>
                <a:gd name="connsiteY7" fmla="*/ 4410 h 10036"/>
                <a:gd name="connsiteX8" fmla="*/ 4291 w 10000"/>
                <a:gd name="connsiteY8" fmla="*/ 3648 h 10036"/>
                <a:gd name="connsiteX9" fmla="*/ 9981 w 10000"/>
                <a:gd name="connsiteY9" fmla="*/ 3648 h 10036"/>
                <a:gd name="connsiteX10" fmla="*/ 9981 w 10000"/>
                <a:gd name="connsiteY10" fmla="*/ 36 h 10036"/>
                <a:gd name="connsiteX11" fmla="*/ 2292 w 10000"/>
                <a:gd name="connsiteY11" fmla="*/ 0 h 10036"/>
                <a:gd name="connsiteX12" fmla="*/ 0 w 10000"/>
                <a:gd name="connsiteY12" fmla="*/ 36 h 10036"/>
                <a:gd name="connsiteX13" fmla="*/ 0 w 10000"/>
                <a:gd name="connsiteY13" fmla="*/ 10036 h 10036"/>
                <a:gd name="connsiteX0" fmla="*/ 0 w 10000"/>
                <a:gd name="connsiteY0" fmla="*/ 10036 h 10036"/>
                <a:gd name="connsiteX1" fmla="*/ 2292 w 10000"/>
                <a:gd name="connsiteY1" fmla="*/ 10000 h 10036"/>
                <a:gd name="connsiteX2" fmla="*/ 10000 w 10000"/>
                <a:gd name="connsiteY2" fmla="*/ 10036 h 10036"/>
                <a:gd name="connsiteX3" fmla="*/ 10000 w 10000"/>
                <a:gd name="connsiteY3" fmla="*/ 6473 h 10036"/>
                <a:gd name="connsiteX4" fmla="*/ 4291 w 10000"/>
                <a:gd name="connsiteY4" fmla="*/ 6473 h 10036"/>
                <a:gd name="connsiteX5" fmla="*/ 4291 w 10000"/>
                <a:gd name="connsiteY5" fmla="*/ 5711 h 10036"/>
                <a:gd name="connsiteX6" fmla="*/ 9174 w 10000"/>
                <a:gd name="connsiteY6" fmla="*/ 5728 h 10036"/>
                <a:gd name="connsiteX7" fmla="*/ 9174 w 10000"/>
                <a:gd name="connsiteY7" fmla="*/ 4410 h 10036"/>
                <a:gd name="connsiteX8" fmla="*/ 4291 w 10000"/>
                <a:gd name="connsiteY8" fmla="*/ 4410 h 10036"/>
                <a:gd name="connsiteX9" fmla="*/ 4291 w 10000"/>
                <a:gd name="connsiteY9" fmla="*/ 3648 h 10036"/>
                <a:gd name="connsiteX10" fmla="*/ 9981 w 10000"/>
                <a:gd name="connsiteY10" fmla="*/ 3648 h 10036"/>
                <a:gd name="connsiteX11" fmla="*/ 9981 w 10000"/>
                <a:gd name="connsiteY11" fmla="*/ 36 h 10036"/>
                <a:gd name="connsiteX12" fmla="*/ 2292 w 10000"/>
                <a:gd name="connsiteY12" fmla="*/ 0 h 10036"/>
                <a:gd name="connsiteX13" fmla="*/ 0 w 10000"/>
                <a:gd name="connsiteY13" fmla="*/ 36 h 10036"/>
                <a:gd name="connsiteX14" fmla="*/ 0 w 10000"/>
                <a:gd name="connsiteY14" fmla="*/ 10036 h 10036"/>
                <a:gd name="connsiteX0" fmla="*/ 0 w 10000"/>
                <a:gd name="connsiteY0" fmla="*/ 10036 h 10036"/>
                <a:gd name="connsiteX1" fmla="*/ 2292 w 10000"/>
                <a:gd name="connsiteY1" fmla="*/ 10000 h 10036"/>
                <a:gd name="connsiteX2" fmla="*/ 10000 w 10000"/>
                <a:gd name="connsiteY2" fmla="*/ 10036 h 10036"/>
                <a:gd name="connsiteX3" fmla="*/ 10000 w 10000"/>
                <a:gd name="connsiteY3" fmla="*/ 6473 h 10036"/>
                <a:gd name="connsiteX4" fmla="*/ 4291 w 10000"/>
                <a:gd name="connsiteY4" fmla="*/ 6473 h 10036"/>
                <a:gd name="connsiteX5" fmla="*/ 4291 w 10000"/>
                <a:gd name="connsiteY5" fmla="*/ 5711 h 10036"/>
                <a:gd name="connsiteX6" fmla="*/ 9174 w 10000"/>
                <a:gd name="connsiteY6" fmla="*/ 5728 h 10036"/>
                <a:gd name="connsiteX7" fmla="*/ 9174 w 10000"/>
                <a:gd name="connsiteY7" fmla="*/ 4410 h 10036"/>
                <a:gd name="connsiteX8" fmla="*/ 4291 w 10000"/>
                <a:gd name="connsiteY8" fmla="*/ 4410 h 10036"/>
                <a:gd name="connsiteX9" fmla="*/ 4291 w 10000"/>
                <a:gd name="connsiteY9" fmla="*/ 3648 h 10036"/>
                <a:gd name="connsiteX10" fmla="*/ 9981 w 10000"/>
                <a:gd name="connsiteY10" fmla="*/ 3648 h 10036"/>
                <a:gd name="connsiteX11" fmla="*/ 9981 w 10000"/>
                <a:gd name="connsiteY11" fmla="*/ 36 h 10036"/>
                <a:gd name="connsiteX12" fmla="*/ 2292 w 10000"/>
                <a:gd name="connsiteY12" fmla="*/ 0 h 10036"/>
                <a:gd name="connsiteX13" fmla="*/ 0 w 10000"/>
                <a:gd name="connsiteY13" fmla="*/ 10036 h 10036"/>
                <a:gd name="connsiteX0" fmla="*/ 0 w 7708"/>
                <a:gd name="connsiteY0" fmla="*/ 0 h 10036"/>
                <a:gd name="connsiteX1" fmla="*/ 0 w 7708"/>
                <a:gd name="connsiteY1" fmla="*/ 10000 h 10036"/>
                <a:gd name="connsiteX2" fmla="*/ 7708 w 7708"/>
                <a:gd name="connsiteY2" fmla="*/ 10036 h 10036"/>
                <a:gd name="connsiteX3" fmla="*/ 7708 w 7708"/>
                <a:gd name="connsiteY3" fmla="*/ 6473 h 10036"/>
                <a:gd name="connsiteX4" fmla="*/ 1999 w 7708"/>
                <a:gd name="connsiteY4" fmla="*/ 6473 h 10036"/>
                <a:gd name="connsiteX5" fmla="*/ 1999 w 7708"/>
                <a:gd name="connsiteY5" fmla="*/ 5711 h 10036"/>
                <a:gd name="connsiteX6" fmla="*/ 6882 w 7708"/>
                <a:gd name="connsiteY6" fmla="*/ 5728 h 10036"/>
                <a:gd name="connsiteX7" fmla="*/ 6882 w 7708"/>
                <a:gd name="connsiteY7" fmla="*/ 4410 h 10036"/>
                <a:gd name="connsiteX8" fmla="*/ 1999 w 7708"/>
                <a:gd name="connsiteY8" fmla="*/ 4410 h 10036"/>
                <a:gd name="connsiteX9" fmla="*/ 1999 w 7708"/>
                <a:gd name="connsiteY9" fmla="*/ 3648 h 10036"/>
                <a:gd name="connsiteX10" fmla="*/ 7689 w 7708"/>
                <a:gd name="connsiteY10" fmla="*/ 3648 h 10036"/>
                <a:gd name="connsiteX11" fmla="*/ 7689 w 7708"/>
                <a:gd name="connsiteY11" fmla="*/ 36 h 10036"/>
                <a:gd name="connsiteX12" fmla="*/ 0 w 7708"/>
                <a:gd name="connsiteY12" fmla="*/ 0 h 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08" h="10036">
                  <a:moveTo>
                    <a:pt x="0" y="0"/>
                  </a:moveTo>
                  <a:lnTo>
                    <a:pt x="0" y="10000"/>
                  </a:lnTo>
                  <a:lnTo>
                    <a:pt x="7708" y="10036"/>
                  </a:lnTo>
                  <a:lnTo>
                    <a:pt x="7708" y="6473"/>
                  </a:lnTo>
                  <a:lnTo>
                    <a:pt x="1999" y="6473"/>
                  </a:lnTo>
                  <a:lnTo>
                    <a:pt x="1999" y="5711"/>
                  </a:lnTo>
                  <a:lnTo>
                    <a:pt x="6882" y="5728"/>
                  </a:lnTo>
                  <a:lnTo>
                    <a:pt x="6882" y="4410"/>
                  </a:lnTo>
                  <a:lnTo>
                    <a:pt x="1999" y="4410"/>
                  </a:lnTo>
                  <a:lnTo>
                    <a:pt x="1999" y="3648"/>
                  </a:lnTo>
                  <a:lnTo>
                    <a:pt x="7689" y="3648"/>
                  </a:lnTo>
                  <a:lnTo>
                    <a:pt x="7689" y="3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926770BC-5EF2-48E8-949F-F462EDE621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38966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8 h 1207"/>
                <a:gd name="T6" fmla="*/ 1165 w 1244"/>
                <a:gd name="T7" fmla="*/ 897 h 1207"/>
                <a:gd name="T8" fmla="*/ 1112 w 1244"/>
                <a:gd name="T9" fmla="*/ 787 h 1207"/>
                <a:gd name="T10" fmla="*/ 1002 w 1244"/>
                <a:gd name="T11" fmla="*/ 725 h 1207"/>
                <a:gd name="T12" fmla="*/ 820 w 1244"/>
                <a:gd name="T13" fmla="*/ 700 h 1207"/>
                <a:gd name="T14" fmla="*/ 819 w 1244"/>
                <a:gd name="T15" fmla="*/ 696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5 h 1207"/>
                <a:gd name="T22" fmla="*/ 969 w 1244"/>
                <a:gd name="T23" fmla="*/ 41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5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5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0 h 1207"/>
                <a:gd name="T50" fmla="*/ 458 w 1244"/>
                <a:gd name="T51" fmla="*/ 610 h 1207"/>
                <a:gd name="T52" fmla="*/ 458 w 1244"/>
                <a:gd name="T53" fmla="*/ 446 h 1207"/>
                <a:gd name="T54" fmla="*/ 671 w 1244"/>
                <a:gd name="T55" fmla="*/ 446 h 1207"/>
                <a:gd name="T56" fmla="*/ 761 w 1244"/>
                <a:gd name="T57" fmla="*/ 466 h 1207"/>
                <a:gd name="T58" fmla="*/ 788 w 1244"/>
                <a:gd name="T59" fmla="*/ 527 h 1207"/>
                <a:gd name="T60" fmla="*/ 761 w 1244"/>
                <a:gd name="T61" fmla="*/ 589 h 1207"/>
                <a:gd name="T62" fmla="*/ 674 w 1244"/>
                <a:gd name="T63" fmla="*/ 61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1"/>
                    <a:pt x="1195" y="1068"/>
                    <a:pt x="1180" y="988"/>
                  </a:cubicBezTo>
                  <a:lnTo>
                    <a:pt x="1165" y="897"/>
                  </a:lnTo>
                  <a:cubicBezTo>
                    <a:pt x="1156" y="851"/>
                    <a:pt x="1138" y="814"/>
                    <a:pt x="1112" y="787"/>
                  </a:cubicBezTo>
                  <a:cubicBezTo>
                    <a:pt x="1085" y="759"/>
                    <a:pt x="1049" y="739"/>
                    <a:pt x="1002" y="725"/>
                  </a:cubicBezTo>
                  <a:cubicBezTo>
                    <a:pt x="955" y="712"/>
                    <a:pt x="894" y="704"/>
                    <a:pt x="820" y="700"/>
                  </a:cubicBezTo>
                  <a:lnTo>
                    <a:pt x="819" y="696"/>
                  </a:lnTo>
                  <a:cubicBezTo>
                    <a:pt x="957" y="685"/>
                    <a:pt x="1057" y="652"/>
                    <a:pt x="1118" y="596"/>
                  </a:cubicBezTo>
                  <a:cubicBezTo>
                    <a:pt x="1179" y="539"/>
                    <a:pt x="1210" y="463"/>
                    <a:pt x="1210" y="366"/>
                  </a:cubicBezTo>
                  <a:cubicBezTo>
                    <a:pt x="1210" y="287"/>
                    <a:pt x="1188" y="220"/>
                    <a:pt x="1146" y="165"/>
                  </a:cubicBezTo>
                  <a:cubicBezTo>
                    <a:pt x="1103" y="110"/>
                    <a:pt x="1044" y="69"/>
                    <a:pt x="969" y="41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6"/>
                    <a:pt x="668" y="809"/>
                  </a:cubicBezTo>
                  <a:cubicBezTo>
                    <a:pt x="699" y="822"/>
                    <a:pt x="721" y="840"/>
                    <a:pt x="736" y="865"/>
                  </a:cubicBezTo>
                  <a:cubicBezTo>
                    <a:pt x="750" y="889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6"/>
                    <a:pt x="795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0"/>
                  </a:moveTo>
                  <a:lnTo>
                    <a:pt x="458" y="610"/>
                  </a:lnTo>
                  <a:lnTo>
                    <a:pt x="458" y="446"/>
                  </a:lnTo>
                  <a:lnTo>
                    <a:pt x="671" y="446"/>
                  </a:lnTo>
                  <a:cubicBezTo>
                    <a:pt x="713" y="446"/>
                    <a:pt x="743" y="453"/>
                    <a:pt x="761" y="466"/>
                  </a:cubicBezTo>
                  <a:cubicBezTo>
                    <a:pt x="779" y="479"/>
                    <a:pt x="788" y="499"/>
                    <a:pt x="788" y="527"/>
                  </a:cubicBezTo>
                  <a:cubicBezTo>
                    <a:pt x="788" y="554"/>
                    <a:pt x="779" y="575"/>
                    <a:pt x="761" y="589"/>
                  </a:cubicBezTo>
                  <a:cubicBezTo>
                    <a:pt x="743" y="603"/>
                    <a:pt x="714" y="610"/>
                    <a:pt x="674" y="6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F4946AE1-27B1-4326-BDCC-285934DDC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81879" y="6110288"/>
              <a:ext cx="541337" cy="438150"/>
            </a:xfrm>
            <a:custGeom>
              <a:avLst/>
              <a:gdLst>
                <a:gd name="T0" fmla="*/ 0 w 1505"/>
                <a:gd name="T1" fmla="*/ 0 h 1207"/>
                <a:gd name="T2" fmla="*/ 382 w 1505"/>
                <a:gd name="T3" fmla="*/ 1207 h 1207"/>
                <a:gd name="T4" fmla="*/ 1123 w 1505"/>
                <a:gd name="T5" fmla="*/ 1207 h 1207"/>
                <a:gd name="T6" fmla="*/ 1505 w 1505"/>
                <a:gd name="T7" fmla="*/ 0 h 1207"/>
                <a:gd name="T8" fmla="*/ 1012 w 1505"/>
                <a:gd name="T9" fmla="*/ 0 h 1207"/>
                <a:gd name="T10" fmla="*/ 874 w 1505"/>
                <a:gd name="T11" fmla="*/ 496 h 1207"/>
                <a:gd name="T12" fmla="*/ 760 w 1505"/>
                <a:gd name="T13" fmla="*/ 1051 h 1207"/>
                <a:gd name="T14" fmla="*/ 749 w 1505"/>
                <a:gd name="T15" fmla="*/ 1051 h 1207"/>
                <a:gd name="T16" fmla="*/ 639 w 1505"/>
                <a:gd name="T17" fmla="*/ 500 h 1207"/>
                <a:gd name="T18" fmla="*/ 504 w 1505"/>
                <a:gd name="T19" fmla="*/ 0 h 1207"/>
                <a:gd name="T20" fmla="*/ 0 w 1505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5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5" y="0"/>
                  </a:lnTo>
                  <a:lnTo>
                    <a:pt x="1012" y="0"/>
                  </a:lnTo>
                  <a:cubicBezTo>
                    <a:pt x="960" y="158"/>
                    <a:pt x="914" y="323"/>
                    <a:pt x="874" y="496"/>
                  </a:cubicBezTo>
                  <a:cubicBezTo>
                    <a:pt x="834" y="669"/>
                    <a:pt x="796" y="854"/>
                    <a:pt x="760" y="1051"/>
                  </a:cubicBezTo>
                  <a:lnTo>
                    <a:pt x="749" y="1051"/>
                  </a:lnTo>
                  <a:cubicBezTo>
                    <a:pt x="715" y="859"/>
                    <a:pt x="678" y="675"/>
                    <a:pt x="639" y="500"/>
                  </a:cubicBezTo>
                  <a:cubicBezTo>
                    <a:pt x="599" y="326"/>
                    <a:pt x="554" y="159"/>
                    <a:pt x="504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4E7D496C-3BF2-4FC2-B99F-2FFC4F316A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299404" y="6097588"/>
              <a:ext cx="485775" cy="463550"/>
            </a:xfrm>
            <a:custGeom>
              <a:avLst/>
              <a:gdLst>
                <a:gd name="T0" fmla="*/ 676 w 1349"/>
                <a:gd name="T1" fmla="*/ 1273 h 1273"/>
                <a:gd name="T2" fmla="*/ 1181 w 1349"/>
                <a:gd name="T3" fmla="*/ 1107 h 1273"/>
                <a:gd name="T4" fmla="*/ 1349 w 1349"/>
                <a:gd name="T5" fmla="*/ 637 h 1273"/>
                <a:gd name="T6" fmla="*/ 1181 w 1349"/>
                <a:gd name="T7" fmla="*/ 166 h 1273"/>
                <a:gd name="T8" fmla="*/ 676 w 1349"/>
                <a:gd name="T9" fmla="*/ 0 h 1273"/>
                <a:gd name="T10" fmla="*/ 168 w 1349"/>
                <a:gd name="T11" fmla="*/ 166 h 1273"/>
                <a:gd name="T12" fmla="*/ 0 w 1349"/>
                <a:gd name="T13" fmla="*/ 638 h 1273"/>
                <a:gd name="T14" fmla="*/ 168 w 1349"/>
                <a:gd name="T15" fmla="*/ 1108 h 1273"/>
                <a:gd name="T16" fmla="*/ 676 w 1349"/>
                <a:gd name="T17" fmla="*/ 1273 h 1273"/>
                <a:gd name="T18" fmla="*/ 673 w 1349"/>
                <a:gd name="T19" fmla="*/ 826 h 1273"/>
                <a:gd name="T20" fmla="*/ 489 w 1349"/>
                <a:gd name="T21" fmla="*/ 781 h 1273"/>
                <a:gd name="T22" fmla="*/ 430 w 1349"/>
                <a:gd name="T23" fmla="*/ 638 h 1273"/>
                <a:gd name="T24" fmla="*/ 489 w 1349"/>
                <a:gd name="T25" fmla="*/ 493 h 1273"/>
                <a:gd name="T26" fmla="*/ 674 w 1349"/>
                <a:gd name="T27" fmla="*/ 447 h 1273"/>
                <a:gd name="T28" fmla="*/ 860 w 1349"/>
                <a:gd name="T29" fmla="*/ 493 h 1273"/>
                <a:gd name="T30" fmla="*/ 920 w 1349"/>
                <a:gd name="T31" fmla="*/ 638 h 1273"/>
                <a:gd name="T32" fmla="*/ 860 w 1349"/>
                <a:gd name="T33" fmla="*/ 781 h 1273"/>
                <a:gd name="T34" fmla="*/ 673 w 1349"/>
                <a:gd name="T35" fmla="*/ 826 h 1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49" h="1273">
                  <a:moveTo>
                    <a:pt x="676" y="1273"/>
                  </a:moveTo>
                  <a:cubicBezTo>
                    <a:pt x="900" y="1273"/>
                    <a:pt x="1069" y="1218"/>
                    <a:pt x="1181" y="1107"/>
                  </a:cubicBezTo>
                  <a:cubicBezTo>
                    <a:pt x="1293" y="997"/>
                    <a:pt x="1349" y="840"/>
                    <a:pt x="1349" y="637"/>
                  </a:cubicBezTo>
                  <a:cubicBezTo>
                    <a:pt x="1349" y="434"/>
                    <a:pt x="1293" y="277"/>
                    <a:pt x="1181" y="166"/>
                  </a:cubicBezTo>
                  <a:cubicBezTo>
                    <a:pt x="1069" y="55"/>
                    <a:pt x="900" y="0"/>
                    <a:pt x="676" y="0"/>
                  </a:cubicBezTo>
                  <a:cubicBezTo>
                    <a:pt x="450" y="0"/>
                    <a:pt x="281" y="55"/>
                    <a:pt x="168" y="166"/>
                  </a:cubicBezTo>
                  <a:cubicBezTo>
                    <a:pt x="56" y="277"/>
                    <a:pt x="0" y="434"/>
                    <a:pt x="0" y="638"/>
                  </a:cubicBezTo>
                  <a:cubicBezTo>
                    <a:pt x="0" y="841"/>
                    <a:pt x="56" y="997"/>
                    <a:pt x="168" y="1108"/>
                  </a:cubicBezTo>
                  <a:cubicBezTo>
                    <a:pt x="281" y="1218"/>
                    <a:pt x="450" y="1273"/>
                    <a:pt x="676" y="1273"/>
                  </a:cubicBezTo>
                  <a:close/>
                  <a:moveTo>
                    <a:pt x="673" y="826"/>
                  </a:moveTo>
                  <a:cubicBezTo>
                    <a:pt x="590" y="826"/>
                    <a:pt x="529" y="811"/>
                    <a:pt x="489" y="781"/>
                  </a:cubicBezTo>
                  <a:cubicBezTo>
                    <a:pt x="449" y="751"/>
                    <a:pt x="430" y="703"/>
                    <a:pt x="430" y="638"/>
                  </a:cubicBezTo>
                  <a:cubicBezTo>
                    <a:pt x="430" y="572"/>
                    <a:pt x="449" y="523"/>
                    <a:pt x="489" y="493"/>
                  </a:cubicBezTo>
                  <a:cubicBezTo>
                    <a:pt x="529" y="462"/>
                    <a:pt x="590" y="447"/>
                    <a:pt x="674" y="447"/>
                  </a:cubicBezTo>
                  <a:cubicBezTo>
                    <a:pt x="758" y="447"/>
                    <a:pt x="820" y="462"/>
                    <a:pt x="860" y="493"/>
                  </a:cubicBezTo>
                  <a:cubicBezTo>
                    <a:pt x="900" y="523"/>
                    <a:pt x="920" y="572"/>
                    <a:pt x="920" y="638"/>
                  </a:cubicBezTo>
                  <a:cubicBezTo>
                    <a:pt x="920" y="703"/>
                    <a:pt x="900" y="751"/>
                    <a:pt x="860" y="781"/>
                  </a:cubicBezTo>
                  <a:cubicBezTo>
                    <a:pt x="820" y="811"/>
                    <a:pt x="758" y="826"/>
                    <a:pt x="673" y="8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2" name="Freeform 5">
              <a:extLst>
                <a:ext uri="{FF2B5EF4-FFF2-40B4-BE49-F238E27FC236}">
                  <a16:creationId xmlns:a16="http://schemas.microsoft.com/office/drawing/2014/main" id="{BE5CEE3D-4F11-4661-89E5-5DF2C7137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435401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3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8 h 1207"/>
                <a:gd name="T14" fmla="*/ 479 w 1451"/>
                <a:gd name="T15" fmla="*/ 664 h 1207"/>
                <a:gd name="T16" fmla="*/ 464 w 1451"/>
                <a:gd name="T17" fmla="*/ 664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5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3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60"/>
                    <a:pt x="566" y="416"/>
                    <a:pt x="543" y="468"/>
                  </a:cubicBezTo>
                  <a:cubicBezTo>
                    <a:pt x="521" y="519"/>
                    <a:pt x="499" y="584"/>
                    <a:pt x="479" y="664"/>
                  </a:cubicBezTo>
                  <a:lnTo>
                    <a:pt x="464" y="664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5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3" name="Freeform 6">
              <a:extLst>
                <a:ext uri="{FF2B5EF4-FFF2-40B4-BE49-F238E27FC236}">
                  <a16:creationId xmlns:a16="http://schemas.microsoft.com/office/drawing/2014/main" id="{030F8EB1-50EF-461D-AC45-E1E77BD29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986264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8 w 1065"/>
                <a:gd name="T7" fmla="*/ 777 h 1207"/>
                <a:gd name="T8" fmla="*/ 458 w 1065"/>
                <a:gd name="T9" fmla="*/ 686 h 1207"/>
                <a:gd name="T10" fmla="*/ 977 w 1065"/>
                <a:gd name="T11" fmla="*/ 687 h 1207"/>
                <a:gd name="T12" fmla="*/ 977 w 1065"/>
                <a:gd name="T13" fmla="*/ 529 h 1207"/>
                <a:gd name="T14" fmla="*/ 458 w 1065"/>
                <a:gd name="T15" fmla="*/ 529 h 1207"/>
                <a:gd name="T16" fmla="*/ 458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8" y="777"/>
                  </a:lnTo>
                  <a:lnTo>
                    <a:pt x="458" y="686"/>
                  </a:lnTo>
                  <a:lnTo>
                    <a:pt x="977" y="687"/>
                  </a:lnTo>
                  <a:lnTo>
                    <a:pt x="977" y="529"/>
                  </a:lnTo>
                  <a:lnTo>
                    <a:pt x="458" y="529"/>
                  </a:lnTo>
                  <a:lnTo>
                    <a:pt x="458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4" name="Freeform 7">
              <a:extLst>
                <a:ext uri="{FF2B5EF4-FFF2-40B4-BE49-F238E27FC236}">
                  <a16:creationId xmlns:a16="http://schemas.microsoft.com/office/drawing/2014/main" id="{6B674784-57BC-437A-9E08-5EE891BFB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414889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9 h 1207"/>
                <a:gd name="T6" fmla="*/ 1165 w 1244"/>
                <a:gd name="T7" fmla="*/ 898 h 1207"/>
                <a:gd name="T8" fmla="*/ 1112 w 1244"/>
                <a:gd name="T9" fmla="*/ 788 h 1207"/>
                <a:gd name="T10" fmla="*/ 1002 w 1244"/>
                <a:gd name="T11" fmla="*/ 726 h 1207"/>
                <a:gd name="T12" fmla="*/ 820 w 1244"/>
                <a:gd name="T13" fmla="*/ 701 h 1207"/>
                <a:gd name="T14" fmla="*/ 820 w 1244"/>
                <a:gd name="T15" fmla="*/ 697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6 h 1207"/>
                <a:gd name="T22" fmla="*/ 969 w 1244"/>
                <a:gd name="T23" fmla="*/ 42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6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6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1 h 1207"/>
                <a:gd name="T50" fmla="*/ 458 w 1244"/>
                <a:gd name="T51" fmla="*/ 611 h 1207"/>
                <a:gd name="T52" fmla="*/ 458 w 1244"/>
                <a:gd name="T53" fmla="*/ 447 h 1207"/>
                <a:gd name="T54" fmla="*/ 671 w 1244"/>
                <a:gd name="T55" fmla="*/ 447 h 1207"/>
                <a:gd name="T56" fmla="*/ 761 w 1244"/>
                <a:gd name="T57" fmla="*/ 466 h 1207"/>
                <a:gd name="T58" fmla="*/ 788 w 1244"/>
                <a:gd name="T59" fmla="*/ 528 h 1207"/>
                <a:gd name="T60" fmla="*/ 761 w 1244"/>
                <a:gd name="T61" fmla="*/ 589 h 1207"/>
                <a:gd name="T62" fmla="*/ 674 w 1244"/>
                <a:gd name="T63" fmla="*/ 611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2"/>
                    <a:pt x="1195" y="1069"/>
                    <a:pt x="1180" y="989"/>
                  </a:cubicBezTo>
                  <a:lnTo>
                    <a:pt x="1165" y="898"/>
                  </a:lnTo>
                  <a:cubicBezTo>
                    <a:pt x="1156" y="852"/>
                    <a:pt x="1138" y="815"/>
                    <a:pt x="1112" y="788"/>
                  </a:cubicBezTo>
                  <a:cubicBezTo>
                    <a:pt x="1086" y="760"/>
                    <a:pt x="1049" y="740"/>
                    <a:pt x="1002" y="726"/>
                  </a:cubicBezTo>
                  <a:cubicBezTo>
                    <a:pt x="955" y="713"/>
                    <a:pt x="895" y="704"/>
                    <a:pt x="820" y="701"/>
                  </a:cubicBezTo>
                  <a:lnTo>
                    <a:pt x="820" y="697"/>
                  </a:lnTo>
                  <a:cubicBezTo>
                    <a:pt x="957" y="686"/>
                    <a:pt x="1057" y="652"/>
                    <a:pt x="1118" y="596"/>
                  </a:cubicBezTo>
                  <a:cubicBezTo>
                    <a:pt x="1179" y="540"/>
                    <a:pt x="1210" y="463"/>
                    <a:pt x="1210" y="366"/>
                  </a:cubicBezTo>
                  <a:cubicBezTo>
                    <a:pt x="1210" y="288"/>
                    <a:pt x="1188" y="221"/>
                    <a:pt x="1146" y="166"/>
                  </a:cubicBezTo>
                  <a:cubicBezTo>
                    <a:pt x="1103" y="111"/>
                    <a:pt x="1044" y="69"/>
                    <a:pt x="969" y="42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7"/>
                    <a:pt x="668" y="809"/>
                  </a:cubicBezTo>
                  <a:cubicBezTo>
                    <a:pt x="699" y="822"/>
                    <a:pt x="721" y="841"/>
                    <a:pt x="736" y="866"/>
                  </a:cubicBezTo>
                  <a:cubicBezTo>
                    <a:pt x="750" y="890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7"/>
                    <a:pt x="796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1"/>
                  </a:moveTo>
                  <a:lnTo>
                    <a:pt x="458" y="611"/>
                  </a:lnTo>
                  <a:lnTo>
                    <a:pt x="458" y="447"/>
                  </a:lnTo>
                  <a:lnTo>
                    <a:pt x="671" y="447"/>
                  </a:lnTo>
                  <a:cubicBezTo>
                    <a:pt x="713" y="447"/>
                    <a:pt x="743" y="454"/>
                    <a:pt x="761" y="466"/>
                  </a:cubicBezTo>
                  <a:cubicBezTo>
                    <a:pt x="779" y="479"/>
                    <a:pt x="788" y="500"/>
                    <a:pt x="788" y="528"/>
                  </a:cubicBezTo>
                  <a:cubicBezTo>
                    <a:pt x="788" y="555"/>
                    <a:pt x="779" y="575"/>
                    <a:pt x="761" y="589"/>
                  </a:cubicBezTo>
                  <a:cubicBezTo>
                    <a:pt x="743" y="604"/>
                    <a:pt x="714" y="611"/>
                    <a:pt x="674" y="6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5" name="Freeform 8">
              <a:extLst>
                <a:ext uri="{FF2B5EF4-FFF2-40B4-BE49-F238E27FC236}">
                  <a16:creationId xmlns:a16="http://schemas.microsoft.com/office/drawing/2014/main" id="{A45586B8-E494-43E8-8971-E7B34BF17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845101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6" name="Freeform 9">
              <a:extLst>
                <a:ext uri="{FF2B5EF4-FFF2-40B4-BE49-F238E27FC236}">
                  <a16:creationId xmlns:a16="http://schemas.microsoft.com/office/drawing/2014/main" id="{7ABAEFDF-342B-4D44-A3D6-6C29440252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9299126" y="6110288"/>
              <a:ext cx="542925" cy="438150"/>
            </a:xfrm>
            <a:custGeom>
              <a:avLst/>
              <a:gdLst>
                <a:gd name="T0" fmla="*/ 0 w 1504"/>
                <a:gd name="T1" fmla="*/ 0 h 1207"/>
                <a:gd name="T2" fmla="*/ 382 w 1504"/>
                <a:gd name="T3" fmla="*/ 1207 h 1207"/>
                <a:gd name="T4" fmla="*/ 1123 w 1504"/>
                <a:gd name="T5" fmla="*/ 1207 h 1207"/>
                <a:gd name="T6" fmla="*/ 1504 w 1504"/>
                <a:gd name="T7" fmla="*/ 0 h 1207"/>
                <a:gd name="T8" fmla="*/ 1011 w 1504"/>
                <a:gd name="T9" fmla="*/ 0 h 1207"/>
                <a:gd name="T10" fmla="*/ 874 w 1504"/>
                <a:gd name="T11" fmla="*/ 497 h 1207"/>
                <a:gd name="T12" fmla="*/ 759 w 1504"/>
                <a:gd name="T13" fmla="*/ 1051 h 1207"/>
                <a:gd name="T14" fmla="*/ 748 w 1504"/>
                <a:gd name="T15" fmla="*/ 1051 h 1207"/>
                <a:gd name="T16" fmla="*/ 638 w 1504"/>
                <a:gd name="T17" fmla="*/ 501 h 1207"/>
                <a:gd name="T18" fmla="*/ 503 w 1504"/>
                <a:gd name="T19" fmla="*/ 0 h 1207"/>
                <a:gd name="T20" fmla="*/ 0 w 1504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4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4" y="0"/>
                  </a:lnTo>
                  <a:lnTo>
                    <a:pt x="1011" y="0"/>
                  </a:lnTo>
                  <a:cubicBezTo>
                    <a:pt x="960" y="158"/>
                    <a:pt x="914" y="324"/>
                    <a:pt x="874" y="497"/>
                  </a:cubicBezTo>
                  <a:cubicBezTo>
                    <a:pt x="833" y="670"/>
                    <a:pt x="795" y="855"/>
                    <a:pt x="759" y="1051"/>
                  </a:cubicBezTo>
                  <a:lnTo>
                    <a:pt x="748" y="1051"/>
                  </a:lnTo>
                  <a:cubicBezTo>
                    <a:pt x="715" y="859"/>
                    <a:pt x="678" y="676"/>
                    <a:pt x="638" y="501"/>
                  </a:cubicBezTo>
                  <a:cubicBezTo>
                    <a:pt x="599" y="326"/>
                    <a:pt x="554" y="159"/>
                    <a:pt x="50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7" name="Freeform 10">
              <a:extLst>
                <a:ext uri="{FF2B5EF4-FFF2-40B4-BE49-F238E27FC236}">
                  <a16:creationId xmlns:a16="http://schemas.microsoft.com/office/drawing/2014/main" id="{D6B0F2C6-2EC7-44EC-A3EE-29E26ADE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762676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8" name="Freeform 11">
              <a:extLst>
                <a:ext uri="{FF2B5EF4-FFF2-40B4-BE49-F238E27FC236}">
                  <a16:creationId xmlns:a16="http://schemas.microsoft.com/office/drawing/2014/main" id="{54ECA5D4-980F-473F-97F4-0532557CC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417028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2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7 h 1207"/>
                <a:gd name="T14" fmla="*/ 479 w 1451"/>
                <a:gd name="T15" fmla="*/ 663 h 1207"/>
                <a:gd name="T16" fmla="*/ 464 w 1451"/>
                <a:gd name="T17" fmla="*/ 663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4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2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59"/>
                    <a:pt x="566" y="416"/>
                    <a:pt x="543" y="467"/>
                  </a:cubicBezTo>
                  <a:cubicBezTo>
                    <a:pt x="520" y="519"/>
                    <a:pt x="499" y="584"/>
                    <a:pt x="479" y="663"/>
                  </a:cubicBezTo>
                  <a:lnTo>
                    <a:pt x="464" y="663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4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9" name="Freeform 12">
              <a:extLst>
                <a:ext uri="{FF2B5EF4-FFF2-40B4-BE49-F238E27FC236}">
                  <a16:creationId xmlns:a16="http://schemas.microsoft.com/office/drawing/2014/main" id="{AF83730A-5BCD-4AB4-8EDB-18337F577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967890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7 w 1065"/>
                <a:gd name="T7" fmla="*/ 777 h 1207"/>
                <a:gd name="T8" fmla="*/ 457 w 1065"/>
                <a:gd name="T9" fmla="*/ 685 h 1207"/>
                <a:gd name="T10" fmla="*/ 977 w 1065"/>
                <a:gd name="T11" fmla="*/ 687 h 1207"/>
                <a:gd name="T12" fmla="*/ 977 w 1065"/>
                <a:gd name="T13" fmla="*/ 528 h 1207"/>
                <a:gd name="T14" fmla="*/ 457 w 1065"/>
                <a:gd name="T15" fmla="*/ 528 h 1207"/>
                <a:gd name="T16" fmla="*/ 457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7" y="777"/>
                  </a:lnTo>
                  <a:lnTo>
                    <a:pt x="457" y="685"/>
                  </a:lnTo>
                  <a:lnTo>
                    <a:pt x="977" y="687"/>
                  </a:lnTo>
                  <a:lnTo>
                    <a:pt x="977" y="528"/>
                  </a:lnTo>
                  <a:lnTo>
                    <a:pt x="457" y="528"/>
                  </a:lnTo>
                  <a:lnTo>
                    <a:pt x="457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0" name="Freeform 13">
              <a:extLst>
                <a:ext uri="{FF2B5EF4-FFF2-40B4-BE49-F238E27FC236}">
                  <a16:creationId xmlns:a16="http://schemas.microsoft.com/office/drawing/2014/main" id="{D0E18D8A-B5F5-4B66-9C8B-FCE103A323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1396515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8 h 1207"/>
                <a:gd name="T6" fmla="*/ 1165 w 1244"/>
                <a:gd name="T7" fmla="*/ 897 h 1207"/>
                <a:gd name="T8" fmla="*/ 1112 w 1244"/>
                <a:gd name="T9" fmla="*/ 787 h 1207"/>
                <a:gd name="T10" fmla="*/ 1002 w 1244"/>
                <a:gd name="T11" fmla="*/ 725 h 1207"/>
                <a:gd name="T12" fmla="*/ 820 w 1244"/>
                <a:gd name="T13" fmla="*/ 700 h 1207"/>
                <a:gd name="T14" fmla="*/ 819 w 1244"/>
                <a:gd name="T15" fmla="*/ 696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5 h 1207"/>
                <a:gd name="T22" fmla="*/ 969 w 1244"/>
                <a:gd name="T23" fmla="*/ 41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5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5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0 h 1207"/>
                <a:gd name="T50" fmla="*/ 458 w 1244"/>
                <a:gd name="T51" fmla="*/ 610 h 1207"/>
                <a:gd name="T52" fmla="*/ 458 w 1244"/>
                <a:gd name="T53" fmla="*/ 446 h 1207"/>
                <a:gd name="T54" fmla="*/ 671 w 1244"/>
                <a:gd name="T55" fmla="*/ 446 h 1207"/>
                <a:gd name="T56" fmla="*/ 761 w 1244"/>
                <a:gd name="T57" fmla="*/ 466 h 1207"/>
                <a:gd name="T58" fmla="*/ 788 w 1244"/>
                <a:gd name="T59" fmla="*/ 527 h 1207"/>
                <a:gd name="T60" fmla="*/ 761 w 1244"/>
                <a:gd name="T61" fmla="*/ 589 h 1207"/>
                <a:gd name="T62" fmla="*/ 674 w 1244"/>
                <a:gd name="T63" fmla="*/ 61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1"/>
                    <a:pt x="1195" y="1068"/>
                    <a:pt x="1180" y="988"/>
                  </a:cubicBezTo>
                  <a:lnTo>
                    <a:pt x="1165" y="897"/>
                  </a:lnTo>
                  <a:cubicBezTo>
                    <a:pt x="1156" y="851"/>
                    <a:pt x="1138" y="814"/>
                    <a:pt x="1112" y="787"/>
                  </a:cubicBezTo>
                  <a:cubicBezTo>
                    <a:pt x="1085" y="759"/>
                    <a:pt x="1049" y="739"/>
                    <a:pt x="1002" y="725"/>
                  </a:cubicBezTo>
                  <a:cubicBezTo>
                    <a:pt x="955" y="712"/>
                    <a:pt x="894" y="704"/>
                    <a:pt x="820" y="700"/>
                  </a:cubicBezTo>
                  <a:lnTo>
                    <a:pt x="819" y="696"/>
                  </a:lnTo>
                  <a:cubicBezTo>
                    <a:pt x="957" y="685"/>
                    <a:pt x="1057" y="652"/>
                    <a:pt x="1118" y="596"/>
                  </a:cubicBezTo>
                  <a:cubicBezTo>
                    <a:pt x="1179" y="539"/>
                    <a:pt x="1210" y="463"/>
                    <a:pt x="1210" y="366"/>
                  </a:cubicBezTo>
                  <a:cubicBezTo>
                    <a:pt x="1210" y="287"/>
                    <a:pt x="1188" y="220"/>
                    <a:pt x="1146" y="165"/>
                  </a:cubicBezTo>
                  <a:cubicBezTo>
                    <a:pt x="1103" y="110"/>
                    <a:pt x="1044" y="69"/>
                    <a:pt x="969" y="41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6"/>
                    <a:pt x="668" y="809"/>
                  </a:cubicBezTo>
                  <a:cubicBezTo>
                    <a:pt x="699" y="822"/>
                    <a:pt x="721" y="840"/>
                    <a:pt x="736" y="865"/>
                  </a:cubicBezTo>
                  <a:cubicBezTo>
                    <a:pt x="750" y="889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6"/>
                    <a:pt x="795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0"/>
                  </a:moveTo>
                  <a:lnTo>
                    <a:pt x="458" y="610"/>
                  </a:lnTo>
                  <a:lnTo>
                    <a:pt x="458" y="446"/>
                  </a:lnTo>
                  <a:lnTo>
                    <a:pt x="671" y="446"/>
                  </a:lnTo>
                  <a:cubicBezTo>
                    <a:pt x="713" y="446"/>
                    <a:pt x="743" y="453"/>
                    <a:pt x="761" y="466"/>
                  </a:cubicBezTo>
                  <a:cubicBezTo>
                    <a:pt x="779" y="479"/>
                    <a:pt x="788" y="499"/>
                    <a:pt x="788" y="527"/>
                  </a:cubicBezTo>
                  <a:cubicBezTo>
                    <a:pt x="788" y="554"/>
                    <a:pt x="779" y="575"/>
                    <a:pt x="761" y="589"/>
                  </a:cubicBezTo>
                  <a:cubicBezTo>
                    <a:pt x="743" y="603"/>
                    <a:pt x="714" y="610"/>
                    <a:pt x="674" y="6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1" name="Freeform 14">
              <a:extLst>
                <a:ext uri="{FF2B5EF4-FFF2-40B4-BE49-F238E27FC236}">
                  <a16:creationId xmlns:a16="http://schemas.microsoft.com/office/drawing/2014/main" id="{10CFBD6F-509D-436A-9C87-2BE4CBD02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839428" y="6110288"/>
              <a:ext cx="352566" cy="438150"/>
            </a:xfrm>
            <a:custGeom>
              <a:avLst/>
              <a:gdLst>
                <a:gd name="T0" fmla="*/ 0 w 1505"/>
                <a:gd name="T1" fmla="*/ 0 h 1207"/>
                <a:gd name="T2" fmla="*/ 382 w 1505"/>
                <a:gd name="T3" fmla="*/ 1207 h 1207"/>
                <a:gd name="T4" fmla="*/ 1123 w 1505"/>
                <a:gd name="T5" fmla="*/ 1207 h 1207"/>
                <a:gd name="T6" fmla="*/ 1505 w 1505"/>
                <a:gd name="T7" fmla="*/ 0 h 1207"/>
                <a:gd name="T8" fmla="*/ 1012 w 1505"/>
                <a:gd name="T9" fmla="*/ 0 h 1207"/>
                <a:gd name="T10" fmla="*/ 874 w 1505"/>
                <a:gd name="T11" fmla="*/ 496 h 1207"/>
                <a:gd name="T12" fmla="*/ 760 w 1505"/>
                <a:gd name="T13" fmla="*/ 1051 h 1207"/>
                <a:gd name="T14" fmla="*/ 749 w 1505"/>
                <a:gd name="T15" fmla="*/ 1051 h 1207"/>
                <a:gd name="T16" fmla="*/ 639 w 1505"/>
                <a:gd name="T17" fmla="*/ 500 h 1207"/>
                <a:gd name="T18" fmla="*/ 504 w 1505"/>
                <a:gd name="T19" fmla="*/ 0 h 1207"/>
                <a:gd name="T20" fmla="*/ 0 w 1505"/>
                <a:gd name="T21" fmla="*/ 0 h 1207"/>
                <a:gd name="connsiteX0" fmla="*/ 0 w 10000"/>
                <a:gd name="connsiteY0" fmla="*/ 0 h 10000"/>
                <a:gd name="connsiteX1" fmla="*/ 2538 w 10000"/>
                <a:gd name="connsiteY1" fmla="*/ 10000 h 10000"/>
                <a:gd name="connsiteX2" fmla="*/ 7462 w 10000"/>
                <a:gd name="connsiteY2" fmla="*/ 10000 h 10000"/>
                <a:gd name="connsiteX3" fmla="*/ 10000 w 10000"/>
                <a:gd name="connsiteY3" fmla="*/ 0 h 10000"/>
                <a:gd name="connsiteX4" fmla="*/ 6724 w 10000"/>
                <a:gd name="connsiteY4" fmla="*/ 0 h 10000"/>
                <a:gd name="connsiteX5" fmla="*/ 6513 w 10000"/>
                <a:gd name="connsiteY5" fmla="*/ 761 h 10000"/>
                <a:gd name="connsiteX6" fmla="*/ 5807 w 10000"/>
                <a:gd name="connsiteY6" fmla="*/ 4109 h 10000"/>
                <a:gd name="connsiteX7" fmla="*/ 5050 w 10000"/>
                <a:gd name="connsiteY7" fmla="*/ 8708 h 10000"/>
                <a:gd name="connsiteX8" fmla="*/ 4977 w 10000"/>
                <a:gd name="connsiteY8" fmla="*/ 8708 h 10000"/>
                <a:gd name="connsiteX9" fmla="*/ 4246 w 10000"/>
                <a:gd name="connsiteY9" fmla="*/ 4143 h 10000"/>
                <a:gd name="connsiteX10" fmla="*/ 3349 w 10000"/>
                <a:gd name="connsiteY10" fmla="*/ 0 h 10000"/>
                <a:gd name="connsiteX11" fmla="*/ 0 w 10000"/>
                <a:gd name="connsiteY11" fmla="*/ 0 h 10000"/>
                <a:gd name="connsiteX0" fmla="*/ 0 w 10000"/>
                <a:gd name="connsiteY0" fmla="*/ 0 h 10000"/>
                <a:gd name="connsiteX1" fmla="*/ 2538 w 10000"/>
                <a:gd name="connsiteY1" fmla="*/ 10000 h 10000"/>
                <a:gd name="connsiteX2" fmla="*/ 6484 w 10000"/>
                <a:gd name="connsiteY2" fmla="*/ 10000 h 10000"/>
                <a:gd name="connsiteX3" fmla="*/ 7462 w 10000"/>
                <a:gd name="connsiteY3" fmla="*/ 10000 h 10000"/>
                <a:gd name="connsiteX4" fmla="*/ 10000 w 10000"/>
                <a:gd name="connsiteY4" fmla="*/ 0 h 10000"/>
                <a:gd name="connsiteX5" fmla="*/ 6724 w 10000"/>
                <a:gd name="connsiteY5" fmla="*/ 0 h 10000"/>
                <a:gd name="connsiteX6" fmla="*/ 6513 w 10000"/>
                <a:gd name="connsiteY6" fmla="*/ 761 h 10000"/>
                <a:gd name="connsiteX7" fmla="*/ 5807 w 10000"/>
                <a:gd name="connsiteY7" fmla="*/ 4109 h 10000"/>
                <a:gd name="connsiteX8" fmla="*/ 5050 w 10000"/>
                <a:gd name="connsiteY8" fmla="*/ 8708 h 10000"/>
                <a:gd name="connsiteX9" fmla="*/ 4977 w 10000"/>
                <a:gd name="connsiteY9" fmla="*/ 8708 h 10000"/>
                <a:gd name="connsiteX10" fmla="*/ 4246 w 10000"/>
                <a:gd name="connsiteY10" fmla="*/ 4143 h 10000"/>
                <a:gd name="connsiteX11" fmla="*/ 3349 w 10000"/>
                <a:gd name="connsiteY11" fmla="*/ 0 h 10000"/>
                <a:gd name="connsiteX12" fmla="*/ 0 w 10000"/>
                <a:gd name="connsiteY12" fmla="*/ 0 h 10000"/>
                <a:gd name="connsiteX0" fmla="*/ 0 w 10000"/>
                <a:gd name="connsiteY0" fmla="*/ 0 h 10000"/>
                <a:gd name="connsiteX1" fmla="*/ 2538 w 10000"/>
                <a:gd name="connsiteY1" fmla="*/ 10000 h 10000"/>
                <a:gd name="connsiteX2" fmla="*/ 6484 w 10000"/>
                <a:gd name="connsiteY2" fmla="*/ 10000 h 10000"/>
                <a:gd name="connsiteX3" fmla="*/ 10000 w 10000"/>
                <a:gd name="connsiteY3" fmla="*/ 0 h 10000"/>
                <a:gd name="connsiteX4" fmla="*/ 6724 w 10000"/>
                <a:gd name="connsiteY4" fmla="*/ 0 h 10000"/>
                <a:gd name="connsiteX5" fmla="*/ 6513 w 10000"/>
                <a:gd name="connsiteY5" fmla="*/ 761 h 10000"/>
                <a:gd name="connsiteX6" fmla="*/ 5807 w 10000"/>
                <a:gd name="connsiteY6" fmla="*/ 4109 h 10000"/>
                <a:gd name="connsiteX7" fmla="*/ 5050 w 10000"/>
                <a:gd name="connsiteY7" fmla="*/ 8708 h 10000"/>
                <a:gd name="connsiteX8" fmla="*/ 4977 w 10000"/>
                <a:gd name="connsiteY8" fmla="*/ 8708 h 10000"/>
                <a:gd name="connsiteX9" fmla="*/ 4246 w 10000"/>
                <a:gd name="connsiteY9" fmla="*/ 4143 h 10000"/>
                <a:gd name="connsiteX10" fmla="*/ 3349 w 10000"/>
                <a:gd name="connsiteY10" fmla="*/ 0 h 10000"/>
                <a:gd name="connsiteX11" fmla="*/ 0 w 10000"/>
                <a:gd name="connsiteY11" fmla="*/ 0 h 10000"/>
                <a:gd name="connsiteX0" fmla="*/ 0 w 6724"/>
                <a:gd name="connsiteY0" fmla="*/ 0 h 10000"/>
                <a:gd name="connsiteX1" fmla="*/ 2538 w 6724"/>
                <a:gd name="connsiteY1" fmla="*/ 10000 h 10000"/>
                <a:gd name="connsiteX2" fmla="*/ 6484 w 6724"/>
                <a:gd name="connsiteY2" fmla="*/ 10000 h 10000"/>
                <a:gd name="connsiteX3" fmla="*/ 6724 w 6724"/>
                <a:gd name="connsiteY3" fmla="*/ 0 h 10000"/>
                <a:gd name="connsiteX4" fmla="*/ 6513 w 6724"/>
                <a:gd name="connsiteY4" fmla="*/ 761 h 10000"/>
                <a:gd name="connsiteX5" fmla="*/ 5807 w 6724"/>
                <a:gd name="connsiteY5" fmla="*/ 4109 h 10000"/>
                <a:gd name="connsiteX6" fmla="*/ 5050 w 6724"/>
                <a:gd name="connsiteY6" fmla="*/ 8708 h 10000"/>
                <a:gd name="connsiteX7" fmla="*/ 4977 w 6724"/>
                <a:gd name="connsiteY7" fmla="*/ 8708 h 10000"/>
                <a:gd name="connsiteX8" fmla="*/ 4246 w 6724"/>
                <a:gd name="connsiteY8" fmla="*/ 4143 h 10000"/>
                <a:gd name="connsiteX9" fmla="*/ 3349 w 6724"/>
                <a:gd name="connsiteY9" fmla="*/ 0 h 10000"/>
                <a:gd name="connsiteX10" fmla="*/ 0 w 6724"/>
                <a:gd name="connsiteY10" fmla="*/ 0 h 10000"/>
                <a:gd name="connsiteX0" fmla="*/ 0 w 9686"/>
                <a:gd name="connsiteY0" fmla="*/ 0 h 10000"/>
                <a:gd name="connsiteX1" fmla="*/ 3775 w 9686"/>
                <a:gd name="connsiteY1" fmla="*/ 10000 h 10000"/>
                <a:gd name="connsiteX2" fmla="*/ 9643 w 9686"/>
                <a:gd name="connsiteY2" fmla="*/ 10000 h 10000"/>
                <a:gd name="connsiteX3" fmla="*/ 9686 w 9686"/>
                <a:gd name="connsiteY3" fmla="*/ 761 h 10000"/>
                <a:gd name="connsiteX4" fmla="*/ 8636 w 9686"/>
                <a:gd name="connsiteY4" fmla="*/ 4109 h 10000"/>
                <a:gd name="connsiteX5" fmla="*/ 7510 w 9686"/>
                <a:gd name="connsiteY5" fmla="*/ 8708 h 10000"/>
                <a:gd name="connsiteX6" fmla="*/ 7402 w 9686"/>
                <a:gd name="connsiteY6" fmla="*/ 8708 h 10000"/>
                <a:gd name="connsiteX7" fmla="*/ 6315 w 9686"/>
                <a:gd name="connsiteY7" fmla="*/ 4143 h 10000"/>
                <a:gd name="connsiteX8" fmla="*/ 4981 w 9686"/>
                <a:gd name="connsiteY8" fmla="*/ 0 h 10000"/>
                <a:gd name="connsiteX9" fmla="*/ 0 w 9686"/>
                <a:gd name="connsiteY9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86" h="10000">
                  <a:moveTo>
                    <a:pt x="0" y="0"/>
                  </a:moveTo>
                  <a:lnTo>
                    <a:pt x="3775" y="10000"/>
                  </a:lnTo>
                  <a:lnTo>
                    <a:pt x="9643" y="10000"/>
                  </a:lnTo>
                  <a:cubicBezTo>
                    <a:pt x="9657" y="6920"/>
                    <a:pt x="9672" y="3841"/>
                    <a:pt x="9686" y="761"/>
                  </a:cubicBezTo>
                  <a:cubicBezTo>
                    <a:pt x="9459" y="1446"/>
                    <a:pt x="8999" y="2785"/>
                    <a:pt x="8636" y="4109"/>
                  </a:cubicBezTo>
                  <a:cubicBezTo>
                    <a:pt x="8242" y="5543"/>
                    <a:pt x="7866" y="7075"/>
                    <a:pt x="7510" y="8708"/>
                  </a:cubicBezTo>
                  <a:lnTo>
                    <a:pt x="7402" y="8708"/>
                  </a:lnTo>
                  <a:cubicBezTo>
                    <a:pt x="7066" y="7117"/>
                    <a:pt x="6700" y="5592"/>
                    <a:pt x="6315" y="4143"/>
                  </a:cubicBezTo>
                  <a:cubicBezTo>
                    <a:pt x="5919" y="2701"/>
                    <a:pt x="5474" y="1317"/>
                    <a:pt x="498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414514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nsi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828" y="772669"/>
            <a:ext cx="9758172" cy="2615184"/>
          </a:xfrm>
        </p:spPr>
        <p:txBody>
          <a:bodyPr anchor="t" anchorCtr="0">
            <a:normAutofit/>
          </a:bodyPr>
          <a:lstStyle>
            <a:lvl1pPr algn="l">
              <a:lnSpc>
                <a:spcPct val="95000"/>
              </a:lnSpc>
              <a:defRPr sz="56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9828" y="3871786"/>
            <a:ext cx="9758172" cy="1655762"/>
          </a:xfrm>
        </p:spPr>
        <p:txBody>
          <a:bodyPr>
            <a:normAutofit/>
          </a:bodyPr>
          <a:lstStyle>
            <a:lvl1pPr marL="0" indent="0" algn="l">
              <a:lnSpc>
                <a:spcPct val="105000"/>
              </a:lnSpc>
              <a:spcBef>
                <a:spcPts val="0"/>
              </a:spcBef>
              <a:buNone/>
              <a:defRPr sz="32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grpSp>
        <p:nvGrpSpPr>
          <p:cNvPr id="66" name="Ryhmä 65">
            <a:extLst>
              <a:ext uri="{FF2B5EF4-FFF2-40B4-BE49-F238E27FC236}">
                <a16:creationId xmlns:a16="http://schemas.microsoft.com/office/drawing/2014/main" id="{AD935FF6-EF70-4710-913E-DB2B79A7D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605" y="6097588"/>
            <a:ext cx="12193599" cy="463550"/>
            <a:chOff x="-1605" y="6097588"/>
            <a:chExt cx="12193599" cy="463550"/>
          </a:xfrm>
        </p:grpSpPr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id="{14ED66A7-3D5E-4E1E-A3F1-DC8997ADD0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895475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3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8 h 1207"/>
                <a:gd name="T14" fmla="*/ 479 w 1451"/>
                <a:gd name="T15" fmla="*/ 664 h 1207"/>
                <a:gd name="T16" fmla="*/ 464 w 1451"/>
                <a:gd name="T17" fmla="*/ 664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5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3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60"/>
                    <a:pt x="566" y="416"/>
                    <a:pt x="543" y="468"/>
                  </a:cubicBezTo>
                  <a:cubicBezTo>
                    <a:pt x="521" y="519"/>
                    <a:pt x="499" y="584"/>
                    <a:pt x="479" y="664"/>
                  </a:cubicBezTo>
                  <a:lnTo>
                    <a:pt x="464" y="664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5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8" name="Freeform 6">
              <a:extLst>
                <a:ext uri="{FF2B5EF4-FFF2-40B4-BE49-F238E27FC236}">
                  <a16:creationId xmlns:a16="http://schemas.microsoft.com/office/drawing/2014/main" id="{3039F83E-BAF5-4E76-A7A4-6CDE505AA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2446338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8 w 1065"/>
                <a:gd name="T7" fmla="*/ 777 h 1207"/>
                <a:gd name="T8" fmla="*/ 458 w 1065"/>
                <a:gd name="T9" fmla="*/ 686 h 1207"/>
                <a:gd name="T10" fmla="*/ 977 w 1065"/>
                <a:gd name="T11" fmla="*/ 687 h 1207"/>
                <a:gd name="T12" fmla="*/ 977 w 1065"/>
                <a:gd name="T13" fmla="*/ 529 h 1207"/>
                <a:gd name="T14" fmla="*/ 458 w 1065"/>
                <a:gd name="T15" fmla="*/ 529 h 1207"/>
                <a:gd name="T16" fmla="*/ 458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8" y="777"/>
                  </a:lnTo>
                  <a:lnTo>
                    <a:pt x="458" y="686"/>
                  </a:lnTo>
                  <a:lnTo>
                    <a:pt x="977" y="687"/>
                  </a:lnTo>
                  <a:lnTo>
                    <a:pt x="977" y="529"/>
                  </a:lnTo>
                  <a:lnTo>
                    <a:pt x="458" y="529"/>
                  </a:lnTo>
                  <a:lnTo>
                    <a:pt x="458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9" name="Freeform 7">
              <a:extLst>
                <a:ext uri="{FF2B5EF4-FFF2-40B4-BE49-F238E27FC236}">
                  <a16:creationId xmlns:a16="http://schemas.microsoft.com/office/drawing/2014/main" id="{666E5679-F234-4C5E-A4D4-99E7D80E4B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2874963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9 h 1207"/>
                <a:gd name="T6" fmla="*/ 1165 w 1244"/>
                <a:gd name="T7" fmla="*/ 898 h 1207"/>
                <a:gd name="T8" fmla="*/ 1112 w 1244"/>
                <a:gd name="T9" fmla="*/ 788 h 1207"/>
                <a:gd name="T10" fmla="*/ 1002 w 1244"/>
                <a:gd name="T11" fmla="*/ 726 h 1207"/>
                <a:gd name="T12" fmla="*/ 820 w 1244"/>
                <a:gd name="T13" fmla="*/ 701 h 1207"/>
                <a:gd name="T14" fmla="*/ 820 w 1244"/>
                <a:gd name="T15" fmla="*/ 697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6 h 1207"/>
                <a:gd name="T22" fmla="*/ 969 w 1244"/>
                <a:gd name="T23" fmla="*/ 42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6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6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1 h 1207"/>
                <a:gd name="T50" fmla="*/ 458 w 1244"/>
                <a:gd name="T51" fmla="*/ 611 h 1207"/>
                <a:gd name="T52" fmla="*/ 458 w 1244"/>
                <a:gd name="T53" fmla="*/ 447 h 1207"/>
                <a:gd name="T54" fmla="*/ 671 w 1244"/>
                <a:gd name="T55" fmla="*/ 447 h 1207"/>
                <a:gd name="T56" fmla="*/ 761 w 1244"/>
                <a:gd name="T57" fmla="*/ 466 h 1207"/>
                <a:gd name="T58" fmla="*/ 788 w 1244"/>
                <a:gd name="T59" fmla="*/ 528 h 1207"/>
                <a:gd name="T60" fmla="*/ 761 w 1244"/>
                <a:gd name="T61" fmla="*/ 589 h 1207"/>
                <a:gd name="T62" fmla="*/ 674 w 1244"/>
                <a:gd name="T63" fmla="*/ 611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2"/>
                    <a:pt x="1195" y="1069"/>
                    <a:pt x="1180" y="989"/>
                  </a:cubicBezTo>
                  <a:lnTo>
                    <a:pt x="1165" y="898"/>
                  </a:lnTo>
                  <a:cubicBezTo>
                    <a:pt x="1156" y="852"/>
                    <a:pt x="1138" y="815"/>
                    <a:pt x="1112" y="788"/>
                  </a:cubicBezTo>
                  <a:cubicBezTo>
                    <a:pt x="1086" y="760"/>
                    <a:pt x="1049" y="740"/>
                    <a:pt x="1002" y="726"/>
                  </a:cubicBezTo>
                  <a:cubicBezTo>
                    <a:pt x="955" y="713"/>
                    <a:pt x="895" y="704"/>
                    <a:pt x="820" y="701"/>
                  </a:cubicBezTo>
                  <a:lnTo>
                    <a:pt x="820" y="697"/>
                  </a:lnTo>
                  <a:cubicBezTo>
                    <a:pt x="957" y="686"/>
                    <a:pt x="1057" y="652"/>
                    <a:pt x="1118" y="596"/>
                  </a:cubicBezTo>
                  <a:cubicBezTo>
                    <a:pt x="1179" y="540"/>
                    <a:pt x="1210" y="463"/>
                    <a:pt x="1210" y="366"/>
                  </a:cubicBezTo>
                  <a:cubicBezTo>
                    <a:pt x="1210" y="288"/>
                    <a:pt x="1188" y="221"/>
                    <a:pt x="1146" y="166"/>
                  </a:cubicBezTo>
                  <a:cubicBezTo>
                    <a:pt x="1103" y="111"/>
                    <a:pt x="1044" y="69"/>
                    <a:pt x="969" y="42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7"/>
                    <a:pt x="668" y="809"/>
                  </a:cubicBezTo>
                  <a:cubicBezTo>
                    <a:pt x="699" y="822"/>
                    <a:pt x="721" y="841"/>
                    <a:pt x="736" y="866"/>
                  </a:cubicBezTo>
                  <a:cubicBezTo>
                    <a:pt x="750" y="890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7"/>
                    <a:pt x="796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1"/>
                  </a:moveTo>
                  <a:lnTo>
                    <a:pt x="458" y="611"/>
                  </a:lnTo>
                  <a:lnTo>
                    <a:pt x="458" y="447"/>
                  </a:lnTo>
                  <a:lnTo>
                    <a:pt x="671" y="447"/>
                  </a:lnTo>
                  <a:cubicBezTo>
                    <a:pt x="713" y="447"/>
                    <a:pt x="743" y="454"/>
                    <a:pt x="761" y="466"/>
                  </a:cubicBezTo>
                  <a:cubicBezTo>
                    <a:pt x="779" y="479"/>
                    <a:pt x="788" y="500"/>
                    <a:pt x="788" y="528"/>
                  </a:cubicBezTo>
                  <a:cubicBezTo>
                    <a:pt x="788" y="555"/>
                    <a:pt x="779" y="575"/>
                    <a:pt x="761" y="589"/>
                  </a:cubicBezTo>
                  <a:cubicBezTo>
                    <a:pt x="743" y="604"/>
                    <a:pt x="714" y="611"/>
                    <a:pt x="674" y="611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0" name="Freeform 8">
              <a:extLst>
                <a:ext uri="{FF2B5EF4-FFF2-40B4-BE49-F238E27FC236}">
                  <a16:creationId xmlns:a16="http://schemas.microsoft.com/office/drawing/2014/main" id="{C0C5A62B-5B12-4907-8C2E-FB58A5554C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305175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1" name="Freeform 9">
              <a:extLst>
                <a:ext uri="{FF2B5EF4-FFF2-40B4-BE49-F238E27FC236}">
                  <a16:creationId xmlns:a16="http://schemas.microsoft.com/office/drawing/2014/main" id="{B35D1EEE-BA5F-46C1-A133-31ED5A216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759200" y="6110288"/>
              <a:ext cx="542925" cy="438150"/>
            </a:xfrm>
            <a:custGeom>
              <a:avLst/>
              <a:gdLst>
                <a:gd name="T0" fmla="*/ 0 w 1504"/>
                <a:gd name="T1" fmla="*/ 0 h 1207"/>
                <a:gd name="T2" fmla="*/ 382 w 1504"/>
                <a:gd name="T3" fmla="*/ 1207 h 1207"/>
                <a:gd name="T4" fmla="*/ 1123 w 1504"/>
                <a:gd name="T5" fmla="*/ 1207 h 1207"/>
                <a:gd name="T6" fmla="*/ 1504 w 1504"/>
                <a:gd name="T7" fmla="*/ 0 h 1207"/>
                <a:gd name="T8" fmla="*/ 1011 w 1504"/>
                <a:gd name="T9" fmla="*/ 0 h 1207"/>
                <a:gd name="T10" fmla="*/ 874 w 1504"/>
                <a:gd name="T11" fmla="*/ 497 h 1207"/>
                <a:gd name="T12" fmla="*/ 759 w 1504"/>
                <a:gd name="T13" fmla="*/ 1051 h 1207"/>
                <a:gd name="T14" fmla="*/ 748 w 1504"/>
                <a:gd name="T15" fmla="*/ 1051 h 1207"/>
                <a:gd name="T16" fmla="*/ 638 w 1504"/>
                <a:gd name="T17" fmla="*/ 501 h 1207"/>
                <a:gd name="T18" fmla="*/ 503 w 1504"/>
                <a:gd name="T19" fmla="*/ 0 h 1207"/>
                <a:gd name="T20" fmla="*/ 0 w 1504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4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4" y="0"/>
                  </a:lnTo>
                  <a:lnTo>
                    <a:pt x="1011" y="0"/>
                  </a:lnTo>
                  <a:cubicBezTo>
                    <a:pt x="960" y="158"/>
                    <a:pt x="914" y="324"/>
                    <a:pt x="874" y="497"/>
                  </a:cubicBezTo>
                  <a:cubicBezTo>
                    <a:pt x="833" y="670"/>
                    <a:pt x="795" y="855"/>
                    <a:pt x="759" y="1051"/>
                  </a:cubicBezTo>
                  <a:lnTo>
                    <a:pt x="748" y="1051"/>
                  </a:lnTo>
                  <a:cubicBezTo>
                    <a:pt x="715" y="859"/>
                    <a:pt x="678" y="676"/>
                    <a:pt x="638" y="501"/>
                  </a:cubicBezTo>
                  <a:cubicBezTo>
                    <a:pt x="599" y="326"/>
                    <a:pt x="554" y="159"/>
                    <a:pt x="5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2" name="Freeform 10">
              <a:extLst>
                <a:ext uri="{FF2B5EF4-FFF2-40B4-BE49-F238E27FC236}">
                  <a16:creationId xmlns:a16="http://schemas.microsoft.com/office/drawing/2014/main" id="{ED2AB2B6-0941-409A-8B6C-FAE709FD6D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4222750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3" name="Freeform 11">
              <a:extLst>
                <a:ext uri="{FF2B5EF4-FFF2-40B4-BE49-F238E27FC236}">
                  <a16:creationId xmlns:a16="http://schemas.microsoft.com/office/drawing/2014/main" id="{46F9DA2D-8AA5-4B17-A0B4-AFF186460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4881563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2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7 h 1207"/>
                <a:gd name="T14" fmla="*/ 479 w 1451"/>
                <a:gd name="T15" fmla="*/ 663 h 1207"/>
                <a:gd name="T16" fmla="*/ 464 w 1451"/>
                <a:gd name="T17" fmla="*/ 663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4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2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59"/>
                    <a:pt x="566" y="416"/>
                    <a:pt x="543" y="467"/>
                  </a:cubicBezTo>
                  <a:cubicBezTo>
                    <a:pt x="520" y="519"/>
                    <a:pt x="499" y="584"/>
                    <a:pt x="479" y="663"/>
                  </a:cubicBezTo>
                  <a:lnTo>
                    <a:pt x="464" y="663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4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4" name="Freeform 12">
              <a:extLst>
                <a:ext uri="{FF2B5EF4-FFF2-40B4-BE49-F238E27FC236}">
                  <a16:creationId xmlns:a16="http://schemas.microsoft.com/office/drawing/2014/main" id="{EBD5A2D7-1095-42BF-96FE-1DF7B811FF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432425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7 w 1065"/>
                <a:gd name="T7" fmla="*/ 777 h 1207"/>
                <a:gd name="T8" fmla="*/ 457 w 1065"/>
                <a:gd name="T9" fmla="*/ 685 h 1207"/>
                <a:gd name="T10" fmla="*/ 977 w 1065"/>
                <a:gd name="T11" fmla="*/ 687 h 1207"/>
                <a:gd name="T12" fmla="*/ 977 w 1065"/>
                <a:gd name="T13" fmla="*/ 528 h 1207"/>
                <a:gd name="T14" fmla="*/ 457 w 1065"/>
                <a:gd name="T15" fmla="*/ 528 h 1207"/>
                <a:gd name="T16" fmla="*/ 457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7" y="777"/>
                  </a:lnTo>
                  <a:lnTo>
                    <a:pt x="457" y="685"/>
                  </a:lnTo>
                  <a:lnTo>
                    <a:pt x="977" y="687"/>
                  </a:lnTo>
                  <a:lnTo>
                    <a:pt x="977" y="528"/>
                  </a:lnTo>
                  <a:lnTo>
                    <a:pt x="457" y="528"/>
                  </a:lnTo>
                  <a:lnTo>
                    <a:pt x="457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5" name="Freeform 13">
              <a:extLst>
                <a:ext uri="{FF2B5EF4-FFF2-40B4-BE49-F238E27FC236}">
                  <a16:creationId xmlns:a16="http://schemas.microsoft.com/office/drawing/2014/main" id="{115CD429-53B6-43DA-9E9B-6C570EBEC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5861050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8 h 1207"/>
                <a:gd name="T6" fmla="*/ 1165 w 1244"/>
                <a:gd name="T7" fmla="*/ 897 h 1207"/>
                <a:gd name="T8" fmla="*/ 1112 w 1244"/>
                <a:gd name="T9" fmla="*/ 787 h 1207"/>
                <a:gd name="T10" fmla="*/ 1002 w 1244"/>
                <a:gd name="T11" fmla="*/ 725 h 1207"/>
                <a:gd name="T12" fmla="*/ 820 w 1244"/>
                <a:gd name="T13" fmla="*/ 700 h 1207"/>
                <a:gd name="T14" fmla="*/ 819 w 1244"/>
                <a:gd name="T15" fmla="*/ 696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5 h 1207"/>
                <a:gd name="T22" fmla="*/ 969 w 1244"/>
                <a:gd name="T23" fmla="*/ 41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5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5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0 h 1207"/>
                <a:gd name="T50" fmla="*/ 458 w 1244"/>
                <a:gd name="T51" fmla="*/ 610 h 1207"/>
                <a:gd name="T52" fmla="*/ 458 w 1244"/>
                <a:gd name="T53" fmla="*/ 446 h 1207"/>
                <a:gd name="T54" fmla="*/ 671 w 1244"/>
                <a:gd name="T55" fmla="*/ 446 h 1207"/>
                <a:gd name="T56" fmla="*/ 761 w 1244"/>
                <a:gd name="T57" fmla="*/ 466 h 1207"/>
                <a:gd name="T58" fmla="*/ 788 w 1244"/>
                <a:gd name="T59" fmla="*/ 527 h 1207"/>
                <a:gd name="T60" fmla="*/ 761 w 1244"/>
                <a:gd name="T61" fmla="*/ 589 h 1207"/>
                <a:gd name="T62" fmla="*/ 674 w 1244"/>
                <a:gd name="T63" fmla="*/ 61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1"/>
                    <a:pt x="1195" y="1068"/>
                    <a:pt x="1180" y="988"/>
                  </a:cubicBezTo>
                  <a:lnTo>
                    <a:pt x="1165" y="897"/>
                  </a:lnTo>
                  <a:cubicBezTo>
                    <a:pt x="1156" y="851"/>
                    <a:pt x="1138" y="814"/>
                    <a:pt x="1112" y="787"/>
                  </a:cubicBezTo>
                  <a:cubicBezTo>
                    <a:pt x="1085" y="759"/>
                    <a:pt x="1049" y="739"/>
                    <a:pt x="1002" y="725"/>
                  </a:cubicBezTo>
                  <a:cubicBezTo>
                    <a:pt x="955" y="712"/>
                    <a:pt x="894" y="704"/>
                    <a:pt x="820" y="700"/>
                  </a:cubicBezTo>
                  <a:lnTo>
                    <a:pt x="819" y="696"/>
                  </a:lnTo>
                  <a:cubicBezTo>
                    <a:pt x="957" y="685"/>
                    <a:pt x="1057" y="652"/>
                    <a:pt x="1118" y="596"/>
                  </a:cubicBezTo>
                  <a:cubicBezTo>
                    <a:pt x="1179" y="539"/>
                    <a:pt x="1210" y="463"/>
                    <a:pt x="1210" y="366"/>
                  </a:cubicBezTo>
                  <a:cubicBezTo>
                    <a:pt x="1210" y="287"/>
                    <a:pt x="1188" y="220"/>
                    <a:pt x="1146" y="165"/>
                  </a:cubicBezTo>
                  <a:cubicBezTo>
                    <a:pt x="1103" y="110"/>
                    <a:pt x="1044" y="69"/>
                    <a:pt x="969" y="41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6"/>
                    <a:pt x="668" y="809"/>
                  </a:cubicBezTo>
                  <a:cubicBezTo>
                    <a:pt x="699" y="822"/>
                    <a:pt x="721" y="840"/>
                    <a:pt x="736" y="865"/>
                  </a:cubicBezTo>
                  <a:cubicBezTo>
                    <a:pt x="750" y="889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6"/>
                    <a:pt x="795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0"/>
                  </a:moveTo>
                  <a:lnTo>
                    <a:pt x="458" y="610"/>
                  </a:lnTo>
                  <a:lnTo>
                    <a:pt x="458" y="446"/>
                  </a:lnTo>
                  <a:lnTo>
                    <a:pt x="671" y="446"/>
                  </a:lnTo>
                  <a:cubicBezTo>
                    <a:pt x="713" y="446"/>
                    <a:pt x="743" y="453"/>
                    <a:pt x="761" y="466"/>
                  </a:cubicBezTo>
                  <a:cubicBezTo>
                    <a:pt x="779" y="479"/>
                    <a:pt x="788" y="499"/>
                    <a:pt x="788" y="527"/>
                  </a:cubicBezTo>
                  <a:cubicBezTo>
                    <a:pt x="788" y="554"/>
                    <a:pt x="779" y="575"/>
                    <a:pt x="761" y="589"/>
                  </a:cubicBezTo>
                  <a:cubicBezTo>
                    <a:pt x="743" y="603"/>
                    <a:pt x="714" y="610"/>
                    <a:pt x="674" y="610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6" name="Freeform 14">
              <a:extLst>
                <a:ext uri="{FF2B5EF4-FFF2-40B4-BE49-F238E27FC236}">
                  <a16:creationId xmlns:a16="http://schemas.microsoft.com/office/drawing/2014/main" id="{FA1180C2-AA3D-42F7-A7D1-628A07D02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303963" y="6110288"/>
              <a:ext cx="541337" cy="438150"/>
            </a:xfrm>
            <a:custGeom>
              <a:avLst/>
              <a:gdLst>
                <a:gd name="T0" fmla="*/ 0 w 1505"/>
                <a:gd name="T1" fmla="*/ 0 h 1207"/>
                <a:gd name="T2" fmla="*/ 382 w 1505"/>
                <a:gd name="T3" fmla="*/ 1207 h 1207"/>
                <a:gd name="T4" fmla="*/ 1123 w 1505"/>
                <a:gd name="T5" fmla="*/ 1207 h 1207"/>
                <a:gd name="T6" fmla="*/ 1505 w 1505"/>
                <a:gd name="T7" fmla="*/ 0 h 1207"/>
                <a:gd name="T8" fmla="*/ 1012 w 1505"/>
                <a:gd name="T9" fmla="*/ 0 h 1207"/>
                <a:gd name="T10" fmla="*/ 874 w 1505"/>
                <a:gd name="T11" fmla="*/ 496 h 1207"/>
                <a:gd name="T12" fmla="*/ 760 w 1505"/>
                <a:gd name="T13" fmla="*/ 1051 h 1207"/>
                <a:gd name="T14" fmla="*/ 749 w 1505"/>
                <a:gd name="T15" fmla="*/ 1051 h 1207"/>
                <a:gd name="T16" fmla="*/ 639 w 1505"/>
                <a:gd name="T17" fmla="*/ 500 h 1207"/>
                <a:gd name="T18" fmla="*/ 504 w 1505"/>
                <a:gd name="T19" fmla="*/ 0 h 1207"/>
                <a:gd name="T20" fmla="*/ 0 w 1505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5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5" y="0"/>
                  </a:lnTo>
                  <a:lnTo>
                    <a:pt x="1012" y="0"/>
                  </a:lnTo>
                  <a:cubicBezTo>
                    <a:pt x="960" y="158"/>
                    <a:pt x="914" y="323"/>
                    <a:pt x="874" y="496"/>
                  </a:cubicBezTo>
                  <a:cubicBezTo>
                    <a:pt x="834" y="669"/>
                    <a:pt x="796" y="854"/>
                    <a:pt x="760" y="1051"/>
                  </a:cubicBezTo>
                  <a:lnTo>
                    <a:pt x="749" y="1051"/>
                  </a:lnTo>
                  <a:cubicBezTo>
                    <a:pt x="715" y="859"/>
                    <a:pt x="678" y="675"/>
                    <a:pt x="639" y="500"/>
                  </a:cubicBezTo>
                  <a:cubicBezTo>
                    <a:pt x="599" y="326"/>
                    <a:pt x="554" y="159"/>
                    <a:pt x="50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7" name="Freeform 15">
              <a:extLst>
                <a:ext uri="{FF2B5EF4-FFF2-40B4-BE49-F238E27FC236}">
                  <a16:creationId xmlns:a16="http://schemas.microsoft.com/office/drawing/2014/main" id="{AF60E488-013A-44D7-89F3-4B5949547D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821488" y="6097588"/>
              <a:ext cx="485775" cy="463550"/>
            </a:xfrm>
            <a:custGeom>
              <a:avLst/>
              <a:gdLst>
                <a:gd name="T0" fmla="*/ 676 w 1349"/>
                <a:gd name="T1" fmla="*/ 1273 h 1273"/>
                <a:gd name="T2" fmla="*/ 1181 w 1349"/>
                <a:gd name="T3" fmla="*/ 1107 h 1273"/>
                <a:gd name="T4" fmla="*/ 1349 w 1349"/>
                <a:gd name="T5" fmla="*/ 637 h 1273"/>
                <a:gd name="T6" fmla="*/ 1181 w 1349"/>
                <a:gd name="T7" fmla="*/ 166 h 1273"/>
                <a:gd name="T8" fmla="*/ 676 w 1349"/>
                <a:gd name="T9" fmla="*/ 0 h 1273"/>
                <a:gd name="T10" fmla="*/ 168 w 1349"/>
                <a:gd name="T11" fmla="*/ 166 h 1273"/>
                <a:gd name="T12" fmla="*/ 0 w 1349"/>
                <a:gd name="T13" fmla="*/ 638 h 1273"/>
                <a:gd name="T14" fmla="*/ 168 w 1349"/>
                <a:gd name="T15" fmla="*/ 1108 h 1273"/>
                <a:gd name="T16" fmla="*/ 676 w 1349"/>
                <a:gd name="T17" fmla="*/ 1273 h 1273"/>
                <a:gd name="T18" fmla="*/ 673 w 1349"/>
                <a:gd name="T19" fmla="*/ 826 h 1273"/>
                <a:gd name="T20" fmla="*/ 489 w 1349"/>
                <a:gd name="T21" fmla="*/ 781 h 1273"/>
                <a:gd name="T22" fmla="*/ 430 w 1349"/>
                <a:gd name="T23" fmla="*/ 638 h 1273"/>
                <a:gd name="T24" fmla="*/ 489 w 1349"/>
                <a:gd name="T25" fmla="*/ 493 h 1273"/>
                <a:gd name="T26" fmla="*/ 674 w 1349"/>
                <a:gd name="T27" fmla="*/ 447 h 1273"/>
                <a:gd name="T28" fmla="*/ 860 w 1349"/>
                <a:gd name="T29" fmla="*/ 493 h 1273"/>
                <a:gd name="T30" fmla="*/ 920 w 1349"/>
                <a:gd name="T31" fmla="*/ 638 h 1273"/>
                <a:gd name="T32" fmla="*/ 860 w 1349"/>
                <a:gd name="T33" fmla="*/ 781 h 1273"/>
                <a:gd name="T34" fmla="*/ 673 w 1349"/>
                <a:gd name="T35" fmla="*/ 826 h 1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49" h="1273">
                  <a:moveTo>
                    <a:pt x="676" y="1273"/>
                  </a:moveTo>
                  <a:cubicBezTo>
                    <a:pt x="900" y="1273"/>
                    <a:pt x="1069" y="1218"/>
                    <a:pt x="1181" y="1107"/>
                  </a:cubicBezTo>
                  <a:cubicBezTo>
                    <a:pt x="1293" y="997"/>
                    <a:pt x="1349" y="840"/>
                    <a:pt x="1349" y="637"/>
                  </a:cubicBezTo>
                  <a:cubicBezTo>
                    <a:pt x="1349" y="434"/>
                    <a:pt x="1293" y="277"/>
                    <a:pt x="1181" y="166"/>
                  </a:cubicBezTo>
                  <a:cubicBezTo>
                    <a:pt x="1069" y="55"/>
                    <a:pt x="900" y="0"/>
                    <a:pt x="676" y="0"/>
                  </a:cubicBezTo>
                  <a:cubicBezTo>
                    <a:pt x="450" y="0"/>
                    <a:pt x="281" y="55"/>
                    <a:pt x="168" y="166"/>
                  </a:cubicBezTo>
                  <a:cubicBezTo>
                    <a:pt x="56" y="277"/>
                    <a:pt x="0" y="434"/>
                    <a:pt x="0" y="638"/>
                  </a:cubicBezTo>
                  <a:cubicBezTo>
                    <a:pt x="0" y="841"/>
                    <a:pt x="56" y="997"/>
                    <a:pt x="168" y="1108"/>
                  </a:cubicBezTo>
                  <a:cubicBezTo>
                    <a:pt x="281" y="1218"/>
                    <a:pt x="450" y="1273"/>
                    <a:pt x="676" y="1273"/>
                  </a:cubicBezTo>
                  <a:close/>
                  <a:moveTo>
                    <a:pt x="673" y="826"/>
                  </a:moveTo>
                  <a:cubicBezTo>
                    <a:pt x="590" y="826"/>
                    <a:pt x="529" y="811"/>
                    <a:pt x="489" y="781"/>
                  </a:cubicBezTo>
                  <a:cubicBezTo>
                    <a:pt x="449" y="751"/>
                    <a:pt x="430" y="703"/>
                    <a:pt x="430" y="638"/>
                  </a:cubicBezTo>
                  <a:cubicBezTo>
                    <a:pt x="430" y="572"/>
                    <a:pt x="449" y="523"/>
                    <a:pt x="489" y="493"/>
                  </a:cubicBezTo>
                  <a:cubicBezTo>
                    <a:pt x="529" y="462"/>
                    <a:pt x="590" y="447"/>
                    <a:pt x="674" y="447"/>
                  </a:cubicBezTo>
                  <a:cubicBezTo>
                    <a:pt x="758" y="447"/>
                    <a:pt x="820" y="462"/>
                    <a:pt x="860" y="493"/>
                  </a:cubicBezTo>
                  <a:cubicBezTo>
                    <a:pt x="900" y="523"/>
                    <a:pt x="920" y="572"/>
                    <a:pt x="920" y="638"/>
                  </a:cubicBezTo>
                  <a:cubicBezTo>
                    <a:pt x="920" y="703"/>
                    <a:pt x="900" y="751"/>
                    <a:pt x="860" y="781"/>
                  </a:cubicBezTo>
                  <a:cubicBezTo>
                    <a:pt x="820" y="811"/>
                    <a:pt x="758" y="826"/>
                    <a:pt x="673" y="826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D896F7A8-51C3-4D6A-9032-99439086C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-1605" y="6108710"/>
              <a:ext cx="296122" cy="439727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7 w 1065"/>
                <a:gd name="T7" fmla="*/ 777 h 1207"/>
                <a:gd name="T8" fmla="*/ 457 w 1065"/>
                <a:gd name="T9" fmla="*/ 685 h 1207"/>
                <a:gd name="T10" fmla="*/ 977 w 1065"/>
                <a:gd name="T11" fmla="*/ 687 h 1207"/>
                <a:gd name="T12" fmla="*/ 977 w 1065"/>
                <a:gd name="T13" fmla="*/ 528 h 1207"/>
                <a:gd name="T14" fmla="*/ 457 w 1065"/>
                <a:gd name="T15" fmla="*/ 528 h 1207"/>
                <a:gd name="T16" fmla="*/ 457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  <a:gd name="connsiteX0" fmla="*/ 0 w 10000"/>
                <a:gd name="connsiteY0" fmla="*/ 10036 h 10036"/>
                <a:gd name="connsiteX1" fmla="*/ 10000 w 10000"/>
                <a:gd name="connsiteY1" fmla="*/ 10036 h 10036"/>
                <a:gd name="connsiteX2" fmla="*/ 10000 w 10000"/>
                <a:gd name="connsiteY2" fmla="*/ 6473 h 10036"/>
                <a:gd name="connsiteX3" fmla="*/ 4291 w 10000"/>
                <a:gd name="connsiteY3" fmla="*/ 6473 h 10036"/>
                <a:gd name="connsiteX4" fmla="*/ 4291 w 10000"/>
                <a:gd name="connsiteY4" fmla="*/ 5711 h 10036"/>
                <a:gd name="connsiteX5" fmla="*/ 9174 w 10000"/>
                <a:gd name="connsiteY5" fmla="*/ 5728 h 10036"/>
                <a:gd name="connsiteX6" fmla="*/ 9174 w 10000"/>
                <a:gd name="connsiteY6" fmla="*/ 4410 h 10036"/>
                <a:gd name="connsiteX7" fmla="*/ 4291 w 10000"/>
                <a:gd name="connsiteY7" fmla="*/ 4410 h 10036"/>
                <a:gd name="connsiteX8" fmla="*/ 4291 w 10000"/>
                <a:gd name="connsiteY8" fmla="*/ 3648 h 10036"/>
                <a:gd name="connsiteX9" fmla="*/ 9981 w 10000"/>
                <a:gd name="connsiteY9" fmla="*/ 3648 h 10036"/>
                <a:gd name="connsiteX10" fmla="*/ 9981 w 10000"/>
                <a:gd name="connsiteY10" fmla="*/ 36 h 10036"/>
                <a:gd name="connsiteX11" fmla="*/ 2292 w 10000"/>
                <a:gd name="connsiteY11" fmla="*/ 0 h 10036"/>
                <a:gd name="connsiteX12" fmla="*/ 0 w 10000"/>
                <a:gd name="connsiteY12" fmla="*/ 36 h 10036"/>
                <a:gd name="connsiteX13" fmla="*/ 0 w 10000"/>
                <a:gd name="connsiteY13" fmla="*/ 10036 h 10036"/>
                <a:gd name="connsiteX0" fmla="*/ 0 w 10000"/>
                <a:gd name="connsiteY0" fmla="*/ 10036 h 10036"/>
                <a:gd name="connsiteX1" fmla="*/ 2292 w 10000"/>
                <a:gd name="connsiteY1" fmla="*/ 10000 h 10036"/>
                <a:gd name="connsiteX2" fmla="*/ 10000 w 10000"/>
                <a:gd name="connsiteY2" fmla="*/ 10036 h 10036"/>
                <a:gd name="connsiteX3" fmla="*/ 10000 w 10000"/>
                <a:gd name="connsiteY3" fmla="*/ 6473 h 10036"/>
                <a:gd name="connsiteX4" fmla="*/ 4291 w 10000"/>
                <a:gd name="connsiteY4" fmla="*/ 6473 h 10036"/>
                <a:gd name="connsiteX5" fmla="*/ 4291 w 10000"/>
                <a:gd name="connsiteY5" fmla="*/ 5711 h 10036"/>
                <a:gd name="connsiteX6" fmla="*/ 9174 w 10000"/>
                <a:gd name="connsiteY6" fmla="*/ 5728 h 10036"/>
                <a:gd name="connsiteX7" fmla="*/ 9174 w 10000"/>
                <a:gd name="connsiteY7" fmla="*/ 4410 h 10036"/>
                <a:gd name="connsiteX8" fmla="*/ 4291 w 10000"/>
                <a:gd name="connsiteY8" fmla="*/ 4410 h 10036"/>
                <a:gd name="connsiteX9" fmla="*/ 4291 w 10000"/>
                <a:gd name="connsiteY9" fmla="*/ 3648 h 10036"/>
                <a:gd name="connsiteX10" fmla="*/ 9981 w 10000"/>
                <a:gd name="connsiteY10" fmla="*/ 3648 h 10036"/>
                <a:gd name="connsiteX11" fmla="*/ 9981 w 10000"/>
                <a:gd name="connsiteY11" fmla="*/ 36 h 10036"/>
                <a:gd name="connsiteX12" fmla="*/ 2292 w 10000"/>
                <a:gd name="connsiteY12" fmla="*/ 0 h 10036"/>
                <a:gd name="connsiteX13" fmla="*/ 0 w 10000"/>
                <a:gd name="connsiteY13" fmla="*/ 36 h 10036"/>
                <a:gd name="connsiteX14" fmla="*/ 0 w 10000"/>
                <a:gd name="connsiteY14" fmla="*/ 10036 h 10036"/>
                <a:gd name="connsiteX0" fmla="*/ 0 w 10000"/>
                <a:gd name="connsiteY0" fmla="*/ 10036 h 10036"/>
                <a:gd name="connsiteX1" fmla="*/ 2292 w 10000"/>
                <a:gd name="connsiteY1" fmla="*/ 10000 h 10036"/>
                <a:gd name="connsiteX2" fmla="*/ 10000 w 10000"/>
                <a:gd name="connsiteY2" fmla="*/ 10036 h 10036"/>
                <a:gd name="connsiteX3" fmla="*/ 10000 w 10000"/>
                <a:gd name="connsiteY3" fmla="*/ 6473 h 10036"/>
                <a:gd name="connsiteX4" fmla="*/ 4291 w 10000"/>
                <a:gd name="connsiteY4" fmla="*/ 6473 h 10036"/>
                <a:gd name="connsiteX5" fmla="*/ 4291 w 10000"/>
                <a:gd name="connsiteY5" fmla="*/ 5711 h 10036"/>
                <a:gd name="connsiteX6" fmla="*/ 9174 w 10000"/>
                <a:gd name="connsiteY6" fmla="*/ 5728 h 10036"/>
                <a:gd name="connsiteX7" fmla="*/ 9174 w 10000"/>
                <a:gd name="connsiteY7" fmla="*/ 4410 h 10036"/>
                <a:gd name="connsiteX8" fmla="*/ 4291 w 10000"/>
                <a:gd name="connsiteY8" fmla="*/ 4410 h 10036"/>
                <a:gd name="connsiteX9" fmla="*/ 4291 w 10000"/>
                <a:gd name="connsiteY9" fmla="*/ 3648 h 10036"/>
                <a:gd name="connsiteX10" fmla="*/ 9981 w 10000"/>
                <a:gd name="connsiteY10" fmla="*/ 3648 h 10036"/>
                <a:gd name="connsiteX11" fmla="*/ 9981 w 10000"/>
                <a:gd name="connsiteY11" fmla="*/ 36 h 10036"/>
                <a:gd name="connsiteX12" fmla="*/ 2292 w 10000"/>
                <a:gd name="connsiteY12" fmla="*/ 0 h 10036"/>
                <a:gd name="connsiteX13" fmla="*/ 0 w 10000"/>
                <a:gd name="connsiteY13" fmla="*/ 10036 h 10036"/>
                <a:gd name="connsiteX0" fmla="*/ 0 w 7708"/>
                <a:gd name="connsiteY0" fmla="*/ 0 h 10036"/>
                <a:gd name="connsiteX1" fmla="*/ 0 w 7708"/>
                <a:gd name="connsiteY1" fmla="*/ 10000 h 10036"/>
                <a:gd name="connsiteX2" fmla="*/ 7708 w 7708"/>
                <a:gd name="connsiteY2" fmla="*/ 10036 h 10036"/>
                <a:gd name="connsiteX3" fmla="*/ 7708 w 7708"/>
                <a:gd name="connsiteY3" fmla="*/ 6473 h 10036"/>
                <a:gd name="connsiteX4" fmla="*/ 1999 w 7708"/>
                <a:gd name="connsiteY4" fmla="*/ 6473 h 10036"/>
                <a:gd name="connsiteX5" fmla="*/ 1999 w 7708"/>
                <a:gd name="connsiteY5" fmla="*/ 5711 h 10036"/>
                <a:gd name="connsiteX6" fmla="*/ 6882 w 7708"/>
                <a:gd name="connsiteY6" fmla="*/ 5728 h 10036"/>
                <a:gd name="connsiteX7" fmla="*/ 6882 w 7708"/>
                <a:gd name="connsiteY7" fmla="*/ 4410 h 10036"/>
                <a:gd name="connsiteX8" fmla="*/ 1999 w 7708"/>
                <a:gd name="connsiteY8" fmla="*/ 4410 h 10036"/>
                <a:gd name="connsiteX9" fmla="*/ 1999 w 7708"/>
                <a:gd name="connsiteY9" fmla="*/ 3648 h 10036"/>
                <a:gd name="connsiteX10" fmla="*/ 7689 w 7708"/>
                <a:gd name="connsiteY10" fmla="*/ 3648 h 10036"/>
                <a:gd name="connsiteX11" fmla="*/ 7689 w 7708"/>
                <a:gd name="connsiteY11" fmla="*/ 36 h 10036"/>
                <a:gd name="connsiteX12" fmla="*/ 0 w 7708"/>
                <a:gd name="connsiteY12" fmla="*/ 0 h 1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08" h="10036">
                  <a:moveTo>
                    <a:pt x="0" y="0"/>
                  </a:moveTo>
                  <a:lnTo>
                    <a:pt x="0" y="10000"/>
                  </a:lnTo>
                  <a:lnTo>
                    <a:pt x="7708" y="10036"/>
                  </a:lnTo>
                  <a:lnTo>
                    <a:pt x="7708" y="6473"/>
                  </a:lnTo>
                  <a:lnTo>
                    <a:pt x="1999" y="6473"/>
                  </a:lnTo>
                  <a:lnTo>
                    <a:pt x="1999" y="5711"/>
                  </a:lnTo>
                  <a:lnTo>
                    <a:pt x="6882" y="5728"/>
                  </a:lnTo>
                  <a:lnTo>
                    <a:pt x="6882" y="4410"/>
                  </a:lnTo>
                  <a:lnTo>
                    <a:pt x="1999" y="4410"/>
                  </a:lnTo>
                  <a:lnTo>
                    <a:pt x="1999" y="3648"/>
                  </a:lnTo>
                  <a:lnTo>
                    <a:pt x="7689" y="3648"/>
                  </a:lnTo>
                  <a:lnTo>
                    <a:pt x="7689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6250D652-DE2F-491B-BC51-D9B1FC1E7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38966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8 h 1207"/>
                <a:gd name="T6" fmla="*/ 1165 w 1244"/>
                <a:gd name="T7" fmla="*/ 897 h 1207"/>
                <a:gd name="T8" fmla="*/ 1112 w 1244"/>
                <a:gd name="T9" fmla="*/ 787 h 1207"/>
                <a:gd name="T10" fmla="*/ 1002 w 1244"/>
                <a:gd name="T11" fmla="*/ 725 h 1207"/>
                <a:gd name="T12" fmla="*/ 820 w 1244"/>
                <a:gd name="T13" fmla="*/ 700 h 1207"/>
                <a:gd name="T14" fmla="*/ 819 w 1244"/>
                <a:gd name="T15" fmla="*/ 696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5 h 1207"/>
                <a:gd name="T22" fmla="*/ 969 w 1244"/>
                <a:gd name="T23" fmla="*/ 41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5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5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0 h 1207"/>
                <a:gd name="T50" fmla="*/ 458 w 1244"/>
                <a:gd name="T51" fmla="*/ 610 h 1207"/>
                <a:gd name="T52" fmla="*/ 458 w 1244"/>
                <a:gd name="T53" fmla="*/ 446 h 1207"/>
                <a:gd name="T54" fmla="*/ 671 w 1244"/>
                <a:gd name="T55" fmla="*/ 446 h 1207"/>
                <a:gd name="T56" fmla="*/ 761 w 1244"/>
                <a:gd name="T57" fmla="*/ 466 h 1207"/>
                <a:gd name="T58" fmla="*/ 788 w 1244"/>
                <a:gd name="T59" fmla="*/ 527 h 1207"/>
                <a:gd name="T60" fmla="*/ 761 w 1244"/>
                <a:gd name="T61" fmla="*/ 589 h 1207"/>
                <a:gd name="T62" fmla="*/ 674 w 1244"/>
                <a:gd name="T63" fmla="*/ 61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1"/>
                    <a:pt x="1195" y="1068"/>
                    <a:pt x="1180" y="988"/>
                  </a:cubicBezTo>
                  <a:lnTo>
                    <a:pt x="1165" y="897"/>
                  </a:lnTo>
                  <a:cubicBezTo>
                    <a:pt x="1156" y="851"/>
                    <a:pt x="1138" y="814"/>
                    <a:pt x="1112" y="787"/>
                  </a:cubicBezTo>
                  <a:cubicBezTo>
                    <a:pt x="1085" y="759"/>
                    <a:pt x="1049" y="739"/>
                    <a:pt x="1002" y="725"/>
                  </a:cubicBezTo>
                  <a:cubicBezTo>
                    <a:pt x="955" y="712"/>
                    <a:pt x="894" y="704"/>
                    <a:pt x="820" y="700"/>
                  </a:cubicBezTo>
                  <a:lnTo>
                    <a:pt x="819" y="696"/>
                  </a:lnTo>
                  <a:cubicBezTo>
                    <a:pt x="957" y="685"/>
                    <a:pt x="1057" y="652"/>
                    <a:pt x="1118" y="596"/>
                  </a:cubicBezTo>
                  <a:cubicBezTo>
                    <a:pt x="1179" y="539"/>
                    <a:pt x="1210" y="463"/>
                    <a:pt x="1210" y="366"/>
                  </a:cubicBezTo>
                  <a:cubicBezTo>
                    <a:pt x="1210" y="287"/>
                    <a:pt x="1188" y="220"/>
                    <a:pt x="1146" y="165"/>
                  </a:cubicBezTo>
                  <a:cubicBezTo>
                    <a:pt x="1103" y="110"/>
                    <a:pt x="1044" y="69"/>
                    <a:pt x="969" y="41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6"/>
                    <a:pt x="668" y="809"/>
                  </a:cubicBezTo>
                  <a:cubicBezTo>
                    <a:pt x="699" y="822"/>
                    <a:pt x="721" y="840"/>
                    <a:pt x="736" y="865"/>
                  </a:cubicBezTo>
                  <a:cubicBezTo>
                    <a:pt x="750" y="889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6"/>
                    <a:pt x="795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0"/>
                  </a:moveTo>
                  <a:lnTo>
                    <a:pt x="458" y="610"/>
                  </a:lnTo>
                  <a:lnTo>
                    <a:pt x="458" y="446"/>
                  </a:lnTo>
                  <a:lnTo>
                    <a:pt x="671" y="446"/>
                  </a:lnTo>
                  <a:cubicBezTo>
                    <a:pt x="713" y="446"/>
                    <a:pt x="743" y="453"/>
                    <a:pt x="761" y="466"/>
                  </a:cubicBezTo>
                  <a:cubicBezTo>
                    <a:pt x="779" y="479"/>
                    <a:pt x="788" y="499"/>
                    <a:pt x="788" y="527"/>
                  </a:cubicBezTo>
                  <a:cubicBezTo>
                    <a:pt x="788" y="554"/>
                    <a:pt x="779" y="575"/>
                    <a:pt x="761" y="589"/>
                  </a:cubicBezTo>
                  <a:cubicBezTo>
                    <a:pt x="743" y="603"/>
                    <a:pt x="714" y="610"/>
                    <a:pt x="674" y="610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F798079D-9684-4E1D-B8D3-10FD12F9F1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81879" y="6110288"/>
              <a:ext cx="541337" cy="438150"/>
            </a:xfrm>
            <a:custGeom>
              <a:avLst/>
              <a:gdLst>
                <a:gd name="T0" fmla="*/ 0 w 1505"/>
                <a:gd name="T1" fmla="*/ 0 h 1207"/>
                <a:gd name="T2" fmla="*/ 382 w 1505"/>
                <a:gd name="T3" fmla="*/ 1207 h 1207"/>
                <a:gd name="T4" fmla="*/ 1123 w 1505"/>
                <a:gd name="T5" fmla="*/ 1207 h 1207"/>
                <a:gd name="T6" fmla="*/ 1505 w 1505"/>
                <a:gd name="T7" fmla="*/ 0 h 1207"/>
                <a:gd name="T8" fmla="*/ 1012 w 1505"/>
                <a:gd name="T9" fmla="*/ 0 h 1207"/>
                <a:gd name="T10" fmla="*/ 874 w 1505"/>
                <a:gd name="T11" fmla="*/ 496 h 1207"/>
                <a:gd name="T12" fmla="*/ 760 w 1505"/>
                <a:gd name="T13" fmla="*/ 1051 h 1207"/>
                <a:gd name="T14" fmla="*/ 749 w 1505"/>
                <a:gd name="T15" fmla="*/ 1051 h 1207"/>
                <a:gd name="T16" fmla="*/ 639 w 1505"/>
                <a:gd name="T17" fmla="*/ 500 h 1207"/>
                <a:gd name="T18" fmla="*/ 504 w 1505"/>
                <a:gd name="T19" fmla="*/ 0 h 1207"/>
                <a:gd name="T20" fmla="*/ 0 w 1505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5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5" y="0"/>
                  </a:lnTo>
                  <a:lnTo>
                    <a:pt x="1012" y="0"/>
                  </a:lnTo>
                  <a:cubicBezTo>
                    <a:pt x="960" y="158"/>
                    <a:pt x="914" y="323"/>
                    <a:pt x="874" y="496"/>
                  </a:cubicBezTo>
                  <a:cubicBezTo>
                    <a:pt x="834" y="669"/>
                    <a:pt x="796" y="854"/>
                    <a:pt x="760" y="1051"/>
                  </a:cubicBezTo>
                  <a:lnTo>
                    <a:pt x="749" y="1051"/>
                  </a:lnTo>
                  <a:cubicBezTo>
                    <a:pt x="715" y="859"/>
                    <a:pt x="678" y="675"/>
                    <a:pt x="639" y="500"/>
                  </a:cubicBezTo>
                  <a:cubicBezTo>
                    <a:pt x="599" y="326"/>
                    <a:pt x="554" y="159"/>
                    <a:pt x="50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CBD2BA02-0F2E-408D-80DE-30755128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299404" y="6097588"/>
              <a:ext cx="485775" cy="463550"/>
            </a:xfrm>
            <a:custGeom>
              <a:avLst/>
              <a:gdLst>
                <a:gd name="T0" fmla="*/ 676 w 1349"/>
                <a:gd name="T1" fmla="*/ 1273 h 1273"/>
                <a:gd name="T2" fmla="*/ 1181 w 1349"/>
                <a:gd name="T3" fmla="*/ 1107 h 1273"/>
                <a:gd name="T4" fmla="*/ 1349 w 1349"/>
                <a:gd name="T5" fmla="*/ 637 h 1273"/>
                <a:gd name="T6" fmla="*/ 1181 w 1349"/>
                <a:gd name="T7" fmla="*/ 166 h 1273"/>
                <a:gd name="T8" fmla="*/ 676 w 1349"/>
                <a:gd name="T9" fmla="*/ 0 h 1273"/>
                <a:gd name="T10" fmla="*/ 168 w 1349"/>
                <a:gd name="T11" fmla="*/ 166 h 1273"/>
                <a:gd name="T12" fmla="*/ 0 w 1349"/>
                <a:gd name="T13" fmla="*/ 638 h 1273"/>
                <a:gd name="T14" fmla="*/ 168 w 1349"/>
                <a:gd name="T15" fmla="*/ 1108 h 1273"/>
                <a:gd name="T16" fmla="*/ 676 w 1349"/>
                <a:gd name="T17" fmla="*/ 1273 h 1273"/>
                <a:gd name="T18" fmla="*/ 673 w 1349"/>
                <a:gd name="T19" fmla="*/ 826 h 1273"/>
                <a:gd name="T20" fmla="*/ 489 w 1349"/>
                <a:gd name="T21" fmla="*/ 781 h 1273"/>
                <a:gd name="T22" fmla="*/ 430 w 1349"/>
                <a:gd name="T23" fmla="*/ 638 h 1273"/>
                <a:gd name="T24" fmla="*/ 489 w 1349"/>
                <a:gd name="T25" fmla="*/ 493 h 1273"/>
                <a:gd name="T26" fmla="*/ 674 w 1349"/>
                <a:gd name="T27" fmla="*/ 447 h 1273"/>
                <a:gd name="T28" fmla="*/ 860 w 1349"/>
                <a:gd name="T29" fmla="*/ 493 h 1273"/>
                <a:gd name="T30" fmla="*/ 920 w 1349"/>
                <a:gd name="T31" fmla="*/ 638 h 1273"/>
                <a:gd name="T32" fmla="*/ 860 w 1349"/>
                <a:gd name="T33" fmla="*/ 781 h 1273"/>
                <a:gd name="T34" fmla="*/ 673 w 1349"/>
                <a:gd name="T35" fmla="*/ 826 h 1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49" h="1273">
                  <a:moveTo>
                    <a:pt x="676" y="1273"/>
                  </a:moveTo>
                  <a:cubicBezTo>
                    <a:pt x="900" y="1273"/>
                    <a:pt x="1069" y="1218"/>
                    <a:pt x="1181" y="1107"/>
                  </a:cubicBezTo>
                  <a:cubicBezTo>
                    <a:pt x="1293" y="997"/>
                    <a:pt x="1349" y="840"/>
                    <a:pt x="1349" y="637"/>
                  </a:cubicBezTo>
                  <a:cubicBezTo>
                    <a:pt x="1349" y="434"/>
                    <a:pt x="1293" y="277"/>
                    <a:pt x="1181" y="166"/>
                  </a:cubicBezTo>
                  <a:cubicBezTo>
                    <a:pt x="1069" y="55"/>
                    <a:pt x="900" y="0"/>
                    <a:pt x="676" y="0"/>
                  </a:cubicBezTo>
                  <a:cubicBezTo>
                    <a:pt x="450" y="0"/>
                    <a:pt x="281" y="55"/>
                    <a:pt x="168" y="166"/>
                  </a:cubicBezTo>
                  <a:cubicBezTo>
                    <a:pt x="56" y="277"/>
                    <a:pt x="0" y="434"/>
                    <a:pt x="0" y="638"/>
                  </a:cubicBezTo>
                  <a:cubicBezTo>
                    <a:pt x="0" y="841"/>
                    <a:pt x="56" y="997"/>
                    <a:pt x="168" y="1108"/>
                  </a:cubicBezTo>
                  <a:cubicBezTo>
                    <a:pt x="281" y="1218"/>
                    <a:pt x="450" y="1273"/>
                    <a:pt x="676" y="1273"/>
                  </a:cubicBezTo>
                  <a:close/>
                  <a:moveTo>
                    <a:pt x="673" y="826"/>
                  </a:moveTo>
                  <a:cubicBezTo>
                    <a:pt x="590" y="826"/>
                    <a:pt x="529" y="811"/>
                    <a:pt x="489" y="781"/>
                  </a:cubicBezTo>
                  <a:cubicBezTo>
                    <a:pt x="449" y="751"/>
                    <a:pt x="430" y="703"/>
                    <a:pt x="430" y="638"/>
                  </a:cubicBezTo>
                  <a:cubicBezTo>
                    <a:pt x="430" y="572"/>
                    <a:pt x="449" y="523"/>
                    <a:pt x="489" y="493"/>
                  </a:cubicBezTo>
                  <a:cubicBezTo>
                    <a:pt x="529" y="462"/>
                    <a:pt x="590" y="447"/>
                    <a:pt x="674" y="447"/>
                  </a:cubicBezTo>
                  <a:cubicBezTo>
                    <a:pt x="758" y="447"/>
                    <a:pt x="820" y="462"/>
                    <a:pt x="860" y="493"/>
                  </a:cubicBezTo>
                  <a:cubicBezTo>
                    <a:pt x="900" y="523"/>
                    <a:pt x="920" y="572"/>
                    <a:pt x="920" y="638"/>
                  </a:cubicBezTo>
                  <a:cubicBezTo>
                    <a:pt x="920" y="703"/>
                    <a:pt x="900" y="751"/>
                    <a:pt x="860" y="781"/>
                  </a:cubicBezTo>
                  <a:cubicBezTo>
                    <a:pt x="820" y="811"/>
                    <a:pt x="758" y="826"/>
                    <a:pt x="673" y="826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2" name="Freeform 5">
              <a:extLst>
                <a:ext uri="{FF2B5EF4-FFF2-40B4-BE49-F238E27FC236}">
                  <a16:creationId xmlns:a16="http://schemas.microsoft.com/office/drawing/2014/main" id="{C79167FA-9035-4C43-A945-DD34233743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435401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3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8 h 1207"/>
                <a:gd name="T14" fmla="*/ 479 w 1451"/>
                <a:gd name="T15" fmla="*/ 664 h 1207"/>
                <a:gd name="T16" fmla="*/ 464 w 1451"/>
                <a:gd name="T17" fmla="*/ 664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5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3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60"/>
                    <a:pt x="566" y="416"/>
                    <a:pt x="543" y="468"/>
                  </a:cubicBezTo>
                  <a:cubicBezTo>
                    <a:pt x="521" y="519"/>
                    <a:pt x="499" y="584"/>
                    <a:pt x="479" y="664"/>
                  </a:cubicBezTo>
                  <a:lnTo>
                    <a:pt x="464" y="664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5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3" name="Freeform 6">
              <a:extLst>
                <a:ext uri="{FF2B5EF4-FFF2-40B4-BE49-F238E27FC236}">
                  <a16:creationId xmlns:a16="http://schemas.microsoft.com/office/drawing/2014/main" id="{9028B9EF-59D2-45B9-A4DF-1AD85B977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986264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8 w 1065"/>
                <a:gd name="T7" fmla="*/ 777 h 1207"/>
                <a:gd name="T8" fmla="*/ 458 w 1065"/>
                <a:gd name="T9" fmla="*/ 686 h 1207"/>
                <a:gd name="T10" fmla="*/ 977 w 1065"/>
                <a:gd name="T11" fmla="*/ 687 h 1207"/>
                <a:gd name="T12" fmla="*/ 977 w 1065"/>
                <a:gd name="T13" fmla="*/ 529 h 1207"/>
                <a:gd name="T14" fmla="*/ 458 w 1065"/>
                <a:gd name="T15" fmla="*/ 529 h 1207"/>
                <a:gd name="T16" fmla="*/ 458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8" y="777"/>
                  </a:lnTo>
                  <a:lnTo>
                    <a:pt x="458" y="686"/>
                  </a:lnTo>
                  <a:lnTo>
                    <a:pt x="977" y="687"/>
                  </a:lnTo>
                  <a:lnTo>
                    <a:pt x="977" y="529"/>
                  </a:lnTo>
                  <a:lnTo>
                    <a:pt x="458" y="529"/>
                  </a:lnTo>
                  <a:lnTo>
                    <a:pt x="458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4" name="Freeform 7">
              <a:extLst>
                <a:ext uri="{FF2B5EF4-FFF2-40B4-BE49-F238E27FC236}">
                  <a16:creationId xmlns:a16="http://schemas.microsoft.com/office/drawing/2014/main" id="{2FEB3F91-0BC1-49FD-978B-A6629C8DA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414889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9 h 1207"/>
                <a:gd name="T6" fmla="*/ 1165 w 1244"/>
                <a:gd name="T7" fmla="*/ 898 h 1207"/>
                <a:gd name="T8" fmla="*/ 1112 w 1244"/>
                <a:gd name="T9" fmla="*/ 788 h 1207"/>
                <a:gd name="T10" fmla="*/ 1002 w 1244"/>
                <a:gd name="T11" fmla="*/ 726 h 1207"/>
                <a:gd name="T12" fmla="*/ 820 w 1244"/>
                <a:gd name="T13" fmla="*/ 701 h 1207"/>
                <a:gd name="T14" fmla="*/ 820 w 1244"/>
                <a:gd name="T15" fmla="*/ 697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6 h 1207"/>
                <a:gd name="T22" fmla="*/ 969 w 1244"/>
                <a:gd name="T23" fmla="*/ 42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6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6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1 h 1207"/>
                <a:gd name="T50" fmla="*/ 458 w 1244"/>
                <a:gd name="T51" fmla="*/ 611 h 1207"/>
                <a:gd name="T52" fmla="*/ 458 w 1244"/>
                <a:gd name="T53" fmla="*/ 447 h 1207"/>
                <a:gd name="T54" fmla="*/ 671 w 1244"/>
                <a:gd name="T55" fmla="*/ 447 h 1207"/>
                <a:gd name="T56" fmla="*/ 761 w 1244"/>
                <a:gd name="T57" fmla="*/ 466 h 1207"/>
                <a:gd name="T58" fmla="*/ 788 w 1244"/>
                <a:gd name="T59" fmla="*/ 528 h 1207"/>
                <a:gd name="T60" fmla="*/ 761 w 1244"/>
                <a:gd name="T61" fmla="*/ 589 h 1207"/>
                <a:gd name="T62" fmla="*/ 674 w 1244"/>
                <a:gd name="T63" fmla="*/ 611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2"/>
                    <a:pt x="1195" y="1069"/>
                    <a:pt x="1180" y="989"/>
                  </a:cubicBezTo>
                  <a:lnTo>
                    <a:pt x="1165" y="898"/>
                  </a:lnTo>
                  <a:cubicBezTo>
                    <a:pt x="1156" y="852"/>
                    <a:pt x="1138" y="815"/>
                    <a:pt x="1112" y="788"/>
                  </a:cubicBezTo>
                  <a:cubicBezTo>
                    <a:pt x="1086" y="760"/>
                    <a:pt x="1049" y="740"/>
                    <a:pt x="1002" y="726"/>
                  </a:cubicBezTo>
                  <a:cubicBezTo>
                    <a:pt x="955" y="713"/>
                    <a:pt x="895" y="704"/>
                    <a:pt x="820" y="701"/>
                  </a:cubicBezTo>
                  <a:lnTo>
                    <a:pt x="820" y="697"/>
                  </a:lnTo>
                  <a:cubicBezTo>
                    <a:pt x="957" y="686"/>
                    <a:pt x="1057" y="652"/>
                    <a:pt x="1118" y="596"/>
                  </a:cubicBezTo>
                  <a:cubicBezTo>
                    <a:pt x="1179" y="540"/>
                    <a:pt x="1210" y="463"/>
                    <a:pt x="1210" y="366"/>
                  </a:cubicBezTo>
                  <a:cubicBezTo>
                    <a:pt x="1210" y="288"/>
                    <a:pt x="1188" y="221"/>
                    <a:pt x="1146" y="166"/>
                  </a:cubicBezTo>
                  <a:cubicBezTo>
                    <a:pt x="1103" y="111"/>
                    <a:pt x="1044" y="69"/>
                    <a:pt x="969" y="42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7"/>
                    <a:pt x="668" y="809"/>
                  </a:cubicBezTo>
                  <a:cubicBezTo>
                    <a:pt x="699" y="822"/>
                    <a:pt x="721" y="841"/>
                    <a:pt x="736" y="866"/>
                  </a:cubicBezTo>
                  <a:cubicBezTo>
                    <a:pt x="750" y="890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7"/>
                    <a:pt x="796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1"/>
                  </a:moveTo>
                  <a:lnTo>
                    <a:pt x="458" y="611"/>
                  </a:lnTo>
                  <a:lnTo>
                    <a:pt x="458" y="447"/>
                  </a:lnTo>
                  <a:lnTo>
                    <a:pt x="671" y="447"/>
                  </a:lnTo>
                  <a:cubicBezTo>
                    <a:pt x="713" y="447"/>
                    <a:pt x="743" y="454"/>
                    <a:pt x="761" y="466"/>
                  </a:cubicBezTo>
                  <a:cubicBezTo>
                    <a:pt x="779" y="479"/>
                    <a:pt x="788" y="500"/>
                    <a:pt x="788" y="528"/>
                  </a:cubicBezTo>
                  <a:cubicBezTo>
                    <a:pt x="788" y="555"/>
                    <a:pt x="779" y="575"/>
                    <a:pt x="761" y="589"/>
                  </a:cubicBezTo>
                  <a:cubicBezTo>
                    <a:pt x="743" y="604"/>
                    <a:pt x="714" y="611"/>
                    <a:pt x="674" y="611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5" name="Freeform 8">
              <a:extLst>
                <a:ext uri="{FF2B5EF4-FFF2-40B4-BE49-F238E27FC236}">
                  <a16:creationId xmlns:a16="http://schemas.microsoft.com/office/drawing/2014/main" id="{832F29D6-F58C-45C5-B86D-9D6474D96C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845101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6" name="Freeform 9">
              <a:extLst>
                <a:ext uri="{FF2B5EF4-FFF2-40B4-BE49-F238E27FC236}">
                  <a16:creationId xmlns:a16="http://schemas.microsoft.com/office/drawing/2014/main" id="{1759649A-DAC2-4440-AD70-9D8107D09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9299126" y="6110288"/>
              <a:ext cx="542925" cy="438150"/>
            </a:xfrm>
            <a:custGeom>
              <a:avLst/>
              <a:gdLst>
                <a:gd name="T0" fmla="*/ 0 w 1504"/>
                <a:gd name="T1" fmla="*/ 0 h 1207"/>
                <a:gd name="T2" fmla="*/ 382 w 1504"/>
                <a:gd name="T3" fmla="*/ 1207 h 1207"/>
                <a:gd name="T4" fmla="*/ 1123 w 1504"/>
                <a:gd name="T5" fmla="*/ 1207 h 1207"/>
                <a:gd name="T6" fmla="*/ 1504 w 1504"/>
                <a:gd name="T7" fmla="*/ 0 h 1207"/>
                <a:gd name="T8" fmla="*/ 1011 w 1504"/>
                <a:gd name="T9" fmla="*/ 0 h 1207"/>
                <a:gd name="T10" fmla="*/ 874 w 1504"/>
                <a:gd name="T11" fmla="*/ 497 h 1207"/>
                <a:gd name="T12" fmla="*/ 759 w 1504"/>
                <a:gd name="T13" fmla="*/ 1051 h 1207"/>
                <a:gd name="T14" fmla="*/ 748 w 1504"/>
                <a:gd name="T15" fmla="*/ 1051 h 1207"/>
                <a:gd name="T16" fmla="*/ 638 w 1504"/>
                <a:gd name="T17" fmla="*/ 501 h 1207"/>
                <a:gd name="T18" fmla="*/ 503 w 1504"/>
                <a:gd name="T19" fmla="*/ 0 h 1207"/>
                <a:gd name="T20" fmla="*/ 0 w 1504"/>
                <a:gd name="T21" fmla="*/ 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4" h="1207">
                  <a:moveTo>
                    <a:pt x="0" y="0"/>
                  </a:moveTo>
                  <a:lnTo>
                    <a:pt x="382" y="1207"/>
                  </a:lnTo>
                  <a:lnTo>
                    <a:pt x="1123" y="1207"/>
                  </a:lnTo>
                  <a:lnTo>
                    <a:pt x="1504" y="0"/>
                  </a:lnTo>
                  <a:lnTo>
                    <a:pt x="1011" y="0"/>
                  </a:lnTo>
                  <a:cubicBezTo>
                    <a:pt x="960" y="158"/>
                    <a:pt x="914" y="324"/>
                    <a:pt x="874" y="497"/>
                  </a:cubicBezTo>
                  <a:cubicBezTo>
                    <a:pt x="833" y="670"/>
                    <a:pt x="795" y="855"/>
                    <a:pt x="759" y="1051"/>
                  </a:cubicBezTo>
                  <a:lnTo>
                    <a:pt x="748" y="1051"/>
                  </a:lnTo>
                  <a:cubicBezTo>
                    <a:pt x="715" y="859"/>
                    <a:pt x="678" y="676"/>
                    <a:pt x="638" y="501"/>
                  </a:cubicBezTo>
                  <a:cubicBezTo>
                    <a:pt x="599" y="326"/>
                    <a:pt x="554" y="159"/>
                    <a:pt x="5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7" name="Freeform 10">
              <a:extLst>
                <a:ext uri="{FF2B5EF4-FFF2-40B4-BE49-F238E27FC236}">
                  <a16:creationId xmlns:a16="http://schemas.microsoft.com/office/drawing/2014/main" id="{6301311B-0A9E-4410-960A-40C4AFF0CB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762676" y="6110288"/>
              <a:ext cx="533400" cy="438150"/>
            </a:xfrm>
            <a:custGeom>
              <a:avLst/>
              <a:gdLst>
                <a:gd name="T0" fmla="*/ 989 w 1482"/>
                <a:gd name="T1" fmla="*/ 1207 h 1207"/>
                <a:gd name="T2" fmla="*/ 1482 w 1482"/>
                <a:gd name="T3" fmla="*/ 1207 h 1207"/>
                <a:gd name="T4" fmla="*/ 1111 w 1482"/>
                <a:gd name="T5" fmla="*/ 0 h 1207"/>
                <a:gd name="T6" fmla="*/ 371 w 1482"/>
                <a:gd name="T7" fmla="*/ 0 h 1207"/>
                <a:gd name="T8" fmla="*/ 0 w 1482"/>
                <a:gd name="T9" fmla="*/ 1207 h 1207"/>
                <a:gd name="T10" fmla="*/ 503 w 1482"/>
                <a:gd name="T11" fmla="*/ 1207 h 1207"/>
                <a:gd name="T12" fmla="*/ 587 w 1482"/>
                <a:gd name="T13" fmla="*/ 913 h 1207"/>
                <a:gd name="T14" fmla="*/ 902 w 1482"/>
                <a:gd name="T15" fmla="*/ 913 h 1207"/>
                <a:gd name="T16" fmla="*/ 989 w 1482"/>
                <a:gd name="T17" fmla="*/ 1207 h 1207"/>
                <a:gd name="T18" fmla="*/ 629 w 1482"/>
                <a:gd name="T19" fmla="*/ 745 h 1207"/>
                <a:gd name="T20" fmla="*/ 737 w 1482"/>
                <a:gd name="T21" fmla="*/ 156 h 1207"/>
                <a:gd name="T22" fmla="*/ 748 w 1482"/>
                <a:gd name="T23" fmla="*/ 156 h 1207"/>
                <a:gd name="T24" fmla="*/ 860 w 1482"/>
                <a:gd name="T25" fmla="*/ 745 h 1207"/>
                <a:gd name="T26" fmla="*/ 629 w 1482"/>
                <a:gd name="T27" fmla="*/ 74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2" h="1207">
                  <a:moveTo>
                    <a:pt x="989" y="1207"/>
                  </a:moveTo>
                  <a:lnTo>
                    <a:pt x="1482" y="1207"/>
                  </a:lnTo>
                  <a:lnTo>
                    <a:pt x="1111" y="0"/>
                  </a:lnTo>
                  <a:lnTo>
                    <a:pt x="371" y="0"/>
                  </a:lnTo>
                  <a:lnTo>
                    <a:pt x="0" y="1207"/>
                  </a:lnTo>
                  <a:lnTo>
                    <a:pt x="503" y="1207"/>
                  </a:lnTo>
                  <a:cubicBezTo>
                    <a:pt x="536" y="1104"/>
                    <a:pt x="564" y="1006"/>
                    <a:pt x="587" y="913"/>
                  </a:cubicBezTo>
                  <a:lnTo>
                    <a:pt x="902" y="913"/>
                  </a:lnTo>
                  <a:cubicBezTo>
                    <a:pt x="926" y="1006"/>
                    <a:pt x="955" y="1104"/>
                    <a:pt x="989" y="1207"/>
                  </a:cubicBezTo>
                  <a:close/>
                  <a:moveTo>
                    <a:pt x="629" y="745"/>
                  </a:moveTo>
                  <a:cubicBezTo>
                    <a:pt x="673" y="551"/>
                    <a:pt x="709" y="355"/>
                    <a:pt x="737" y="156"/>
                  </a:cubicBezTo>
                  <a:lnTo>
                    <a:pt x="748" y="156"/>
                  </a:lnTo>
                  <a:cubicBezTo>
                    <a:pt x="780" y="365"/>
                    <a:pt x="817" y="561"/>
                    <a:pt x="860" y="745"/>
                  </a:cubicBezTo>
                  <a:lnTo>
                    <a:pt x="629" y="745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8" name="Freeform 11">
              <a:extLst>
                <a:ext uri="{FF2B5EF4-FFF2-40B4-BE49-F238E27FC236}">
                  <a16:creationId xmlns:a16="http://schemas.microsoft.com/office/drawing/2014/main" id="{643688C5-B398-40FD-BD46-AC3232975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417028" y="6110288"/>
              <a:ext cx="522287" cy="438150"/>
            </a:xfrm>
            <a:custGeom>
              <a:avLst/>
              <a:gdLst>
                <a:gd name="T0" fmla="*/ 887 w 1451"/>
                <a:gd name="T1" fmla="*/ 1207 h 1207"/>
                <a:gd name="T2" fmla="*/ 1451 w 1451"/>
                <a:gd name="T3" fmla="*/ 1207 h 1207"/>
                <a:gd name="T4" fmla="*/ 910 w 1451"/>
                <a:gd name="T5" fmla="*/ 522 h 1207"/>
                <a:gd name="T6" fmla="*/ 1432 w 1451"/>
                <a:gd name="T7" fmla="*/ 0 h 1207"/>
                <a:gd name="T8" fmla="*/ 858 w 1451"/>
                <a:gd name="T9" fmla="*/ 0 h 1207"/>
                <a:gd name="T10" fmla="*/ 641 w 1451"/>
                <a:gd name="T11" fmla="*/ 297 h 1207"/>
                <a:gd name="T12" fmla="*/ 543 w 1451"/>
                <a:gd name="T13" fmla="*/ 467 h 1207"/>
                <a:gd name="T14" fmla="*/ 479 w 1451"/>
                <a:gd name="T15" fmla="*/ 663 h 1207"/>
                <a:gd name="T16" fmla="*/ 464 w 1451"/>
                <a:gd name="T17" fmla="*/ 663 h 1207"/>
                <a:gd name="T18" fmla="*/ 464 w 1451"/>
                <a:gd name="T19" fmla="*/ 0 h 1207"/>
                <a:gd name="T20" fmla="*/ 0 w 1451"/>
                <a:gd name="T21" fmla="*/ 0 h 1207"/>
                <a:gd name="T22" fmla="*/ 0 w 1451"/>
                <a:gd name="T23" fmla="*/ 1207 h 1207"/>
                <a:gd name="T24" fmla="*/ 464 w 1451"/>
                <a:gd name="T25" fmla="*/ 1207 h 1207"/>
                <a:gd name="T26" fmla="*/ 464 w 1451"/>
                <a:gd name="T27" fmla="*/ 1004 h 1207"/>
                <a:gd name="T28" fmla="*/ 638 w 1451"/>
                <a:gd name="T29" fmla="*/ 810 h 1207"/>
                <a:gd name="T30" fmla="*/ 887 w 1451"/>
                <a:gd name="T31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1" h="1207">
                  <a:moveTo>
                    <a:pt x="887" y="1207"/>
                  </a:moveTo>
                  <a:lnTo>
                    <a:pt x="1451" y="1207"/>
                  </a:lnTo>
                  <a:lnTo>
                    <a:pt x="910" y="522"/>
                  </a:lnTo>
                  <a:lnTo>
                    <a:pt x="1432" y="0"/>
                  </a:lnTo>
                  <a:lnTo>
                    <a:pt x="858" y="0"/>
                  </a:lnTo>
                  <a:cubicBezTo>
                    <a:pt x="756" y="136"/>
                    <a:pt x="683" y="235"/>
                    <a:pt x="641" y="297"/>
                  </a:cubicBezTo>
                  <a:cubicBezTo>
                    <a:pt x="599" y="359"/>
                    <a:pt x="566" y="416"/>
                    <a:pt x="543" y="467"/>
                  </a:cubicBezTo>
                  <a:cubicBezTo>
                    <a:pt x="520" y="519"/>
                    <a:pt x="499" y="584"/>
                    <a:pt x="479" y="663"/>
                  </a:cubicBezTo>
                  <a:lnTo>
                    <a:pt x="464" y="663"/>
                  </a:lnTo>
                  <a:lnTo>
                    <a:pt x="464" y="0"/>
                  </a:lnTo>
                  <a:lnTo>
                    <a:pt x="0" y="0"/>
                  </a:lnTo>
                  <a:lnTo>
                    <a:pt x="0" y="1207"/>
                  </a:lnTo>
                  <a:lnTo>
                    <a:pt x="464" y="1207"/>
                  </a:lnTo>
                  <a:lnTo>
                    <a:pt x="464" y="1004"/>
                  </a:lnTo>
                  <a:lnTo>
                    <a:pt x="638" y="810"/>
                  </a:lnTo>
                  <a:lnTo>
                    <a:pt x="887" y="1207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9" name="Freeform 12">
              <a:extLst>
                <a:ext uri="{FF2B5EF4-FFF2-40B4-BE49-F238E27FC236}">
                  <a16:creationId xmlns:a16="http://schemas.microsoft.com/office/drawing/2014/main" id="{4893C06F-226C-4EAA-86EF-8569F9B749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967890" y="6110288"/>
              <a:ext cx="384175" cy="438150"/>
            </a:xfrm>
            <a:custGeom>
              <a:avLst/>
              <a:gdLst>
                <a:gd name="T0" fmla="*/ 0 w 1065"/>
                <a:gd name="T1" fmla="*/ 1207 h 1207"/>
                <a:gd name="T2" fmla="*/ 1065 w 1065"/>
                <a:gd name="T3" fmla="*/ 1207 h 1207"/>
                <a:gd name="T4" fmla="*/ 1065 w 1065"/>
                <a:gd name="T5" fmla="*/ 777 h 1207"/>
                <a:gd name="T6" fmla="*/ 457 w 1065"/>
                <a:gd name="T7" fmla="*/ 777 h 1207"/>
                <a:gd name="T8" fmla="*/ 457 w 1065"/>
                <a:gd name="T9" fmla="*/ 685 h 1207"/>
                <a:gd name="T10" fmla="*/ 977 w 1065"/>
                <a:gd name="T11" fmla="*/ 687 h 1207"/>
                <a:gd name="T12" fmla="*/ 977 w 1065"/>
                <a:gd name="T13" fmla="*/ 528 h 1207"/>
                <a:gd name="T14" fmla="*/ 457 w 1065"/>
                <a:gd name="T15" fmla="*/ 528 h 1207"/>
                <a:gd name="T16" fmla="*/ 457 w 1065"/>
                <a:gd name="T17" fmla="*/ 436 h 1207"/>
                <a:gd name="T18" fmla="*/ 1063 w 1065"/>
                <a:gd name="T19" fmla="*/ 436 h 1207"/>
                <a:gd name="T20" fmla="*/ 1063 w 1065"/>
                <a:gd name="T21" fmla="*/ 0 h 1207"/>
                <a:gd name="T22" fmla="*/ 0 w 1065"/>
                <a:gd name="T23" fmla="*/ 0 h 1207"/>
                <a:gd name="T24" fmla="*/ 0 w 1065"/>
                <a:gd name="T25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5" h="1207">
                  <a:moveTo>
                    <a:pt x="0" y="1207"/>
                  </a:moveTo>
                  <a:lnTo>
                    <a:pt x="1065" y="1207"/>
                  </a:lnTo>
                  <a:lnTo>
                    <a:pt x="1065" y="777"/>
                  </a:lnTo>
                  <a:lnTo>
                    <a:pt x="457" y="777"/>
                  </a:lnTo>
                  <a:lnTo>
                    <a:pt x="457" y="685"/>
                  </a:lnTo>
                  <a:lnTo>
                    <a:pt x="977" y="687"/>
                  </a:lnTo>
                  <a:lnTo>
                    <a:pt x="977" y="528"/>
                  </a:lnTo>
                  <a:lnTo>
                    <a:pt x="457" y="528"/>
                  </a:lnTo>
                  <a:lnTo>
                    <a:pt x="457" y="436"/>
                  </a:lnTo>
                  <a:lnTo>
                    <a:pt x="1063" y="436"/>
                  </a:lnTo>
                  <a:lnTo>
                    <a:pt x="1063" y="0"/>
                  </a:lnTo>
                  <a:lnTo>
                    <a:pt x="0" y="0"/>
                  </a:lnTo>
                  <a:lnTo>
                    <a:pt x="0" y="1207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0" name="Freeform 13">
              <a:extLst>
                <a:ext uri="{FF2B5EF4-FFF2-40B4-BE49-F238E27FC236}">
                  <a16:creationId xmlns:a16="http://schemas.microsoft.com/office/drawing/2014/main" id="{01AD67C3-9EBA-46CC-8148-18A8F8275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1396515" y="6110288"/>
              <a:ext cx="447675" cy="438150"/>
            </a:xfrm>
            <a:custGeom>
              <a:avLst/>
              <a:gdLst>
                <a:gd name="T0" fmla="*/ 824 w 1244"/>
                <a:gd name="T1" fmla="*/ 1207 h 1207"/>
                <a:gd name="T2" fmla="*/ 1244 w 1244"/>
                <a:gd name="T3" fmla="*/ 1207 h 1207"/>
                <a:gd name="T4" fmla="*/ 1180 w 1244"/>
                <a:gd name="T5" fmla="*/ 988 h 1207"/>
                <a:gd name="T6" fmla="*/ 1165 w 1244"/>
                <a:gd name="T7" fmla="*/ 897 h 1207"/>
                <a:gd name="T8" fmla="*/ 1112 w 1244"/>
                <a:gd name="T9" fmla="*/ 787 h 1207"/>
                <a:gd name="T10" fmla="*/ 1002 w 1244"/>
                <a:gd name="T11" fmla="*/ 725 h 1207"/>
                <a:gd name="T12" fmla="*/ 820 w 1244"/>
                <a:gd name="T13" fmla="*/ 700 h 1207"/>
                <a:gd name="T14" fmla="*/ 819 w 1244"/>
                <a:gd name="T15" fmla="*/ 696 h 1207"/>
                <a:gd name="T16" fmla="*/ 1118 w 1244"/>
                <a:gd name="T17" fmla="*/ 596 h 1207"/>
                <a:gd name="T18" fmla="*/ 1210 w 1244"/>
                <a:gd name="T19" fmla="*/ 366 h 1207"/>
                <a:gd name="T20" fmla="*/ 1146 w 1244"/>
                <a:gd name="T21" fmla="*/ 165 h 1207"/>
                <a:gd name="T22" fmla="*/ 969 w 1244"/>
                <a:gd name="T23" fmla="*/ 41 h 1207"/>
                <a:gd name="T24" fmla="*/ 708 w 1244"/>
                <a:gd name="T25" fmla="*/ 0 h 1207"/>
                <a:gd name="T26" fmla="*/ 0 w 1244"/>
                <a:gd name="T27" fmla="*/ 0 h 1207"/>
                <a:gd name="T28" fmla="*/ 0 w 1244"/>
                <a:gd name="T29" fmla="*/ 1207 h 1207"/>
                <a:gd name="T30" fmla="*/ 458 w 1244"/>
                <a:gd name="T31" fmla="*/ 1207 h 1207"/>
                <a:gd name="T32" fmla="*/ 458 w 1244"/>
                <a:gd name="T33" fmla="*/ 790 h 1207"/>
                <a:gd name="T34" fmla="*/ 544 w 1244"/>
                <a:gd name="T35" fmla="*/ 790 h 1207"/>
                <a:gd name="T36" fmla="*/ 668 w 1244"/>
                <a:gd name="T37" fmla="*/ 809 h 1207"/>
                <a:gd name="T38" fmla="*/ 736 w 1244"/>
                <a:gd name="T39" fmla="*/ 865 h 1207"/>
                <a:gd name="T40" fmla="*/ 766 w 1244"/>
                <a:gd name="T41" fmla="*/ 959 h 1207"/>
                <a:gd name="T42" fmla="*/ 775 w 1244"/>
                <a:gd name="T43" fmla="*/ 1025 h 1207"/>
                <a:gd name="T44" fmla="*/ 795 w 1244"/>
                <a:gd name="T45" fmla="*/ 1134 h 1207"/>
                <a:gd name="T46" fmla="*/ 824 w 1244"/>
                <a:gd name="T47" fmla="*/ 1207 h 1207"/>
                <a:gd name="T48" fmla="*/ 674 w 1244"/>
                <a:gd name="T49" fmla="*/ 610 h 1207"/>
                <a:gd name="T50" fmla="*/ 458 w 1244"/>
                <a:gd name="T51" fmla="*/ 610 h 1207"/>
                <a:gd name="T52" fmla="*/ 458 w 1244"/>
                <a:gd name="T53" fmla="*/ 446 h 1207"/>
                <a:gd name="T54" fmla="*/ 671 w 1244"/>
                <a:gd name="T55" fmla="*/ 446 h 1207"/>
                <a:gd name="T56" fmla="*/ 761 w 1244"/>
                <a:gd name="T57" fmla="*/ 466 h 1207"/>
                <a:gd name="T58" fmla="*/ 788 w 1244"/>
                <a:gd name="T59" fmla="*/ 527 h 1207"/>
                <a:gd name="T60" fmla="*/ 761 w 1244"/>
                <a:gd name="T61" fmla="*/ 589 h 1207"/>
                <a:gd name="T62" fmla="*/ 674 w 1244"/>
                <a:gd name="T63" fmla="*/ 610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4" h="1207">
                  <a:moveTo>
                    <a:pt x="824" y="1207"/>
                  </a:moveTo>
                  <a:lnTo>
                    <a:pt x="1244" y="1207"/>
                  </a:lnTo>
                  <a:cubicBezTo>
                    <a:pt x="1217" y="1141"/>
                    <a:pt x="1195" y="1068"/>
                    <a:pt x="1180" y="988"/>
                  </a:cubicBezTo>
                  <a:lnTo>
                    <a:pt x="1165" y="897"/>
                  </a:lnTo>
                  <a:cubicBezTo>
                    <a:pt x="1156" y="851"/>
                    <a:pt x="1138" y="814"/>
                    <a:pt x="1112" y="787"/>
                  </a:cubicBezTo>
                  <a:cubicBezTo>
                    <a:pt x="1085" y="759"/>
                    <a:pt x="1049" y="739"/>
                    <a:pt x="1002" y="725"/>
                  </a:cubicBezTo>
                  <a:cubicBezTo>
                    <a:pt x="955" y="712"/>
                    <a:pt x="894" y="704"/>
                    <a:pt x="820" y="700"/>
                  </a:cubicBezTo>
                  <a:lnTo>
                    <a:pt x="819" y="696"/>
                  </a:lnTo>
                  <a:cubicBezTo>
                    <a:pt x="957" y="685"/>
                    <a:pt x="1057" y="652"/>
                    <a:pt x="1118" y="596"/>
                  </a:cubicBezTo>
                  <a:cubicBezTo>
                    <a:pt x="1179" y="539"/>
                    <a:pt x="1210" y="463"/>
                    <a:pt x="1210" y="366"/>
                  </a:cubicBezTo>
                  <a:cubicBezTo>
                    <a:pt x="1210" y="287"/>
                    <a:pt x="1188" y="220"/>
                    <a:pt x="1146" y="165"/>
                  </a:cubicBezTo>
                  <a:cubicBezTo>
                    <a:pt x="1103" y="110"/>
                    <a:pt x="1044" y="69"/>
                    <a:pt x="969" y="41"/>
                  </a:cubicBezTo>
                  <a:cubicBezTo>
                    <a:pt x="893" y="14"/>
                    <a:pt x="807" y="0"/>
                    <a:pt x="708" y="0"/>
                  </a:cubicBezTo>
                  <a:lnTo>
                    <a:pt x="0" y="0"/>
                  </a:lnTo>
                  <a:lnTo>
                    <a:pt x="0" y="1207"/>
                  </a:lnTo>
                  <a:lnTo>
                    <a:pt x="458" y="1207"/>
                  </a:lnTo>
                  <a:lnTo>
                    <a:pt x="458" y="790"/>
                  </a:lnTo>
                  <a:lnTo>
                    <a:pt x="544" y="790"/>
                  </a:lnTo>
                  <a:cubicBezTo>
                    <a:pt x="596" y="790"/>
                    <a:pt x="638" y="796"/>
                    <a:pt x="668" y="809"/>
                  </a:cubicBezTo>
                  <a:cubicBezTo>
                    <a:pt x="699" y="822"/>
                    <a:pt x="721" y="840"/>
                    <a:pt x="736" y="865"/>
                  </a:cubicBezTo>
                  <a:cubicBezTo>
                    <a:pt x="750" y="889"/>
                    <a:pt x="760" y="921"/>
                    <a:pt x="766" y="959"/>
                  </a:cubicBezTo>
                  <a:lnTo>
                    <a:pt x="775" y="1025"/>
                  </a:lnTo>
                  <a:cubicBezTo>
                    <a:pt x="780" y="1070"/>
                    <a:pt x="787" y="1106"/>
                    <a:pt x="795" y="1134"/>
                  </a:cubicBezTo>
                  <a:cubicBezTo>
                    <a:pt x="804" y="1162"/>
                    <a:pt x="813" y="1186"/>
                    <a:pt x="824" y="1207"/>
                  </a:cubicBezTo>
                  <a:close/>
                  <a:moveTo>
                    <a:pt x="674" y="610"/>
                  </a:moveTo>
                  <a:lnTo>
                    <a:pt x="458" y="610"/>
                  </a:lnTo>
                  <a:lnTo>
                    <a:pt x="458" y="446"/>
                  </a:lnTo>
                  <a:lnTo>
                    <a:pt x="671" y="446"/>
                  </a:lnTo>
                  <a:cubicBezTo>
                    <a:pt x="713" y="446"/>
                    <a:pt x="743" y="453"/>
                    <a:pt x="761" y="466"/>
                  </a:cubicBezTo>
                  <a:cubicBezTo>
                    <a:pt x="779" y="479"/>
                    <a:pt x="788" y="499"/>
                    <a:pt x="788" y="527"/>
                  </a:cubicBezTo>
                  <a:cubicBezTo>
                    <a:pt x="788" y="554"/>
                    <a:pt x="779" y="575"/>
                    <a:pt x="761" y="589"/>
                  </a:cubicBezTo>
                  <a:cubicBezTo>
                    <a:pt x="743" y="603"/>
                    <a:pt x="714" y="610"/>
                    <a:pt x="674" y="610"/>
                  </a:cubicBez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1" name="Freeform 14">
              <a:extLst>
                <a:ext uri="{FF2B5EF4-FFF2-40B4-BE49-F238E27FC236}">
                  <a16:creationId xmlns:a16="http://schemas.microsoft.com/office/drawing/2014/main" id="{DB04FE70-3166-47E1-8004-72D585A8C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839428" y="6110288"/>
              <a:ext cx="352566" cy="438150"/>
            </a:xfrm>
            <a:custGeom>
              <a:avLst/>
              <a:gdLst>
                <a:gd name="T0" fmla="*/ 0 w 1505"/>
                <a:gd name="T1" fmla="*/ 0 h 1207"/>
                <a:gd name="T2" fmla="*/ 382 w 1505"/>
                <a:gd name="T3" fmla="*/ 1207 h 1207"/>
                <a:gd name="T4" fmla="*/ 1123 w 1505"/>
                <a:gd name="T5" fmla="*/ 1207 h 1207"/>
                <a:gd name="T6" fmla="*/ 1505 w 1505"/>
                <a:gd name="T7" fmla="*/ 0 h 1207"/>
                <a:gd name="T8" fmla="*/ 1012 w 1505"/>
                <a:gd name="T9" fmla="*/ 0 h 1207"/>
                <a:gd name="T10" fmla="*/ 874 w 1505"/>
                <a:gd name="T11" fmla="*/ 496 h 1207"/>
                <a:gd name="T12" fmla="*/ 760 w 1505"/>
                <a:gd name="T13" fmla="*/ 1051 h 1207"/>
                <a:gd name="T14" fmla="*/ 749 w 1505"/>
                <a:gd name="T15" fmla="*/ 1051 h 1207"/>
                <a:gd name="T16" fmla="*/ 639 w 1505"/>
                <a:gd name="T17" fmla="*/ 500 h 1207"/>
                <a:gd name="T18" fmla="*/ 504 w 1505"/>
                <a:gd name="T19" fmla="*/ 0 h 1207"/>
                <a:gd name="T20" fmla="*/ 0 w 1505"/>
                <a:gd name="T21" fmla="*/ 0 h 1207"/>
                <a:gd name="connsiteX0" fmla="*/ 0 w 10000"/>
                <a:gd name="connsiteY0" fmla="*/ 0 h 10000"/>
                <a:gd name="connsiteX1" fmla="*/ 2538 w 10000"/>
                <a:gd name="connsiteY1" fmla="*/ 10000 h 10000"/>
                <a:gd name="connsiteX2" fmla="*/ 7462 w 10000"/>
                <a:gd name="connsiteY2" fmla="*/ 10000 h 10000"/>
                <a:gd name="connsiteX3" fmla="*/ 10000 w 10000"/>
                <a:gd name="connsiteY3" fmla="*/ 0 h 10000"/>
                <a:gd name="connsiteX4" fmla="*/ 6724 w 10000"/>
                <a:gd name="connsiteY4" fmla="*/ 0 h 10000"/>
                <a:gd name="connsiteX5" fmla="*/ 6513 w 10000"/>
                <a:gd name="connsiteY5" fmla="*/ 761 h 10000"/>
                <a:gd name="connsiteX6" fmla="*/ 5807 w 10000"/>
                <a:gd name="connsiteY6" fmla="*/ 4109 h 10000"/>
                <a:gd name="connsiteX7" fmla="*/ 5050 w 10000"/>
                <a:gd name="connsiteY7" fmla="*/ 8708 h 10000"/>
                <a:gd name="connsiteX8" fmla="*/ 4977 w 10000"/>
                <a:gd name="connsiteY8" fmla="*/ 8708 h 10000"/>
                <a:gd name="connsiteX9" fmla="*/ 4246 w 10000"/>
                <a:gd name="connsiteY9" fmla="*/ 4143 h 10000"/>
                <a:gd name="connsiteX10" fmla="*/ 3349 w 10000"/>
                <a:gd name="connsiteY10" fmla="*/ 0 h 10000"/>
                <a:gd name="connsiteX11" fmla="*/ 0 w 10000"/>
                <a:gd name="connsiteY11" fmla="*/ 0 h 10000"/>
                <a:gd name="connsiteX0" fmla="*/ 0 w 10000"/>
                <a:gd name="connsiteY0" fmla="*/ 0 h 10000"/>
                <a:gd name="connsiteX1" fmla="*/ 2538 w 10000"/>
                <a:gd name="connsiteY1" fmla="*/ 10000 h 10000"/>
                <a:gd name="connsiteX2" fmla="*/ 6484 w 10000"/>
                <a:gd name="connsiteY2" fmla="*/ 10000 h 10000"/>
                <a:gd name="connsiteX3" fmla="*/ 7462 w 10000"/>
                <a:gd name="connsiteY3" fmla="*/ 10000 h 10000"/>
                <a:gd name="connsiteX4" fmla="*/ 10000 w 10000"/>
                <a:gd name="connsiteY4" fmla="*/ 0 h 10000"/>
                <a:gd name="connsiteX5" fmla="*/ 6724 w 10000"/>
                <a:gd name="connsiteY5" fmla="*/ 0 h 10000"/>
                <a:gd name="connsiteX6" fmla="*/ 6513 w 10000"/>
                <a:gd name="connsiteY6" fmla="*/ 761 h 10000"/>
                <a:gd name="connsiteX7" fmla="*/ 5807 w 10000"/>
                <a:gd name="connsiteY7" fmla="*/ 4109 h 10000"/>
                <a:gd name="connsiteX8" fmla="*/ 5050 w 10000"/>
                <a:gd name="connsiteY8" fmla="*/ 8708 h 10000"/>
                <a:gd name="connsiteX9" fmla="*/ 4977 w 10000"/>
                <a:gd name="connsiteY9" fmla="*/ 8708 h 10000"/>
                <a:gd name="connsiteX10" fmla="*/ 4246 w 10000"/>
                <a:gd name="connsiteY10" fmla="*/ 4143 h 10000"/>
                <a:gd name="connsiteX11" fmla="*/ 3349 w 10000"/>
                <a:gd name="connsiteY11" fmla="*/ 0 h 10000"/>
                <a:gd name="connsiteX12" fmla="*/ 0 w 10000"/>
                <a:gd name="connsiteY12" fmla="*/ 0 h 10000"/>
                <a:gd name="connsiteX0" fmla="*/ 0 w 10000"/>
                <a:gd name="connsiteY0" fmla="*/ 0 h 10000"/>
                <a:gd name="connsiteX1" fmla="*/ 2538 w 10000"/>
                <a:gd name="connsiteY1" fmla="*/ 10000 h 10000"/>
                <a:gd name="connsiteX2" fmla="*/ 6484 w 10000"/>
                <a:gd name="connsiteY2" fmla="*/ 10000 h 10000"/>
                <a:gd name="connsiteX3" fmla="*/ 10000 w 10000"/>
                <a:gd name="connsiteY3" fmla="*/ 0 h 10000"/>
                <a:gd name="connsiteX4" fmla="*/ 6724 w 10000"/>
                <a:gd name="connsiteY4" fmla="*/ 0 h 10000"/>
                <a:gd name="connsiteX5" fmla="*/ 6513 w 10000"/>
                <a:gd name="connsiteY5" fmla="*/ 761 h 10000"/>
                <a:gd name="connsiteX6" fmla="*/ 5807 w 10000"/>
                <a:gd name="connsiteY6" fmla="*/ 4109 h 10000"/>
                <a:gd name="connsiteX7" fmla="*/ 5050 w 10000"/>
                <a:gd name="connsiteY7" fmla="*/ 8708 h 10000"/>
                <a:gd name="connsiteX8" fmla="*/ 4977 w 10000"/>
                <a:gd name="connsiteY8" fmla="*/ 8708 h 10000"/>
                <a:gd name="connsiteX9" fmla="*/ 4246 w 10000"/>
                <a:gd name="connsiteY9" fmla="*/ 4143 h 10000"/>
                <a:gd name="connsiteX10" fmla="*/ 3349 w 10000"/>
                <a:gd name="connsiteY10" fmla="*/ 0 h 10000"/>
                <a:gd name="connsiteX11" fmla="*/ 0 w 10000"/>
                <a:gd name="connsiteY11" fmla="*/ 0 h 10000"/>
                <a:gd name="connsiteX0" fmla="*/ 0 w 6724"/>
                <a:gd name="connsiteY0" fmla="*/ 0 h 10000"/>
                <a:gd name="connsiteX1" fmla="*/ 2538 w 6724"/>
                <a:gd name="connsiteY1" fmla="*/ 10000 h 10000"/>
                <a:gd name="connsiteX2" fmla="*/ 6484 w 6724"/>
                <a:gd name="connsiteY2" fmla="*/ 10000 h 10000"/>
                <a:gd name="connsiteX3" fmla="*/ 6724 w 6724"/>
                <a:gd name="connsiteY3" fmla="*/ 0 h 10000"/>
                <a:gd name="connsiteX4" fmla="*/ 6513 w 6724"/>
                <a:gd name="connsiteY4" fmla="*/ 761 h 10000"/>
                <a:gd name="connsiteX5" fmla="*/ 5807 w 6724"/>
                <a:gd name="connsiteY5" fmla="*/ 4109 h 10000"/>
                <a:gd name="connsiteX6" fmla="*/ 5050 w 6724"/>
                <a:gd name="connsiteY6" fmla="*/ 8708 h 10000"/>
                <a:gd name="connsiteX7" fmla="*/ 4977 w 6724"/>
                <a:gd name="connsiteY7" fmla="*/ 8708 h 10000"/>
                <a:gd name="connsiteX8" fmla="*/ 4246 w 6724"/>
                <a:gd name="connsiteY8" fmla="*/ 4143 h 10000"/>
                <a:gd name="connsiteX9" fmla="*/ 3349 w 6724"/>
                <a:gd name="connsiteY9" fmla="*/ 0 h 10000"/>
                <a:gd name="connsiteX10" fmla="*/ 0 w 6724"/>
                <a:gd name="connsiteY10" fmla="*/ 0 h 10000"/>
                <a:gd name="connsiteX0" fmla="*/ 0 w 9686"/>
                <a:gd name="connsiteY0" fmla="*/ 0 h 10000"/>
                <a:gd name="connsiteX1" fmla="*/ 3775 w 9686"/>
                <a:gd name="connsiteY1" fmla="*/ 10000 h 10000"/>
                <a:gd name="connsiteX2" fmla="*/ 9643 w 9686"/>
                <a:gd name="connsiteY2" fmla="*/ 10000 h 10000"/>
                <a:gd name="connsiteX3" fmla="*/ 9686 w 9686"/>
                <a:gd name="connsiteY3" fmla="*/ 761 h 10000"/>
                <a:gd name="connsiteX4" fmla="*/ 8636 w 9686"/>
                <a:gd name="connsiteY4" fmla="*/ 4109 h 10000"/>
                <a:gd name="connsiteX5" fmla="*/ 7510 w 9686"/>
                <a:gd name="connsiteY5" fmla="*/ 8708 h 10000"/>
                <a:gd name="connsiteX6" fmla="*/ 7402 w 9686"/>
                <a:gd name="connsiteY6" fmla="*/ 8708 h 10000"/>
                <a:gd name="connsiteX7" fmla="*/ 6315 w 9686"/>
                <a:gd name="connsiteY7" fmla="*/ 4143 h 10000"/>
                <a:gd name="connsiteX8" fmla="*/ 4981 w 9686"/>
                <a:gd name="connsiteY8" fmla="*/ 0 h 10000"/>
                <a:gd name="connsiteX9" fmla="*/ 0 w 9686"/>
                <a:gd name="connsiteY9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86" h="10000">
                  <a:moveTo>
                    <a:pt x="0" y="0"/>
                  </a:moveTo>
                  <a:lnTo>
                    <a:pt x="3775" y="10000"/>
                  </a:lnTo>
                  <a:lnTo>
                    <a:pt x="9643" y="10000"/>
                  </a:lnTo>
                  <a:cubicBezTo>
                    <a:pt x="9657" y="6920"/>
                    <a:pt x="9672" y="3841"/>
                    <a:pt x="9686" y="761"/>
                  </a:cubicBezTo>
                  <a:cubicBezTo>
                    <a:pt x="9459" y="1446"/>
                    <a:pt x="8999" y="2785"/>
                    <a:pt x="8636" y="4109"/>
                  </a:cubicBezTo>
                  <a:cubicBezTo>
                    <a:pt x="8242" y="5543"/>
                    <a:pt x="7866" y="7075"/>
                    <a:pt x="7510" y="8708"/>
                  </a:cubicBezTo>
                  <a:lnTo>
                    <a:pt x="7402" y="8708"/>
                  </a:lnTo>
                  <a:cubicBezTo>
                    <a:pt x="7066" y="7117"/>
                    <a:pt x="6700" y="5592"/>
                    <a:pt x="6315" y="4143"/>
                  </a:cubicBezTo>
                  <a:cubicBezTo>
                    <a:pt x="5919" y="2701"/>
                    <a:pt x="5474" y="1317"/>
                    <a:pt x="498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190393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kuvalla">
    <p:bg>
      <p:bgPr>
        <a:solidFill>
          <a:srgbClr val="A5FF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Ryhmä 26">
            <a:extLst>
              <a:ext uri="{FF2B5EF4-FFF2-40B4-BE49-F238E27FC236}">
                <a16:creationId xmlns:a16="http://schemas.microsoft.com/office/drawing/2014/main" id="{197786FC-5FCB-4954-81B4-95B1729C5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6249733" y="304481"/>
            <a:ext cx="5638797" cy="6249038"/>
            <a:chOff x="6249733" y="304481"/>
            <a:chExt cx="5638797" cy="6249038"/>
          </a:xfrm>
          <a:solidFill>
            <a:srgbClr val="005900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DD849E2-3E22-487B-AA50-5294532B12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0840527" y="304481"/>
              <a:ext cx="1048003" cy="852867"/>
            </a:xfrm>
            <a:custGeom>
              <a:avLst/>
              <a:gdLst>
                <a:gd name="T0" fmla="*/ 1235 w 2910"/>
                <a:gd name="T1" fmla="*/ 1462 h 2370"/>
                <a:gd name="T2" fmla="*/ 1449 w 2910"/>
                <a:gd name="T3" fmla="*/ 306 h 2370"/>
                <a:gd name="T4" fmla="*/ 1470 w 2910"/>
                <a:gd name="T5" fmla="*/ 306 h 2370"/>
                <a:gd name="T6" fmla="*/ 1689 w 2910"/>
                <a:gd name="T7" fmla="*/ 1462 h 2370"/>
                <a:gd name="T8" fmla="*/ 1235 w 2910"/>
                <a:gd name="T9" fmla="*/ 1462 h 2370"/>
                <a:gd name="T10" fmla="*/ 1942 w 2910"/>
                <a:gd name="T11" fmla="*/ 2370 h 2370"/>
                <a:gd name="T12" fmla="*/ 2910 w 2910"/>
                <a:gd name="T13" fmla="*/ 2370 h 2370"/>
                <a:gd name="T14" fmla="*/ 2182 w 2910"/>
                <a:gd name="T15" fmla="*/ 0 h 2370"/>
                <a:gd name="T16" fmla="*/ 729 w 2910"/>
                <a:gd name="T17" fmla="*/ 0 h 2370"/>
                <a:gd name="T18" fmla="*/ 0 w 2910"/>
                <a:gd name="T19" fmla="*/ 2370 h 2370"/>
                <a:gd name="T20" fmla="*/ 988 w 2910"/>
                <a:gd name="T21" fmla="*/ 2370 h 2370"/>
                <a:gd name="T22" fmla="*/ 1154 w 2910"/>
                <a:gd name="T23" fmla="*/ 1793 h 2370"/>
                <a:gd name="T24" fmla="*/ 1771 w 2910"/>
                <a:gd name="T25" fmla="*/ 1793 h 2370"/>
                <a:gd name="T26" fmla="*/ 1942 w 2910"/>
                <a:gd name="T27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10" h="2370">
                  <a:moveTo>
                    <a:pt x="1235" y="1462"/>
                  </a:moveTo>
                  <a:cubicBezTo>
                    <a:pt x="1322" y="1081"/>
                    <a:pt x="1393" y="696"/>
                    <a:pt x="1449" y="306"/>
                  </a:cubicBezTo>
                  <a:lnTo>
                    <a:pt x="1470" y="306"/>
                  </a:lnTo>
                  <a:cubicBezTo>
                    <a:pt x="1532" y="717"/>
                    <a:pt x="1605" y="1102"/>
                    <a:pt x="1689" y="1462"/>
                  </a:cubicBezTo>
                  <a:lnTo>
                    <a:pt x="1235" y="1462"/>
                  </a:lnTo>
                  <a:close/>
                  <a:moveTo>
                    <a:pt x="1942" y="2370"/>
                  </a:moveTo>
                  <a:lnTo>
                    <a:pt x="2910" y="2370"/>
                  </a:lnTo>
                  <a:lnTo>
                    <a:pt x="2182" y="0"/>
                  </a:lnTo>
                  <a:lnTo>
                    <a:pt x="729" y="0"/>
                  </a:lnTo>
                  <a:lnTo>
                    <a:pt x="0" y="2370"/>
                  </a:lnTo>
                  <a:lnTo>
                    <a:pt x="988" y="2370"/>
                  </a:lnTo>
                  <a:cubicBezTo>
                    <a:pt x="1052" y="2168"/>
                    <a:pt x="1108" y="1976"/>
                    <a:pt x="1154" y="1793"/>
                  </a:cubicBezTo>
                  <a:lnTo>
                    <a:pt x="1771" y="1793"/>
                  </a:lnTo>
                  <a:cubicBezTo>
                    <a:pt x="1820" y="1976"/>
                    <a:pt x="1877" y="2168"/>
                    <a:pt x="1942" y="2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DDF5C73-C941-434C-AAF9-157BA4AF0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9932895" y="304481"/>
              <a:ext cx="1063955" cy="852867"/>
            </a:xfrm>
            <a:custGeom>
              <a:avLst/>
              <a:gdLst>
                <a:gd name="T0" fmla="*/ 0 w 2955"/>
                <a:gd name="T1" fmla="*/ 0 h 2370"/>
                <a:gd name="T2" fmla="*/ 750 w 2955"/>
                <a:gd name="T3" fmla="*/ 2370 h 2370"/>
                <a:gd name="T4" fmla="*/ 2205 w 2955"/>
                <a:gd name="T5" fmla="*/ 2370 h 2370"/>
                <a:gd name="T6" fmla="*/ 2955 w 2955"/>
                <a:gd name="T7" fmla="*/ 0 h 2370"/>
                <a:gd name="T8" fmla="*/ 1987 w 2955"/>
                <a:gd name="T9" fmla="*/ 0 h 2370"/>
                <a:gd name="T10" fmla="*/ 1716 w 2955"/>
                <a:gd name="T11" fmla="*/ 975 h 2370"/>
                <a:gd name="T12" fmla="*/ 1492 w 2955"/>
                <a:gd name="T13" fmla="*/ 2064 h 2370"/>
                <a:gd name="T14" fmla="*/ 1470 w 2955"/>
                <a:gd name="T15" fmla="*/ 2064 h 2370"/>
                <a:gd name="T16" fmla="*/ 1254 w 2955"/>
                <a:gd name="T17" fmla="*/ 983 h 2370"/>
                <a:gd name="T18" fmla="*/ 989 w 2955"/>
                <a:gd name="T19" fmla="*/ 0 h 2370"/>
                <a:gd name="T20" fmla="*/ 0 w 2955"/>
                <a:gd name="T21" fmla="*/ 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55" h="2370">
                  <a:moveTo>
                    <a:pt x="0" y="0"/>
                  </a:moveTo>
                  <a:lnTo>
                    <a:pt x="750" y="2370"/>
                  </a:lnTo>
                  <a:lnTo>
                    <a:pt x="2205" y="2370"/>
                  </a:lnTo>
                  <a:lnTo>
                    <a:pt x="2955" y="0"/>
                  </a:lnTo>
                  <a:lnTo>
                    <a:pt x="1987" y="0"/>
                  </a:lnTo>
                  <a:cubicBezTo>
                    <a:pt x="1885" y="310"/>
                    <a:pt x="1795" y="635"/>
                    <a:pt x="1716" y="975"/>
                  </a:cubicBezTo>
                  <a:cubicBezTo>
                    <a:pt x="1637" y="1315"/>
                    <a:pt x="1563" y="1678"/>
                    <a:pt x="1492" y="2064"/>
                  </a:cubicBezTo>
                  <a:lnTo>
                    <a:pt x="1470" y="2064"/>
                  </a:lnTo>
                  <a:cubicBezTo>
                    <a:pt x="1404" y="1687"/>
                    <a:pt x="1332" y="1326"/>
                    <a:pt x="1254" y="983"/>
                  </a:cubicBezTo>
                  <a:cubicBezTo>
                    <a:pt x="1177" y="640"/>
                    <a:pt x="1088" y="312"/>
                    <a:pt x="98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59C8688-0A14-4A75-8090-155707B59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039621" y="304481"/>
              <a:ext cx="1048003" cy="852867"/>
            </a:xfrm>
            <a:custGeom>
              <a:avLst/>
              <a:gdLst>
                <a:gd name="T0" fmla="*/ 1235 w 2910"/>
                <a:gd name="T1" fmla="*/ 1462 h 2370"/>
                <a:gd name="T2" fmla="*/ 1449 w 2910"/>
                <a:gd name="T3" fmla="*/ 306 h 2370"/>
                <a:gd name="T4" fmla="*/ 1470 w 2910"/>
                <a:gd name="T5" fmla="*/ 306 h 2370"/>
                <a:gd name="T6" fmla="*/ 1689 w 2910"/>
                <a:gd name="T7" fmla="*/ 1462 h 2370"/>
                <a:gd name="T8" fmla="*/ 1235 w 2910"/>
                <a:gd name="T9" fmla="*/ 1462 h 2370"/>
                <a:gd name="T10" fmla="*/ 1942 w 2910"/>
                <a:gd name="T11" fmla="*/ 2370 h 2370"/>
                <a:gd name="T12" fmla="*/ 2910 w 2910"/>
                <a:gd name="T13" fmla="*/ 2370 h 2370"/>
                <a:gd name="T14" fmla="*/ 2182 w 2910"/>
                <a:gd name="T15" fmla="*/ 0 h 2370"/>
                <a:gd name="T16" fmla="*/ 729 w 2910"/>
                <a:gd name="T17" fmla="*/ 0 h 2370"/>
                <a:gd name="T18" fmla="*/ 0 w 2910"/>
                <a:gd name="T19" fmla="*/ 2370 h 2370"/>
                <a:gd name="T20" fmla="*/ 989 w 2910"/>
                <a:gd name="T21" fmla="*/ 2370 h 2370"/>
                <a:gd name="T22" fmla="*/ 1154 w 2910"/>
                <a:gd name="T23" fmla="*/ 1793 h 2370"/>
                <a:gd name="T24" fmla="*/ 1772 w 2910"/>
                <a:gd name="T25" fmla="*/ 1793 h 2370"/>
                <a:gd name="T26" fmla="*/ 1942 w 2910"/>
                <a:gd name="T27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10" h="2370">
                  <a:moveTo>
                    <a:pt x="1235" y="1462"/>
                  </a:moveTo>
                  <a:cubicBezTo>
                    <a:pt x="1322" y="1081"/>
                    <a:pt x="1394" y="696"/>
                    <a:pt x="1449" y="306"/>
                  </a:cubicBezTo>
                  <a:lnTo>
                    <a:pt x="1470" y="306"/>
                  </a:lnTo>
                  <a:cubicBezTo>
                    <a:pt x="1532" y="717"/>
                    <a:pt x="1605" y="1102"/>
                    <a:pt x="1689" y="1462"/>
                  </a:cubicBezTo>
                  <a:lnTo>
                    <a:pt x="1235" y="1462"/>
                  </a:lnTo>
                  <a:close/>
                  <a:moveTo>
                    <a:pt x="1942" y="2370"/>
                  </a:moveTo>
                  <a:lnTo>
                    <a:pt x="2910" y="2370"/>
                  </a:lnTo>
                  <a:lnTo>
                    <a:pt x="2182" y="0"/>
                  </a:lnTo>
                  <a:lnTo>
                    <a:pt x="729" y="0"/>
                  </a:lnTo>
                  <a:lnTo>
                    <a:pt x="0" y="2370"/>
                  </a:lnTo>
                  <a:lnTo>
                    <a:pt x="989" y="2370"/>
                  </a:lnTo>
                  <a:cubicBezTo>
                    <a:pt x="1053" y="2168"/>
                    <a:pt x="1108" y="1976"/>
                    <a:pt x="1154" y="1793"/>
                  </a:cubicBezTo>
                  <a:lnTo>
                    <a:pt x="1772" y="1793"/>
                  </a:lnTo>
                  <a:cubicBezTo>
                    <a:pt x="1820" y="1976"/>
                    <a:pt x="1877" y="2168"/>
                    <a:pt x="1942" y="2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273B2D3-4EB5-41EC-A38A-392332EBB9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194200" y="304481"/>
              <a:ext cx="878919" cy="852867"/>
            </a:xfrm>
            <a:custGeom>
              <a:avLst/>
              <a:gdLst>
                <a:gd name="T0" fmla="*/ 1322 w 2443"/>
                <a:gd name="T1" fmla="*/ 1198 h 2370"/>
                <a:gd name="T2" fmla="*/ 899 w 2443"/>
                <a:gd name="T3" fmla="*/ 1198 h 2370"/>
                <a:gd name="T4" fmla="*/ 899 w 2443"/>
                <a:gd name="T5" fmla="*/ 877 h 2370"/>
                <a:gd name="T6" fmla="*/ 1318 w 2443"/>
                <a:gd name="T7" fmla="*/ 877 h 2370"/>
                <a:gd name="T8" fmla="*/ 1495 w 2443"/>
                <a:gd name="T9" fmla="*/ 915 h 2370"/>
                <a:gd name="T10" fmla="*/ 1548 w 2443"/>
                <a:gd name="T11" fmla="*/ 1036 h 2370"/>
                <a:gd name="T12" fmla="*/ 1494 w 2443"/>
                <a:gd name="T13" fmla="*/ 1157 h 2370"/>
                <a:gd name="T14" fmla="*/ 1322 w 2443"/>
                <a:gd name="T15" fmla="*/ 1198 h 2370"/>
                <a:gd name="T16" fmla="*/ 1617 w 2443"/>
                <a:gd name="T17" fmla="*/ 2370 h 2370"/>
                <a:gd name="T18" fmla="*/ 2443 w 2443"/>
                <a:gd name="T19" fmla="*/ 2370 h 2370"/>
                <a:gd name="T20" fmla="*/ 2317 w 2443"/>
                <a:gd name="T21" fmla="*/ 1942 h 2370"/>
                <a:gd name="T22" fmla="*/ 2288 w 2443"/>
                <a:gd name="T23" fmla="*/ 1763 h 2370"/>
                <a:gd name="T24" fmla="*/ 2183 w 2443"/>
                <a:gd name="T25" fmla="*/ 1546 h 2370"/>
                <a:gd name="T26" fmla="*/ 1967 w 2443"/>
                <a:gd name="T27" fmla="*/ 1425 h 2370"/>
                <a:gd name="T28" fmla="*/ 1611 w 2443"/>
                <a:gd name="T29" fmla="*/ 1375 h 2370"/>
                <a:gd name="T30" fmla="*/ 1609 w 2443"/>
                <a:gd name="T31" fmla="*/ 1367 h 2370"/>
                <a:gd name="T32" fmla="*/ 2195 w 2443"/>
                <a:gd name="T33" fmla="*/ 1170 h 2370"/>
                <a:gd name="T34" fmla="*/ 2375 w 2443"/>
                <a:gd name="T35" fmla="*/ 718 h 2370"/>
                <a:gd name="T36" fmla="*/ 2250 w 2443"/>
                <a:gd name="T37" fmla="*/ 324 h 2370"/>
                <a:gd name="T38" fmla="*/ 1902 w 2443"/>
                <a:gd name="T39" fmla="*/ 81 h 2370"/>
                <a:gd name="T40" fmla="*/ 1390 w 2443"/>
                <a:gd name="T41" fmla="*/ 0 h 2370"/>
                <a:gd name="T42" fmla="*/ 0 w 2443"/>
                <a:gd name="T43" fmla="*/ 0 h 2370"/>
                <a:gd name="T44" fmla="*/ 0 w 2443"/>
                <a:gd name="T45" fmla="*/ 2370 h 2370"/>
                <a:gd name="T46" fmla="*/ 899 w 2443"/>
                <a:gd name="T47" fmla="*/ 2370 h 2370"/>
                <a:gd name="T48" fmla="*/ 899 w 2443"/>
                <a:gd name="T49" fmla="*/ 1551 h 2370"/>
                <a:gd name="T50" fmla="*/ 1068 w 2443"/>
                <a:gd name="T51" fmla="*/ 1551 h 2370"/>
                <a:gd name="T52" fmla="*/ 1312 w 2443"/>
                <a:gd name="T53" fmla="*/ 1589 h 2370"/>
                <a:gd name="T54" fmla="*/ 1444 w 2443"/>
                <a:gd name="T55" fmla="*/ 1699 h 2370"/>
                <a:gd name="T56" fmla="*/ 1503 w 2443"/>
                <a:gd name="T57" fmla="*/ 1884 h 2370"/>
                <a:gd name="T58" fmla="*/ 1521 w 2443"/>
                <a:gd name="T59" fmla="*/ 2013 h 2370"/>
                <a:gd name="T60" fmla="*/ 1562 w 2443"/>
                <a:gd name="T61" fmla="*/ 2227 h 2370"/>
                <a:gd name="T62" fmla="*/ 1617 w 2443"/>
                <a:gd name="T63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43" h="2370">
                  <a:moveTo>
                    <a:pt x="1322" y="1198"/>
                  </a:moveTo>
                  <a:lnTo>
                    <a:pt x="899" y="1198"/>
                  </a:lnTo>
                  <a:lnTo>
                    <a:pt x="899" y="877"/>
                  </a:lnTo>
                  <a:lnTo>
                    <a:pt x="1318" y="877"/>
                  </a:lnTo>
                  <a:cubicBezTo>
                    <a:pt x="1400" y="877"/>
                    <a:pt x="1459" y="890"/>
                    <a:pt x="1495" y="915"/>
                  </a:cubicBezTo>
                  <a:cubicBezTo>
                    <a:pt x="1530" y="941"/>
                    <a:pt x="1548" y="981"/>
                    <a:pt x="1548" y="1036"/>
                  </a:cubicBezTo>
                  <a:cubicBezTo>
                    <a:pt x="1548" y="1089"/>
                    <a:pt x="1530" y="1129"/>
                    <a:pt x="1494" y="1157"/>
                  </a:cubicBezTo>
                  <a:cubicBezTo>
                    <a:pt x="1458" y="1185"/>
                    <a:pt x="1401" y="1198"/>
                    <a:pt x="1322" y="1198"/>
                  </a:cubicBezTo>
                  <a:close/>
                  <a:moveTo>
                    <a:pt x="1617" y="2370"/>
                  </a:moveTo>
                  <a:lnTo>
                    <a:pt x="2443" y="2370"/>
                  </a:lnTo>
                  <a:cubicBezTo>
                    <a:pt x="2389" y="2241"/>
                    <a:pt x="2347" y="2098"/>
                    <a:pt x="2317" y="1942"/>
                  </a:cubicBezTo>
                  <a:lnTo>
                    <a:pt x="2288" y="1763"/>
                  </a:lnTo>
                  <a:cubicBezTo>
                    <a:pt x="2270" y="1672"/>
                    <a:pt x="2235" y="1600"/>
                    <a:pt x="2183" y="1546"/>
                  </a:cubicBezTo>
                  <a:cubicBezTo>
                    <a:pt x="2131" y="1492"/>
                    <a:pt x="2059" y="1452"/>
                    <a:pt x="1967" y="1425"/>
                  </a:cubicBezTo>
                  <a:cubicBezTo>
                    <a:pt x="1875" y="1399"/>
                    <a:pt x="1756" y="1382"/>
                    <a:pt x="1611" y="1375"/>
                  </a:cubicBezTo>
                  <a:lnTo>
                    <a:pt x="1609" y="1367"/>
                  </a:lnTo>
                  <a:cubicBezTo>
                    <a:pt x="1879" y="1346"/>
                    <a:pt x="2075" y="1281"/>
                    <a:pt x="2195" y="1170"/>
                  </a:cubicBezTo>
                  <a:cubicBezTo>
                    <a:pt x="2315" y="1060"/>
                    <a:pt x="2375" y="909"/>
                    <a:pt x="2375" y="718"/>
                  </a:cubicBezTo>
                  <a:cubicBezTo>
                    <a:pt x="2375" y="564"/>
                    <a:pt x="2333" y="432"/>
                    <a:pt x="2250" y="324"/>
                  </a:cubicBezTo>
                  <a:cubicBezTo>
                    <a:pt x="2166" y="216"/>
                    <a:pt x="2050" y="135"/>
                    <a:pt x="1902" y="81"/>
                  </a:cubicBezTo>
                  <a:cubicBezTo>
                    <a:pt x="1754" y="27"/>
                    <a:pt x="1584" y="0"/>
                    <a:pt x="1390" y="0"/>
                  </a:cubicBezTo>
                  <a:lnTo>
                    <a:pt x="0" y="0"/>
                  </a:lnTo>
                  <a:lnTo>
                    <a:pt x="0" y="2370"/>
                  </a:lnTo>
                  <a:lnTo>
                    <a:pt x="899" y="2370"/>
                  </a:lnTo>
                  <a:lnTo>
                    <a:pt x="899" y="1551"/>
                  </a:lnTo>
                  <a:lnTo>
                    <a:pt x="1068" y="1551"/>
                  </a:lnTo>
                  <a:cubicBezTo>
                    <a:pt x="1170" y="1551"/>
                    <a:pt x="1252" y="1564"/>
                    <a:pt x="1312" y="1589"/>
                  </a:cubicBezTo>
                  <a:cubicBezTo>
                    <a:pt x="1372" y="1614"/>
                    <a:pt x="1416" y="1651"/>
                    <a:pt x="1444" y="1699"/>
                  </a:cubicBezTo>
                  <a:cubicBezTo>
                    <a:pt x="1472" y="1747"/>
                    <a:pt x="1492" y="1809"/>
                    <a:pt x="1503" y="1884"/>
                  </a:cubicBezTo>
                  <a:lnTo>
                    <a:pt x="1521" y="2013"/>
                  </a:lnTo>
                  <a:cubicBezTo>
                    <a:pt x="1532" y="2101"/>
                    <a:pt x="1546" y="2173"/>
                    <a:pt x="1562" y="2227"/>
                  </a:cubicBezTo>
                  <a:cubicBezTo>
                    <a:pt x="1578" y="2282"/>
                    <a:pt x="1596" y="2330"/>
                    <a:pt x="1617" y="2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AF59DF1-88C9-49C2-BA01-9334F7848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353565" y="304481"/>
              <a:ext cx="754499" cy="852867"/>
            </a:xfrm>
            <a:custGeom>
              <a:avLst/>
              <a:gdLst>
                <a:gd name="T0" fmla="*/ 0 w 2093"/>
                <a:gd name="T1" fmla="*/ 2370 h 2370"/>
                <a:gd name="T2" fmla="*/ 2093 w 2093"/>
                <a:gd name="T3" fmla="*/ 2370 h 2370"/>
                <a:gd name="T4" fmla="*/ 2093 w 2093"/>
                <a:gd name="T5" fmla="*/ 1526 h 2370"/>
                <a:gd name="T6" fmla="*/ 899 w 2093"/>
                <a:gd name="T7" fmla="*/ 1526 h 2370"/>
                <a:gd name="T8" fmla="*/ 899 w 2093"/>
                <a:gd name="T9" fmla="*/ 1346 h 2370"/>
                <a:gd name="T10" fmla="*/ 1919 w 2093"/>
                <a:gd name="T11" fmla="*/ 1349 h 2370"/>
                <a:gd name="T12" fmla="*/ 1919 w 2093"/>
                <a:gd name="T13" fmla="*/ 1038 h 2370"/>
                <a:gd name="T14" fmla="*/ 899 w 2093"/>
                <a:gd name="T15" fmla="*/ 1038 h 2370"/>
                <a:gd name="T16" fmla="*/ 899 w 2093"/>
                <a:gd name="T17" fmla="*/ 856 h 2370"/>
                <a:gd name="T18" fmla="*/ 2090 w 2093"/>
                <a:gd name="T19" fmla="*/ 856 h 2370"/>
                <a:gd name="T20" fmla="*/ 2090 w 2093"/>
                <a:gd name="T21" fmla="*/ 0 h 2370"/>
                <a:gd name="T22" fmla="*/ 0 w 2093"/>
                <a:gd name="T23" fmla="*/ 0 h 2370"/>
                <a:gd name="T24" fmla="*/ 0 w 2093"/>
                <a:gd name="T25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93" h="2370">
                  <a:moveTo>
                    <a:pt x="0" y="2370"/>
                  </a:moveTo>
                  <a:lnTo>
                    <a:pt x="2093" y="2370"/>
                  </a:lnTo>
                  <a:lnTo>
                    <a:pt x="2093" y="1526"/>
                  </a:lnTo>
                  <a:lnTo>
                    <a:pt x="899" y="1526"/>
                  </a:lnTo>
                  <a:lnTo>
                    <a:pt x="899" y="1346"/>
                  </a:lnTo>
                  <a:lnTo>
                    <a:pt x="1919" y="1349"/>
                  </a:lnTo>
                  <a:lnTo>
                    <a:pt x="1919" y="1038"/>
                  </a:lnTo>
                  <a:lnTo>
                    <a:pt x="899" y="1038"/>
                  </a:lnTo>
                  <a:lnTo>
                    <a:pt x="899" y="856"/>
                  </a:lnTo>
                  <a:lnTo>
                    <a:pt x="2090" y="856"/>
                  </a:lnTo>
                  <a:lnTo>
                    <a:pt x="2090" y="0"/>
                  </a:lnTo>
                  <a:lnTo>
                    <a:pt x="0" y="0"/>
                  </a:lnTo>
                  <a:lnTo>
                    <a:pt x="0" y="23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8E67A28-8DDD-4CBA-B7A0-8D7920F10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270469" y="304481"/>
              <a:ext cx="1027266" cy="852867"/>
            </a:xfrm>
            <a:custGeom>
              <a:avLst/>
              <a:gdLst>
                <a:gd name="T0" fmla="*/ 1741 w 2850"/>
                <a:gd name="T1" fmla="*/ 2370 h 2370"/>
                <a:gd name="T2" fmla="*/ 2850 w 2850"/>
                <a:gd name="T3" fmla="*/ 2370 h 2370"/>
                <a:gd name="T4" fmla="*/ 1787 w 2850"/>
                <a:gd name="T5" fmla="*/ 1026 h 2370"/>
                <a:gd name="T6" fmla="*/ 2812 w 2850"/>
                <a:gd name="T7" fmla="*/ 0 h 2370"/>
                <a:gd name="T8" fmla="*/ 1685 w 2850"/>
                <a:gd name="T9" fmla="*/ 0 h 2370"/>
                <a:gd name="T10" fmla="*/ 1259 w 2850"/>
                <a:gd name="T11" fmla="*/ 583 h 2370"/>
                <a:gd name="T12" fmla="*/ 1066 w 2850"/>
                <a:gd name="T13" fmla="*/ 918 h 2370"/>
                <a:gd name="T14" fmla="*/ 940 w 2850"/>
                <a:gd name="T15" fmla="*/ 1303 h 2370"/>
                <a:gd name="T16" fmla="*/ 910 w 2850"/>
                <a:gd name="T17" fmla="*/ 1303 h 2370"/>
                <a:gd name="T18" fmla="*/ 910 w 2850"/>
                <a:gd name="T19" fmla="*/ 0 h 2370"/>
                <a:gd name="T20" fmla="*/ 0 w 2850"/>
                <a:gd name="T21" fmla="*/ 0 h 2370"/>
                <a:gd name="T22" fmla="*/ 0 w 2850"/>
                <a:gd name="T23" fmla="*/ 2370 h 2370"/>
                <a:gd name="T24" fmla="*/ 910 w 2850"/>
                <a:gd name="T25" fmla="*/ 2370 h 2370"/>
                <a:gd name="T26" fmla="*/ 910 w 2850"/>
                <a:gd name="T27" fmla="*/ 1973 h 2370"/>
                <a:gd name="T28" fmla="*/ 1253 w 2850"/>
                <a:gd name="T29" fmla="*/ 1591 h 2370"/>
                <a:gd name="T30" fmla="*/ 1741 w 2850"/>
                <a:gd name="T31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50" h="2370">
                  <a:moveTo>
                    <a:pt x="1741" y="2370"/>
                  </a:moveTo>
                  <a:lnTo>
                    <a:pt x="2850" y="2370"/>
                  </a:lnTo>
                  <a:lnTo>
                    <a:pt x="1787" y="1026"/>
                  </a:lnTo>
                  <a:lnTo>
                    <a:pt x="2812" y="0"/>
                  </a:lnTo>
                  <a:lnTo>
                    <a:pt x="1685" y="0"/>
                  </a:lnTo>
                  <a:cubicBezTo>
                    <a:pt x="1484" y="267"/>
                    <a:pt x="1342" y="461"/>
                    <a:pt x="1259" y="583"/>
                  </a:cubicBezTo>
                  <a:cubicBezTo>
                    <a:pt x="1175" y="705"/>
                    <a:pt x="1111" y="817"/>
                    <a:pt x="1066" y="918"/>
                  </a:cubicBezTo>
                  <a:cubicBezTo>
                    <a:pt x="1022" y="1019"/>
                    <a:pt x="980" y="1147"/>
                    <a:pt x="940" y="1303"/>
                  </a:cubicBezTo>
                  <a:lnTo>
                    <a:pt x="910" y="1303"/>
                  </a:lnTo>
                  <a:lnTo>
                    <a:pt x="910" y="0"/>
                  </a:lnTo>
                  <a:lnTo>
                    <a:pt x="0" y="0"/>
                  </a:lnTo>
                  <a:lnTo>
                    <a:pt x="0" y="2370"/>
                  </a:lnTo>
                  <a:lnTo>
                    <a:pt x="910" y="2370"/>
                  </a:lnTo>
                  <a:lnTo>
                    <a:pt x="910" y="1973"/>
                  </a:lnTo>
                  <a:lnTo>
                    <a:pt x="1253" y="1591"/>
                  </a:lnTo>
                  <a:lnTo>
                    <a:pt x="1741" y="23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88AD078-D693-4496-A7BE-77251EF8D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49733" y="4034774"/>
              <a:ext cx="899655" cy="954892"/>
            </a:xfrm>
            <a:custGeom>
              <a:avLst/>
              <a:gdLst>
                <a:gd name="T0" fmla="*/ 877 w 2500"/>
                <a:gd name="T1" fmla="*/ 1323 h 2650"/>
                <a:gd name="T2" fmla="*/ 966 w 2500"/>
                <a:gd name="T3" fmla="*/ 961 h 2650"/>
                <a:gd name="T4" fmla="*/ 1246 w 2500"/>
                <a:gd name="T5" fmla="*/ 844 h 2650"/>
                <a:gd name="T6" fmla="*/ 1532 w 2500"/>
                <a:gd name="T7" fmla="*/ 961 h 2650"/>
                <a:gd name="T8" fmla="*/ 1622 w 2500"/>
                <a:gd name="T9" fmla="*/ 1324 h 2650"/>
                <a:gd name="T10" fmla="*/ 1532 w 2500"/>
                <a:gd name="T11" fmla="*/ 1690 h 2650"/>
                <a:gd name="T12" fmla="*/ 1246 w 2500"/>
                <a:gd name="T13" fmla="*/ 1808 h 2650"/>
                <a:gd name="T14" fmla="*/ 966 w 2500"/>
                <a:gd name="T15" fmla="*/ 1690 h 2650"/>
                <a:gd name="T16" fmla="*/ 877 w 2500"/>
                <a:gd name="T17" fmla="*/ 1323 h 2650"/>
                <a:gd name="T18" fmla="*/ 0 w 2500"/>
                <a:gd name="T19" fmla="*/ 1328 h 2650"/>
                <a:gd name="T20" fmla="*/ 325 w 2500"/>
                <a:gd name="T21" fmla="*/ 2320 h 2650"/>
                <a:gd name="T22" fmla="*/ 1248 w 2500"/>
                <a:gd name="T23" fmla="*/ 2650 h 2650"/>
                <a:gd name="T24" fmla="*/ 2174 w 2500"/>
                <a:gd name="T25" fmla="*/ 2320 h 2650"/>
                <a:gd name="T26" fmla="*/ 2500 w 2500"/>
                <a:gd name="T27" fmla="*/ 1328 h 2650"/>
                <a:gd name="T28" fmla="*/ 2174 w 2500"/>
                <a:gd name="T29" fmla="*/ 331 h 2650"/>
                <a:gd name="T30" fmla="*/ 1246 w 2500"/>
                <a:gd name="T31" fmla="*/ 0 h 2650"/>
                <a:gd name="T32" fmla="*/ 324 w 2500"/>
                <a:gd name="T33" fmla="*/ 331 h 2650"/>
                <a:gd name="T34" fmla="*/ 0 w 2500"/>
                <a:gd name="T35" fmla="*/ 1328 h 2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00" h="2650">
                  <a:moveTo>
                    <a:pt x="877" y="1323"/>
                  </a:moveTo>
                  <a:cubicBezTo>
                    <a:pt x="877" y="1159"/>
                    <a:pt x="907" y="1039"/>
                    <a:pt x="966" y="961"/>
                  </a:cubicBezTo>
                  <a:cubicBezTo>
                    <a:pt x="1025" y="883"/>
                    <a:pt x="1118" y="844"/>
                    <a:pt x="1246" y="844"/>
                  </a:cubicBezTo>
                  <a:cubicBezTo>
                    <a:pt x="1377" y="844"/>
                    <a:pt x="1472" y="883"/>
                    <a:pt x="1532" y="961"/>
                  </a:cubicBezTo>
                  <a:cubicBezTo>
                    <a:pt x="1592" y="1039"/>
                    <a:pt x="1622" y="1160"/>
                    <a:pt x="1622" y="1324"/>
                  </a:cubicBezTo>
                  <a:cubicBezTo>
                    <a:pt x="1622" y="1490"/>
                    <a:pt x="1592" y="1612"/>
                    <a:pt x="1532" y="1690"/>
                  </a:cubicBezTo>
                  <a:cubicBezTo>
                    <a:pt x="1472" y="1768"/>
                    <a:pt x="1377" y="1808"/>
                    <a:pt x="1246" y="1808"/>
                  </a:cubicBezTo>
                  <a:cubicBezTo>
                    <a:pt x="1118" y="1808"/>
                    <a:pt x="1025" y="1768"/>
                    <a:pt x="966" y="1690"/>
                  </a:cubicBezTo>
                  <a:cubicBezTo>
                    <a:pt x="907" y="1612"/>
                    <a:pt x="877" y="1489"/>
                    <a:pt x="877" y="1323"/>
                  </a:cubicBezTo>
                  <a:close/>
                  <a:moveTo>
                    <a:pt x="0" y="1328"/>
                  </a:moveTo>
                  <a:cubicBezTo>
                    <a:pt x="0" y="1769"/>
                    <a:pt x="108" y="2100"/>
                    <a:pt x="325" y="2320"/>
                  </a:cubicBezTo>
                  <a:cubicBezTo>
                    <a:pt x="542" y="2540"/>
                    <a:pt x="850" y="2650"/>
                    <a:pt x="1248" y="2650"/>
                  </a:cubicBezTo>
                  <a:cubicBezTo>
                    <a:pt x="1648" y="2650"/>
                    <a:pt x="1956" y="2540"/>
                    <a:pt x="2174" y="2320"/>
                  </a:cubicBezTo>
                  <a:cubicBezTo>
                    <a:pt x="2391" y="2100"/>
                    <a:pt x="2500" y="1769"/>
                    <a:pt x="2500" y="1328"/>
                  </a:cubicBezTo>
                  <a:cubicBezTo>
                    <a:pt x="2500" y="884"/>
                    <a:pt x="2391" y="552"/>
                    <a:pt x="2174" y="331"/>
                  </a:cubicBezTo>
                  <a:cubicBezTo>
                    <a:pt x="1956" y="110"/>
                    <a:pt x="1647" y="0"/>
                    <a:pt x="1246" y="0"/>
                  </a:cubicBezTo>
                  <a:cubicBezTo>
                    <a:pt x="848" y="0"/>
                    <a:pt x="541" y="110"/>
                    <a:pt x="324" y="331"/>
                  </a:cubicBezTo>
                  <a:cubicBezTo>
                    <a:pt x="108" y="552"/>
                    <a:pt x="0" y="884"/>
                    <a:pt x="0" y="13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BE5C7D2-7A99-40CD-9920-D0C357ABA4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272065" y="3017711"/>
              <a:ext cx="853397" cy="1064887"/>
            </a:xfrm>
            <a:custGeom>
              <a:avLst/>
              <a:gdLst>
                <a:gd name="T0" fmla="*/ 2370 w 2370"/>
                <a:gd name="T1" fmla="*/ 989 h 2955"/>
                <a:gd name="T2" fmla="*/ 1387 w 2370"/>
                <a:gd name="T3" fmla="*/ 1254 h 2955"/>
                <a:gd name="T4" fmla="*/ 306 w 2370"/>
                <a:gd name="T5" fmla="*/ 1470 h 2955"/>
                <a:gd name="T6" fmla="*/ 306 w 2370"/>
                <a:gd name="T7" fmla="*/ 1492 h 2955"/>
                <a:gd name="T8" fmla="*/ 1395 w 2370"/>
                <a:gd name="T9" fmla="*/ 1716 h 2955"/>
                <a:gd name="T10" fmla="*/ 2370 w 2370"/>
                <a:gd name="T11" fmla="*/ 1987 h 2955"/>
                <a:gd name="T12" fmla="*/ 2370 w 2370"/>
                <a:gd name="T13" fmla="*/ 2955 h 2955"/>
                <a:gd name="T14" fmla="*/ 0 w 2370"/>
                <a:gd name="T15" fmla="*/ 2205 h 2955"/>
                <a:gd name="T16" fmla="*/ 0 w 2370"/>
                <a:gd name="T17" fmla="*/ 750 h 2955"/>
                <a:gd name="T18" fmla="*/ 2370 w 2370"/>
                <a:gd name="T19" fmla="*/ 0 h 2955"/>
                <a:gd name="T20" fmla="*/ 2370 w 2370"/>
                <a:gd name="T21" fmla="*/ 989 h 2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70" h="2955">
                  <a:moveTo>
                    <a:pt x="2370" y="989"/>
                  </a:moveTo>
                  <a:cubicBezTo>
                    <a:pt x="2058" y="1088"/>
                    <a:pt x="1730" y="1177"/>
                    <a:pt x="1387" y="1254"/>
                  </a:cubicBezTo>
                  <a:cubicBezTo>
                    <a:pt x="1044" y="1332"/>
                    <a:pt x="684" y="1404"/>
                    <a:pt x="306" y="1470"/>
                  </a:cubicBezTo>
                  <a:lnTo>
                    <a:pt x="306" y="1492"/>
                  </a:lnTo>
                  <a:cubicBezTo>
                    <a:pt x="692" y="1563"/>
                    <a:pt x="1055" y="1637"/>
                    <a:pt x="1395" y="1716"/>
                  </a:cubicBezTo>
                  <a:cubicBezTo>
                    <a:pt x="1735" y="1795"/>
                    <a:pt x="2060" y="1885"/>
                    <a:pt x="2370" y="1987"/>
                  </a:cubicBezTo>
                  <a:lnTo>
                    <a:pt x="2370" y="2955"/>
                  </a:lnTo>
                  <a:lnTo>
                    <a:pt x="0" y="2205"/>
                  </a:lnTo>
                  <a:lnTo>
                    <a:pt x="0" y="750"/>
                  </a:lnTo>
                  <a:lnTo>
                    <a:pt x="2370" y="0"/>
                  </a:lnTo>
                  <a:lnTo>
                    <a:pt x="2370" y="9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DEFE13B1-2C05-47C0-AED2-81930D5EC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72065" y="2148904"/>
              <a:ext cx="853397" cy="879967"/>
            </a:xfrm>
            <a:custGeom>
              <a:avLst/>
              <a:gdLst>
                <a:gd name="T0" fmla="*/ 0 w 2370"/>
                <a:gd name="T1" fmla="*/ 1618 h 2444"/>
                <a:gd name="T2" fmla="*/ 0 w 2370"/>
                <a:gd name="T3" fmla="*/ 2444 h 2444"/>
                <a:gd name="T4" fmla="*/ 429 w 2370"/>
                <a:gd name="T5" fmla="*/ 2318 h 2444"/>
                <a:gd name="T6" fmla="*/ 607 w 2370"/>
                <a:gd name="T7" fmla="*/ 2288 h 2444"/>
                <a:gd name="T8" fmla="*/ 824 w 2370"/>
                <a:gd name="T9" fmla="*/ 2184 h 2444"/>
                <a:gd name="T10" fmla="*/ 945 w 2370"/>
                <a:gd name="T11" fmla="*/ 1968 h 2444"/>
                <a:gd name="T12" fmla="*/ 995 w 2370"/>
                <a:gd name="T13" fmla="*/ 1611 h 2444"/>
                <a:gd name="T14" fmla="*/ 1003 w 2370"/>
                <a:gd name="T15" fmla="*/ 1609 h 2444"/>
                <a:gd name="T16" fmla="*/ 1200 w 2370"/>
                <a:gd name="T17" fmla="*/ 2195 h 2444"/>
                <a:gd name="T18" fmla="*/ 1652 w 2370"/>
                <a:gd name="T19" fmla="*/ 2376 h 2444"/>
                <a:gd name="T20" fmla="*/ 2046 w 2370"/>
                <a:gd name="T21" fmla="*/ 2250 h 2444"/>
                <a:gd name="T22" fmla="*/ 2289 w 2370"/>
                <a:gd name="T23" fmla="*/ 1902 h 2444"/>
                <a:gd name="T24" fmla="*/ 2370 w 2370"/>
                <a:gd name="T25" fmla="*/ 1391 h 2444"/>
                <a:gd name="T26" fmla="*/ 2370 w 2370"/>
                <a:gd name="T27" fmla="*/ 0 h 2444"/>
                <a:gd name="T28" fmla="*/ 0 w 2370"/>
                <a:gd name="T29" fmla="*/ 0 h 2444"/>
                <a:gd name="T30" fmla="*/ 0 w 2370"/>
                <a:gd name="T31" fmla="*/ 899 h 2444"/>
                <a:gd name="T32" fmla="*/ 819 w 2370"/>
                <a:gd name="T33" fmla="*/ 899 h 2444"/>
                <a:gd name="T34" fmla="*/ 819 w 2370"/>
                <a:gd name="T35" fmla="*/ 1068 h 2444"/>
                <a:gd name="T36" fmla="*/ 781 w 2370"/>
                <a:gd name="T37" fmla="*/ 1312 h 2444"/>
                <a:gd name="T38" fmla="*/ 671 w 2370"/>
                <a:gd name="T39" fmla="*/ 1445 h 2444"/>
                <a:gd name="T40" fmla="*/ 487 w 2370"/>
                <a:gd name="T41" fmla="*/ 1503 h 2444"/>
                <a:gd name="T42" fmla="*/ 357 w 2370"/>
                <a:gd name="T43" fmla="*/ 1522 h 2444"/>
                <a:gd name="T44" fmla="*/ 143 w 2370"/>
                <a:gd name="T45" fmla="*/ 1562 h 2444"/>
                <a:gd name="T46" fmla="*/ 0 w 2370"/>
                <a:gd name="T47" fmla="*/ 1618 h 2444"/>
                <a:gd name="T48" fmla="*/ 1172 w 2370"/>
                <a:gd name="T49" fmla="*/ 1323 h 2444"/>
                <a:gd name="T50" fmla="*/ 1172 w 2370"/>
                <a:gd name="T51" fmla="*/ 899 h 2444"/>
                <a:gd name="T52" fmla="*/ 1493 w 2370"/>
                <a:gd name="T53" fmla="*/ 899 h 2444"/>
                <a:gd name="T54" fmla="*/ 1493 w 2370"/>
                <a:gd name="T55" fmla="*/ 1318 h 2444"/>
                <a:gd name="T56" fmla="*/ 1455 w 2370"/>
                <a:gd name="T57" fmla="*/ 1495 h 2444"/>
                <a:gd name="T58" fmla="*/ 1334 w 2370"/>
                <a:gd name="T59" fmla="*/ 1548 h 2444"/>
                <a:gd name="T60" fmla="*/ 1213 w 2370"/>
                <a:gd name="T61" fmla="*/ 1494 h 2444"/>
                <a:gd name="T62" fmla="*/ 1172 w 2370"/>
                <a:gd name="T63" fmla="*/ 1323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70" h="2444">
                  <a:moveTo>
                    <a:pt x="0" y="1618"/>
                  </a:moveTo>
                  <a:lnTo>
                    <a:pt x="0" y="2444"/>
                  </a:lnTo>
                  <a:cubicBezTo>
                    <a:pt x="129" y="2390"/>
                    <a:pt x="272" y="2348"/>
                    <a:pt x="429" y="2318"/>
                  </a:cubicBezTo>
                  <a:lnTo>
                    <a:pt x="607" y="2288"/>
                  </a:lnTo>
                  <a:cubicBezTo>
                    <a:pt x="698" y="2270"/>
                    <a:pt x="770" y="2236"/>
                    <a:pt x="824" y="2184"/>
                  </a:cubicBezTo>
                  <a:cubicBezTo>
                    <a:pt x="878" y="2132"/>
                    <a:pt x="919" y="2060"/>
                    <a:pt x="945" y="1968"/>
                  </a:cubicBezTo>
                  <a:cubicBezTo>
                    <a:pt x="972" y="1876"/>
                    <a:pt x="988" y="1757"/>
                    <a:pt x="995" y="1611"/>
                  </a:cubicBezTo>
                  <a:lnTo>
                    <a:pt x="1003" y="1609"/>
                  </a:lnTo>
                  <a:cubicBezTo>
                    <a:pt x="1024" y="1880"/>
                    <a:pt x="1090" y="2075"/>
                    <a:pt x="1200" y="2195"/>
                  </a:cubicBezTo>
                  <a:cubicBezTo>
                    <a:pt x="1310" y="2316"/>
                    <a:pt x="1461" y="2376"/>
                    <a:pt x="1652" y="2376"/>
                  </a:cubicBezTo>
                  <a:cubicBezTo>
                    <a:pt x="1806" y="2376"/>
                    <a:pt x="1938" y="2334"/>
                    <a:pt x="2046" y="2250"/>
                  </a:cubicBezTo>
                  <a:cubicBezTo>
                    <a:pt x="2154" y="2166"/>
                    <a:pt x="2235" y="2050"/>
                    <a:pt x="2289" y="1902"/>
                  </a:cubicBezTo>
                  <a:cubicBezTo>
                    <a:pt x="2343" y="1754"/>
                    <a:pt x="2370" y="1584"/>
                    <a:pt x="2370" y="1391"/>
                  </a:cubicBezTo>
                  <a:lnTo>
                    <a:pt x="2370" y="0"/>
                  </a:lnTo>
                  <a:lnTo>
                    <a:pt x="0" y="0"/>
                  </a:lnTo>
                  <a:lnTo>
                    <a:pt x="0" y="899"/>
                  </a:lnTo>
                  <a:lnTo>
                    <a:pt x="819" y="899"/>
                  </a:lnTo>
                  <a:lnTo>
                    <a:pt x="819" y="1068"/>
                  </a:lnTo>
                  <a:cubicBezTo>
                    <a:pt x="819" y="1171"/>
                    <a:pt x="807" y="1252"/>
                    <a:pt x="781" y="1312"/>
                  </a:cubicBezTo>
                  <a:cubicBezTo>
                    <a:pt x="756" y="1372"/>
                    <a:pt x="719" y="1416"/>
                    <a:pt x="671" y="1445"/>
                  </a:cubicBezTo>
                  <a:cubicBezTo>
                    <a:pt x="623" y="1473"/>
                    <a:pt x="562" y="1492"/>
                    <a:pt x="487" y="1503"/>
                  </a:cubicBezTo>
                  <a:lnTo>
                    <a:pt x="357" y="1522"/>
                  </a:lnTo>
                  <a:cubicBezTo>
                    <a:pt x="269" y="1533"/>
                    <a:pt x="198" y="1546"/>
                    <a:pt x="143" y="1562"/>
                  </a:cubicBezTo>
                  <a:cubicBezTo>
                    <a:pt x="88" y="1578"/>
                    <a:pt x="41" y="1597"/>
                    <a:pt x="0" y="1618"/>
                  </a:cubicBezTo>
                  <a:close/>
                  <a:moveTo>
                    <a:pt x="1172" y="1323"/>
                  </a:moveTo>
                  <a:lnTo>
                    <a:pt x="1172" y="899"/>
                  </a:lnTo>
                  <a:lnTo>
                    <a:pt x="1493" y="899"/>
                  </a:lnTo>
                  <a:lnTo>
                    <a:pt x="1493" y="1318"/>
                  </a:lnTo>
                  <a:cubicBezTo>
                    <a:pt x="1493" y="1401"/>
                    <a:pt x="1480" y="1460"/>
                    <a:pt x="1455" y="1495"/>
                  </a:cubicBezTo>
                  <a:cubicBezTo>
                    <a:pt x="1430" y="1530"/>
                    <a:pt x="1389" y="1548"/>
                    <a:pt x="1334" y="1548"/>
                  </a:cubicBezTo>
                  <a:cubicBezTo>
                    <a:pt x="1281" y="1548"/>
                    <a:pt x="1241" y="1530"/>
                    <a:pt x="1213" y="1494"/>
                  </a:cubicBezTo>
                  <a:cubicBezTo>
                    <a:pt x="1186" y="1458"/>
                    <a:pt x="1172" y="1401"/>
                    <a:pt x="1172" y="1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4F68D64-0006-4A1A-B5A1-122BABE75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272065" y="1308790"/>
              <a:ext cx="853397" cy="752435"/>
            </a:xfrm>
            <a:custGeom>
              <a:avLst/>
              <a:gdLst>
                <a:gd name="T0" fmla="*/ 2370 w 2370"/>
                <a:gd name="T1" fmla="*/ 0 h 2092"/>
                <a:gd name="T2" fmla="*/ 2370 w 2370"/>
                <a:gd name="T3" fmla="*/ 2089 h 2092"/>
                <a:gd name="T4" fmla="*/ 1515 w 2370"/>
                <a:gd name="T5" fmla="*/ 2089 h 2092"/>
                <a:gd name="T6" fmla="*/ 1515 w 2370"/>
                <a:gd name="T7" fmla="*/ 899 h 2092"/>
                <a:gd name="T8" fmla="*/ 1332 w 2370"/>
                <a:gd name="T9" fmla="*/ 899 h 2092"/>
                <a:gd name="T10" fmla="*/ 1332 w 2370"/>
                <a:gd name="T11" fmla="*/ 1918 h 2092"/>
                <a:gd name="T12" fmla="*/ 1021 w 2370"/>
                <a:gd name="T13" fmla="*/ 1918 h 2092"/>
                <a:gd name="T14" fmla="*/ 1025 w 2370"/>
                <a:gd name="T15" fmla="*/ 899 h 2092"/>
                <a:gd name="T16" fmla="*/ 844 w 2370"/>
                <a:gd name="T17" fmla="*/ 899 h 2092"/>
                <a:gd name="T18" fmla="*/ 844 w 2370"/>
                <a:gd name="T19" fmla="*/ 2092 h 2092"/>
                <a:gd name="T20" fmla="*/ 0 w 2370"/>
                <a:gd name="T21" fmla="*/ 2092 h 2092"/>
                <a:gd name="T22" fmla="*/ 0 w 2370"/>
                <a:gd name="T23" fmla="*/ 0 h 2092"/>
                <a:gd name="T24" fmla="*/ 2370 w 2370"/>
                <a:gd name="T25" fmla="*/ 0 h 2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0" h="2092">
                  <a:moveTo>
                    <a:pt x="2370" y="0"/>
                  </a:moveTo>
                  <a:lnTo>
                    <a:pt x="2370" y="2089"/>
                  </a:lnTo>
                  <a:lnTo>
                    <a:pt x="1515" y="2089"/>
                  </a:lnTo>
                  <a:lnTo>
                    <a:pt x="1515" y="899"/>
                  </a:lnTo>
                  <a:lnTo>
                    <a:pt x="1332" y="899"/>
                  </a:lnTo>
                  <a:lnTo>
                    <a:pt x="1332" y="1918"/>
                  </a:lnTo>
                  <a:lnTo>
                    <a:pt x="1021" y="1918"/>
                  </a:lnTo>
                  <a:lnTo>
                    <a:pt x="1025" y="899"/>
                  </a:lnTo>
                  <a:lnTo>
                    <a:pt x="844" y="899"/>
                  </a:lnTo>
                  <a:lnTo>
                    <a:pt x="844" y="2092"/>
                  </a:lnTo>
                  <a:lnTo>
                    <a:pt x="0" y="2092"/>
                  </a:lnTo>
                  <a:lnTo>
                    <a:pt x="0" y="0"/>
                  </a:lnTo>
                  <a:lnTo>
                    <a:pt x="23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BDE5CCE-FE4F-40B6-8990-41271682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51327" y="5691088"/>
              <a:ext cx="1060764" cy="862431"/>
            </a:xfrm>
            <a:custGeom>
              <a:avLst/>
              <a:gdLst>
                <a:gd name="T0" fmla="*/ 1694 w 2944"/>
                <a:gd name="T1" fmla="*/ 919 h 2397"/>
                <a:gd name="T2" fmla="*/ 1478 w 2944"/>
                <a:gd name="T3" fmla="*/ 2088 h 2397"/>
                <a:gd name="T4" fmla="*/ 1457 w 2944"/>
                <a:gd name="T5" fmla="*/ 2088 h 2397"/>
                <a:gd name="T6" fmla="*/ 1236 w 2944"/>
                <a:gd name="T7" fmla="*/ 919 h 2397"/>
                <a:gd name="T8" fmla="*/ 1694 w 2944"/>
                <a:gd name="T9" fmla="*/ 919 h 2397"/>
                <a:gd name="T10" fmla="*/ 979 w 2944"/>
                <a:gd name="T11" fmla="*/ 0 h 2397"/>
                <a:gd name="T12" fmla="*/ 0 w 2944"/>
                <a:gd name="T13" fmla="*/ 0 h 2397"/>
                <a:gd name="T14" fmla="*/ 737 w 2944"/>
                <a:gd name="T15" fmla="*/ 2397 h 2397"/>
                <a:gd name="T16" fmla="*/ 2207 w 2944"/>
                <a:gd name="T17" fmla="*/ 2397 h 2397"/>
                <a:gd name="T18" fmla="*/ 2944 w 2944"/>
                <a:gd name="T19" fmla="*/ 0 h 2397"/>
                <a:gd name="T20" fmla="*/ 1944 w 2944"/>
                <a:gd name="T21" fmla="*/ 0 h 2397"/>
                <a:gd name="T22" fmla="*/ 1776 w 2944"/>
                <a:gd name="T23" fmla="*/ 584 h 2397"/>
                <a:gd name="T24" fmla="*/ 1152 w 2944"/>
                <a:gd name="T25" fmla="*/ 584 h 2397"/>
                <a:gd name="T26" fmla="*/ 979 w 2944"/>
                <a:gd name="T27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44" h="2397">
                  <a:moveTo>
                    <a:pt x="1694" y="919"/>
                  </a:moveTo>
                  <a:cubicBezTo>
                    <a:pt x="1606" y="1304"/>
                    <a:pt x="1534" y="1694"/>
                    <a:pt x="1478" y="2088"/>
                  </a:cubicBezTo>
                  <a:lnTo>
                    <a:pt x="1457" y="2088"/>
                  </a:lnTo>
                  <a:cubicBezTo>
                    <a:pt x="1394" y="1672"/>
                    <a:pt x="1321" y="1283"/>
                    <a:pt x="1236" y="919"/>
                  </a:cubicBezTo>
                  <a:lnTo>
                    <a:pt x="1694" y="919"/>
                  </a:lnTo>
                  <a:close/>
                  <a:moveTo>
                    <a:pt x="979" y="0"/>
                  </a:moveTo>
                  <a:lnTo>
                    <a:pt x="0" y="0"/>
                  </a:lnTo>
                  <a:lnTo>
                    <a:pt x="737" y="2397"/>
                  </a:lnTo>
                  <a:lnTo>
                    <a:pt x="2207" y="2397"/>
                  </a:lnTo>
                  <a:lnTo>
                    <a:pt x="2944" y="0"/>
                  </a:lnTo>
                  <a:lnTo>
                    <a:pt x="1944" y="0"/>
                  </a:lnTo>
                  <a:cubicBezTo>
                    <a:pt x="1879" y="204"/>
                    <a:pt x="1823" y="399"/>
                    <a:pt x="1776" y="584"/>
                  </a:cubicBezTo>
                  <a:lnTo>
                    <a:pt x="1152" y="584"/>
                  </a:lnTo>
                  <a:cubicBezTo>
                    <a:pt x="1103" y="399"/>
                    <a:pt x="1045" y="204"/>
                    <a:pt x="97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CA950A3-BF35-4A58-BE22-E0BD95A14E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54173" y="5691088"/>
              <a:ext cx="1076716" cy="862431"/>
            </a:xfrm>
            <a:custGeom>
              <a:avLst/>
              <a:gdLst>
                <a:gd name="T0" fmla="*/ 2988 w 2988"/>
                <a:gd name="T1" fmla="*/ 2397 h 2397"/>
                <a:gd name="T2" fmla="*/ 2230 w 2988"/>
                <a:gd name="T3" fmla="*/ 0 h 2397"/>
                <a:gd name="T4" fmla="*/ 758 w 2988"/>
                <a:gd name="T5" fmla="*/ 0 h 2397"/>
                <a:gd name="T6" fmla="*/ 0 w 2988"/>
                <a:gd name="T7" fmla="*/ 2397 h 2397"/>
                <a:gd name="T8" fmla="*/ 979 w 2988"/>
                <a:gd name="T9" fmla="*/ 2397 h 2397"/>
                <a:gd name="T10" fmla="*/ 1253 w 2988"/>
                <a:gd name="T11" fmla="*/ 1411 h 2397"/>
                <a:gd name="T12" fmla="*/ 1480 w 2988"/>
                <a:gd name="T13" fmla="*/ 309 h 2397"/>
                <a:gd name="T14" fmla="*/ 1501 w 2988"/>
                <a:gd name="T15" fmla="*/ 309 h 2397"/>
                <a:gd name="T16" fmla="*/ 1720 w 2988"/>
                <a:gd name="T17" fmla="*/ 1403 h 2397"/>
                <a:gd name="T18" fmla="*/ 1989 w 2988"/>
                <a:gd name="T19" fmla="*/ 2397 h 2397"/>
                <a:gd name="T20" fmla="*/ 2988 w 2988"/>
                <a:gd name="T21" fmla="*/ 2397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88" h="2397">
                  <a:moveTo>
                    <a:pt x="2988" y="2397"/>
                  </a:moveTo>
                  <a:lnTo>
                    <a:pt x="2230" y="0"/>
                  </a:lnTo>
                  <a:lnTo>
                    <a:pt x="758" y="0"/>
                  </a:lnTo>
                  <a:lnTo>
                    <a:pt x="0" y="2397"/>
                  </a:lnTo>
                  <a:lnTo>
                    <a:pt x="979" y="2397"/>
                  </a:lnTo>
                  <a:cubicBezTo>
                    <a:pt x="1082" y="2084"/>
                    <a:pt x="1173" y="1755"/>
                    <a:pt x="1253" y="1411"/>
                  </a:cubicBezTo>
                  <a:cubicBezTo>
                    <a:pt x="1333" y="1067"/>
                    <a:pt x="1408" y="700"/>
                    <a:pt x="1480" y="309"/>
                  </a:cubicBezTo>
                  <a:lnTo>
                    <a:pt x="1501" y="309"/>
                  </a:lnTo>
                  <a:cubicBezTo>
                    <a:pt x="1568" y="691"/>
                    <a:pt x="1641" y="1056"/>
                    <a:pt x="1720" y="1403"/>
                  </a:cubicBezTo>
                  <a:cubicBezTo>
                    <a:pt x="1799" y="1750"/>
                    <a:pt x="1888" y="2081"/>
                    <a:pt x="1989" y="2397"/>
                  </a:cubicBezTo>
                  <a:lnTo>
                    <a:pt x="2988" y="23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8A3CFB7-39CB-4F24-8FAF-5C60CE866B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072970" y="5691088"/>
              <a:ext cx="1060764" cy="862431"/>
            </a:xfrm>
            <a:custGeom>
              <a:avLst/>
              <a:gdLst>
                <a:gd name="T0" fmla="*/ 1695 w 2944"/>
                <a:gd name="T1" fmla="*/ 919 h 2397"/>
                <a:gd name="T2" fmla="*/ 1479 w 2944"/>
                <a:gd name="T3" fmla="*/ 2088 h 2397"/>
                <a:gd name="T4" fmla="*/ 1457 w 2944"/>
                <a:gd name="T5" fmla="*/ 2088 h 2397"/>
                <a:gd name="T6" fmla="*/ 1236 w 2944"/>
                <a:gd name="T7" fmla="*/ 919 h 2397"/>
                <a:gd name="T8" fmla="*/ 1695 w 2944"/>
                <a:gd name="T9" fmla="*/ 919 h 2397"/>
                <a:gd name="T10" fmla="*/ 980 w 2944"/>
                <a:gd name="T11" fmla="*/ 0 h 2397"/>
                <a:gd name="T12" fmla="*/ 0 w 2944"/>
                <a:gd name="T13" fmla="*/ 0 h 2397"/>
                <a:gd name="T14" fmla="*/ 737 w 2944"/>
                <a:gd name="T15" fmla="*/ 2397 h 2397"/>
                <a:gd name="T16" fmla="*/ 2207 w 2944"/>
                <a:gd name="T17" fmla="*/ 2397 h 2397"/>
                <a:gd name="T18" fmla="*/ 2944 w 2944"/>
                <a:gd name="T19" fmla="*/ 0 h 2397"/>
                <a:gd name="T20" fmla="*/ 1944 w 2944"/>
                <a:gd name="T21" fmla="*/ 0 h 2397"/>
                <a:gd name="T22" fmla="*/ 1777 w 2944"/>
                <a:gd name="T23" fmla="*/ 584 h 2397"/>
                <a:gd name="T24" fmla="*/ 1152 w 2944"/>
                <a:gd name="T25" fmla="*/ 584 h 2397"/>
                <a:gd name="T26" fmla="*/ 980 w 2944"/>
                <a:gd name="T27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44" h="2397">
                  <a:moveTo>
                    <a:pt x="1695" y="919"/>
                  </a:moveTo>
                  <a:cubicBezTo>
                    <a:pt x="1607" y="1304"/>
                    <a:pt x="1535" y="1694"/>
                    <a:pt x="1479" y="2088"/>
                  </a:cubicBezTo>
                  <a:lnTo>
                    <a:pt x="1457" y="2088"/>
                  </a:lnTo>
                  <a:cubicBezTo>
                    <a:pt x="1395" y="1672"/>
                    <a:pt x="1321" y="1283"/>
                    <a:pt x="1236" y="919"/>
                  </a:cubicBezTo>
                  <a:lnTo>
                    <a:pt x="1695" y="919"/>
                  </a:lnTo>
                  <a:close/>
                  <a:moveTo>
                    <a:pt x="980" y="0"/>
                  </a:moveTo>
                  <a:lnTo>
                    <a:pt x="0" y="0"/>
                  </a:lnTo>
                  <a:lnTo>
                    <a:pt x="737" y="2397"/>
                  </a:lnTo>
                  <a:lnTo>
                    <a:pt x="2207" y="2397"/>
                  </a:lnTo>
                  <a:lnTo>
                    <a:pt x="2944" y="0"/>
                  </a:lnTo>
                  <a:lnTo>
                    <a:pt x="1944" y="0"/>
                  </a:lnTo>
                  <a:cubicBezTo>
                    <a:pt x="1880" y="204"/>
                    <a:pt x="1824" y="399"/>
                    <a:pt x="1777" y="584"/>
                  </a:cubicBezTo>
                  <a:lnTo>
                    <a:pt x="1152" y="584"/>
                  </a:lnTo>
                  <a:cubicBezTo>
                    <a:pt x="1103" y="399"/>
                    <a:pt x="1046" y="204"/>
                    <a:pt x="9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D5C9C1F-B05E-4A9E-92E5-D345F3768A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098641" y="5691088"/>
              <a:ext cx="890084" cy="862431"/>
            </a:xfrm>
            <a:custGeom>
              <a:avLst/>
              <a:gdLst>
                <a:gd name="T0" fmla="*/ 1134 w 2471"/>
                <a:gd name="T1" fmla="*/ 1185 h 2397"/>
                <a:gd name="T2" fmla="*/ 1562 w 2471"/>
                <a:gd name="T3" fmla="*/ 1185 h 2397"/>
                <a:gd name="T4" fmla="*/ 1562 w 2471"/>
                <a:gd name="T5" fmla="*/ 1510 h 2397"/>
                <a:gd name="T6" fmla="*/ 1139 w 2471"/>
                <a:gd name="T7" fmla="*/ 1510 h 2397"/>
                <a:gd name="T8" fmla="*/ 959 w 2471"/>
                <a:gd name="T9" fmla="*/ 1471 h 2397"/>
                <a:gd name="T10" fmla="*/ 906 w 2471"/>
                <a:gd name="T11" fmla="*/ 1349 h 2397"/>
                <a:gd name="T12" fmla="*/ 960 w 2471"/>
                <a:gd name="T13" fmla="*/ 1227 h 2397"/>
                <a:gd name="T14" fmla="*/ 1134 w 2471"/>
                <a:gd name="T15" fmla="*/ 1185 h 2397"/>
                <a:gd name="T16" fmla="*/ 835 w 2471"/>
                <a:gd name="T17" fmla="*/ 0 h 2397"/>
                <a:gd name="T18" fmla="*/ 0 w 2471"/>
                <a:gd name="T19" fmla="*/ 0 h 2397"/>
                <a:gd name="T20" fmla="*/ 127 w 2471"/>
                <a:gd name="T21" fmla="*/ 433 h 2397"/>
                <a:gd name="T22" fmla="*/ 157 w 2471"/>
                <a:gd name="T23" fmla="*/ 614 h 2397"/>
                <a:gd name="T24" fmla="*/ 263 w 2471"/>
                <a:gd name="T25" fmla="*/ 833 h 2397"/>
                <a:gd name="T26" fmla="*/ 481 w 2471"/>
                <a:gd name="T27" fmla="*/ 956 h 2397"/>
                <a:gd name="T28" fmla="*/ 842 w 2471"/>
                <a:gd name="T29" fmla="*/ 1006 h 2397"/>
                <a:gd name="T30" fmla="*/ 844 w 2471"/>
                <a:gd name="T31" fmla="*/ 1014 h 2397"/>
                <a:gd name="T32" fmla="*/ 251 w 2471"/>
                <a:gd name="T33" fmla="*/ 1214 h 2397"/>
                <a:gd name="T34" fmla="*/ 69 w 2471"/>
                <a:gd name="T35" fmla="*/ 1671 h 2397"/>
                <a:gd name="T36" fmla="*/ 196 w 2471"/>
                <a:gd name="T37" fmla="*/ 2069 h 2397"/>
                <a:gd name="T38" fmla="*/ 547 w 2471"/>
                <a:gd name="T39" fmla="*/ 2315 h 2397"/>
                <a:gd name="T40" fmla="*/ 1065 w 2471"/>
                <a:gd name="T41" fmla="*/ 2397 h 2397"/>
                <a:gd name="T42" fmla="*/ 2471 w 2471"/>
                <a:gd name="T43" fmla="*/ 2397 h 2397"/>
                <a:gd name="T44" fmla="*/ 2471 w 2471"/>
                <a:gd name="T45" fmla="*/ 0 h 2397"/>
                <a:gd name="T46" fmla="*/ 1562 w 2471"/>
                <a:gd name="T47" fmla="*/ 0 h 2397"/>
                <a:gd name="T48" fmla="*/ 1562 w 2471"/>
                <a:gd name="T49" fmla="*/ 828 h 2397"/>
                <a:gd name="T50" fmla="*/ 1391 w 2471"/>
                <a:gd name="T51" fmla="*/ 828 h 2397"/>
                <a:gd name="T52" fmla="*/ 1144 w 2471"/>
                <a:gd name="T53" fmla="*/ 790 h 2397"/>
                <a:gd name="T54" fmla="*/ 1010 w 2471"/>
                <a:gd name="T55" fmla="*/ 679 h 2397"/>
                <a:gd name="T56" fmla="*/ 951 w 2471"/>
                <a:gd name="T57" fmla="*/ 492 h 2397"/>
                <a:gd name="T58" fmla="*/ 933 w 2471"/>
                <a:gd name="T59" fmla="*/ 361 h 2397"/>
                <a:gd name="T60" fmla="*/ 892 w 2471"/>
                <a:gd name="T61" fmla="*/ 144 h 2397"/>
                <a:gd name="T62" fmla="*/ 835 w 2471"/>
                <a:gd name="T63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71" h="2397">
                  <a:moveTo>
                    <a:pt x="1134" y="1185"/>
                  </a:moveTo>
                  <a:lnTo>
                    <a:pt x="1562" y="1185"/>
                  </a:lnTo>
                  <a:lnTo>
                    <a:pt x="1562" y="1510"/>
                  </a:lnTo>
                  <a:lnTo>
                    <a:pt x="1139" y="1510"/>
                  </a:lnTo>
                  <a:cubicBezTo>
                    <a:pt x="1055" y="1510"/>
                    <a:pt x="995" y="1497"/>
                    <a:pt x="959" y="1471"/>
                  </a:cubicBezTo>
                  <a:cubicBezTo>
                    <a:pt x="924" y="1446"/>
                    <a:pt x="906" y="1405"/>
                    <a:pt x="906" y="1349"/>
                  </a:cubicBezTo>
                  <a:cubicBezTo>
                    <a:pt x="906" y="1296"/>
                    <a:pt x="924" y="1255"/>
                    <a:pt x="960" y="1227"/>
                  </a:cubicBezTo>
                  <a:cubicBezTo>
                    <a:pt x="996" y="1199"/>
                    <a:pt x="1054" y="1185"/>
                    <a:pt x="1134" y="1185"/>
                  </a:cubicBezTo>
                  <a:close/>
                  <a:moveTo>
                    <a:pt x="835" y="0"/>
                  </a:moveTo>
                  <a:lnTo>
                    <a:pt x="0" y="0"/>
                  </a:lnTo>
                  <a:cubicBezTo>
                    <a:pt x="55" y="130"/>
                    <a:pt x="97" y="275"/>
                    <a:pt x="127" y="433"/>
                  </a:cubicBezTo>
                  <a:lnTo>
                    <a:pt x="157" y="614"/>
                  </a:lnTo>
                  <a:cubicBezTo>
                    <a:pt x="175" y="706"/>
                    <a:pt x="210" y="779"/>
                    <a:pt x="263" y="833"/>
                  </a:cubicBezTo>
                  <a:cubicBezTo>
                    <a:pt x="315" y="888"/>
                    <a:pt x="388" y="929"/>
                    <a:pt x="481" y="956"/>
                  </a:cubicBezTo>
                  <a:cubicBezTo>
                    <a:pt x="575" y="982"/>
                    <a:pt x="695" y="999"/>
                    <a:pt x="842" y="1006"/>
                  </a:cubicBezTo>
                  <a:lnTo>
                    <a:pt x="844" y="1014"/>
                  </a:lnTo>
                  <a:cubicBezTo>
                    <a:pt x="570" y="1036"/>
                    <a:pt x="373" y="1102"/>
                    <a:pt x="251" y="1214"/>
                  </a:cubicBezTo>
                  <a:cubicBezTo>
                    <a:pt x="129" y="1325"/>
                    <a:pt x="69" y="1478"/>
                    <a:pt x="69" y="1671"/>
                  </a:cubicBezTo>
                  <a:cubicBezTo>
                    <a:pt x="69" y="1827"/>
                    <a:pt x="111" y="1960"/>
                    <a:pt x="196" y="2069"/>
                  </a:cubicBezTo>
                  <a:cubicBezTo>
                    <a:pt x="281" y="2179"/>
                    <a:pt x="398" y="2261"/>
                    <a:pt x="547" y="2315"/>
                  </a:cubicBezTo>
                  <a:cubicBezTo>
                    <a:pt x="697" y="2370"/>
                    <a:pt x="870" y="2397"/>
                    <a:pt x="1065" y="2397"/>
                  </a:cubicBezTo>
                  <a:lnTo>
                    <a:pt x="2471" y="2397"/>
                  </a:lnTo>
                  <a:lnTo>
                    <a:pt x="2471" y="0"/>
                  </a:lnTo>
                  <a:lnTo>
                    <a:pt x="1562" y="0"/>
                  </a:lnTo>
                  <a:lnTo>
                    <a:pt x="1562" y="828"/>
                  </a:lnTo>
                  <a:lnTo>
                    <a:pt x="1391" y="828"/>
                  </a:lnTo>
                  <a:cubicBezTo>
                    <a:pt x="1288" y="828"/>
                    <a:pt x="1205" y="816"/>
                    <a:pt x="1144" y="790"/>
                  </a:cubicBezTo>
                  <a:cubicBezTo>
                    <a:pt x="1083" y="764"/>
                    <a:pt x="1039" y="727"/>
                    <a:pt x="1010" y="679"/>
                  </a:cubicBezTo>
                  <a:cubicBezTo>
                    <a:pt x="982" y="630"/>
                    <a:pt x="962" y="568"/>
                    <a:pt x="951" y="492"/>
                  </a:cubicBezTo>
                  <a:lnTo>
                    <a:pt x="933" y="361"/>
                  </a:lnTo>
                  <a:cubicBezTo>
                    <a:pt x="921" y="272"/>
                    <a:pt x="908" y="200"/>
                    <a:pt x="892" y="144"/>
                  </a:cubicBezTo>
                  <a:cubicBezTo>
                    <a:pt x="875" y="89"/>
                    <a:pt x="857" y="41"/>
                    <a:pt x="83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ED2445D-2204-459C-AE55-499BD2060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076457" y="5691088"/>
              <a:ext cx="762474" cy="862431"/>
            </a:xfrm>
            <a:custGeom>
              <a:avLst/>
              <a:gdLst>
                <a:gd name="T0" fmla="*/ 2117 w 2117"/>
                <a:gd name="T1" fmla="*/ 0 h 2397"/>
                <a:gd name="T2" fmla="*/ 0 w 2117"/>
                <a:gd name="T3" fmla="*/ 0 h 2397"/>
                <a:gd name="T4" fmla="*/ 0 w 2117"/>
                <a:gd name="T5" fmla="*/ 854 h 2397"/>
                <a:gd name="T6" fmla="*/ 1207 w 2117"/>
                <a:gd name="T7" fmla="*/ 854 h 2397"/>
                <a:gd name="T8" fmla="*/ 1207 w 2117"/>
                <a:gd name="T9" fmla="*/ 1036 h 2397"/>
                <a:gd name="T10" fmla="*/ 176 w 2117"/>
                <a:gd name="T11" fmla="*/ 1033 h 2397"/>
                <a:gd name="T12" fmla="*/ 176 w 2117"/>
                <a:gd name="T13" fmla="*/ 1348 h 2397"/>
                <a:gd name="T14" fmla="*/ 1207 w 2117"/>
                <a:gd name="T15" fmla="*/ 1348 h 2397"/>
                <a:gd name="T16" fmla="*/ 1207 w 2117"/>
                <a:gd name="T17" fmla="*/ 1532 h 2397"/>
                <a:gd name="T18" fmla="*/ 3 w 2117"/>
                <a:gd name="T19" fmla="*/ 1532 h 2397"/>
                <a:gd name="T20" fmla="*/ 3 w 2117"/>
                <a:gd name="T21" fmla="*/ 2397 h 2397"/>
                <a:gd name="T22" fmla="*/ 2117 w 2117"/>
                <a:gd name="T23" fmla="*/ 2397 h 2397"/>
                <a:gd name="T24" fmla="*/ 2117 w 2117"/>
                <a:gd name="T25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7" h="2397">
                  <a:moveTo>
                    <a:pt x="2117" y="0"/>
                  </a:moveTo>
                  <a:lnTo>
                    <a:pt x="0" y="0"/>
                  </a:lnTo>
                  <a:lnTo>
                    <a:pt x="0" y="854"/>
                  </a:lnTo>
                  <a:lnTo>
                    <a:pt x="1207" y="854"/>
                  </a:lnTo>
                  <a:lnTo>
                    <a:pt x="1207" y="1036"/>
                  </a:lnTo>
                  <a:lnTo>
                    <a:pt x="176" y="1033"/>
                  </a:lnTo>
                  <a:lnTo>
                    <a:pt x="176" y="1348"/>
                  </a:lnTo>
                  <a:lnTo>
                    <a:pt x="1207" y="1348"/>
                  </a:lnTo>
                  <a:lnTo>
                    <a:pt x="1207" y="1532"/>
                  </a:lnTo>
                  <a:lnTo>
                    <a:pt x="3" y="1532"/>
                  </a:lnTo>
                  <a:lnTo>
                    <a:pt x="3" y="2397"/>
                  </a:lnTo>
                  <a:lnTo>
                    <a:pt x="2117" y="2397"/>
                  </a:lnTo>
                  <a:lnTo>
                    <a:pt x="21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3A6C035-5333-4B74-9E6B-B403C33CC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0979303" y="1734427"/>
              <a:ext cx="909226" cy="966050"/>
            </a:xfrm>
            <a:custGeom>
              <a:avLst/>
              <a:gdLst>
                <a:gd name="T0" fmla="*/ 1641 w 2528"/>
                <a:gd name="T1" fmla="*/ 1343 h 2681"/>
                <a:gd name="T2" fmla="*/ 1551 w 2528"/>
                <a:gd name="T3" fmla="*/ 1709 h 2681"/>
                <a:gd name="T4" fmla="*/ 1268 w 2528"/>
                <a:gd name="T5" fmla="*/ 1827 h 2681"/>
                <a:gd name="T6" fmla="*/ 979 w 2528"/>
                <a:gd name="T7" fmla="*/ 1709 h 2681"/>
                <a:gd name="T8" fmla="*/ 887 w 2528"/>
                <a:gd name="T9" fmla="*/ 1341 h 2681"/>
                <a:gd name="T10" fmla="*/ 979 w 2528"/>
                <a:gd name="T11" fmla="*/ 971 h 2681"/>
                <a:gd name="T12" fmla="*/ 1268 w 2528"/>
                <a:gd name="T13" fmla="*/ 852 h 2681"/>
                <a:gd name="T14" fmla="*/ 1551 w 2528"/>
                <a:gd name="T15" fmla="*/ 971 h 2681"/>
                <a:gd name="T16" fmla="*/ 1641 w 2528"/>
                <a:gd name="T17" fmla="*/ 1343 h 2681"/>
                <a:gd name="T18" fmla="*/ 2528 w 2528"/>
                <a:gd name="T19" fmla="*/ 1338 h 2681"/>
                <a:gd name="T20" fmla="*/ 2199 w 2528"/>
                <a:gd name="T21" fmla="*/ 334 h 2681"/>
                <a:gd name="T22" fmla="*/ 1266 w 2528"/>
                <a:gd name="T23" fmla="*/ 0 h 2681"/>
                <a:gd name="T24" fmla="*/ 330 w 2528"/>
                <a:gd name="T25" fmla="*/ 334 h 2681"/>
                <a:gd name="T26" fmla="*/ 0 w 2528"/>
                <a:gd name="T27" fmla="*/ 1338 h 2681"/>
                <a:gd name="T28" fmla="*/ 330 w 2528"/>
                <a:gd name="T29" fmla="*/ 2346 h 2681"/>
                <a:gd name="T30" fmla="*/ 1268 w 2528"/>
                <a:gd name="T31" fmla="*/ 2681 h 2681"/>
                <a:gd name="T32" fmla="*/ 2200 w 2528"/>
                <a:gd name="T33" fmla="*/ 2346 h 2681"/>
                <a:gd name="T34" fmla="*/ 2528 w 2528"/>
                <a:gd name="T35" fmla="*/ 1338 h 2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28" h="2681">
                  <a:moveTo>
                    <a:pt x="1641" y="1343"/>
                  </a:moveTo>
                  <a:cubicBezTo>
                    <a:pt x="1641" y="1508"/>
                    <a:pt x="1611" y="1630"/>
                    <a:pt x="1551" y="1709"/>
                  </a:cubicBezTo>
                  <a:cubicBezTo>
                    <a:pt x="1492" y="1788"/>
                    <a:pt x="1397" y="1827"/>
                    <a:pt x="1268" y="1827"/>
                  </a:cubicBezTo>
                  <a:cubicBezTo>
                    <a:pt x="1136" y="1827"/>
                    <a:pt x="1040" y="1788"/>
                    <a:pt x="979" y="1709"/>
                  </a:cubicBezTo>
                  <a:cubicBezTo>
                    <a:pt x="918" y="1630"/>
                    <a:pt x="887" y="1508"/>
                    <a:pt x="887" y="1341"/>
                  </a:cubicBezTo>
                  <a:cubicBezTo>
                    <a:pt x="887" y="1174"/>
                    <a:pt x="918" y="1051"/>
                    <a:pt x="979" y="971"/>
                  </a:cubicBezTo>
                  <a:cubicBezTo>
                    <a:pt x="1040" y="892"/>
                    <a:pt x="1136" y="852"/>
                    <a:pt x="1268" y="852"/>
                  </a:cubicBezTo>
                  <a:cubicBezTo>
                    <a:pt x="1397" y="852"/>
                    <a:pt x="1492" y="892"/>
                    <a:pt x="1551" y="971"/>
                  </a:cubicBezTo>
                  <a:cubicBezTo>
                    <a:pt x="1611" y="1051"/>
                    <a:pt x="1641" y="1174"/>
                    <a:pt x="1641" y="1343"/>
                  </a:cubicBezTo>
                  <a:close/>
                  <a:moveTo>
                    <a:pt x="2528" y="1338"/>
                  </a:moveTo>
                  <a:cubicBezTo>
                    <a:pt x="2528" y="891"/>
                    <a:pt x="2419" y="557"/>
                    <a:pt x="2199" y="334"/>
                  </a:cubicBezTo>
                  <a:cubicBezTo>
                    <a:pt x="1980" y="111"/>
                    <a:pt x="1669" y="0"/>
                    <a:pt x="1266" y="0"/>
                  </a:cubicBezTo>
                  <a:cubicBezTo>
                    <a:pt x="862" y="0"/>
                    <a:pt x="550" y="111"/>
                    <a:pt x="330" y="334"/>
                  </a:cubicBezTo>
                  <a:cubicBezTo>
                    <a:pt x="110" y="557"/>
                    <a:pt x="0" y="891"/>
                    <a:pt x="0" y="1338"/>
                  </a:cubicBezTo>
                  <a:cubicBezTo>
                    <a:pt x="0" y="1787"/>
                    <a:pt x="110" y="2123"/>
                    <a:pt x="330" y="2346"/>
                  </a:cubicBezTo>
                  <a:cubicBezTo>
                    <a:pt x="550" y="2569"/>
                    <a:pt x="862" y="2681"/>
                    <a:pt x="1268" y="2681"/>
                  </a:cubicBezTo>
                  <a:cubicBezTo>
                    <a:pt x="1671" y="2681"/>
                    <a:pt x="1981" y="2569"/>
                    <a:pt x="2200" y="2346"/>
                  </a:cubicBezTo>
                  <a:cubicBezTo>
                    <a:pt x="2419" y="2123"/>
                    <a:pt x="2528" y="1787"/>
                    <a:pt x="2528" y="13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5DDED3C-E05C-4AF2-BD9E-D2D4BAA9E5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003230" y="2652653"/>
              <a:ext cx="862968" cy="1076047"/>
            </a:xfrm>
            <a:custGeom>
              <a:avLst/>
              <a:gdLst>
                <a:gd name="T0" fmla="*/ 0 w 2398"/>
                <a:gd name="T1" fmla="*/ 1989 h 2989"/>
                <a:gd name="T2" fmla="*/ 995 w 2398"/>
                <a:gd name="T3" fmla="*/ 1720 h 2989"/>
                <a:gd name="T4" fmla="*/ 2088 w 2398"/>
                <a:gd name="T5" fmla="*/ 1502 h 2989"/>
                <a:gd name="T6" fmla="*/ 2088 w 2398"/>
                <a:gd name="T7" fmla="*/ 1480 h 2989"/>
                <a:gd name="T8" fmla="*/ 986 w 2398"/>
                <a:gd name="T9" fmla="*/ 1253 h 2989"/>
                <a:gd name="T10" fmla="*/ 0 w 2398"/>
                <a:gd name="T11" fmla="*/ 979 h 2989"/>
                <a:gd name="T12" fmla="*/ 0 w 2398"/>
                <a:gd name="T13" fmla="*/ 0 h 2989"/>
                <a:gd name="T14" fmla="*/ 2398 w 2398"/>
                <a:gd name="T15" fmla="*/ 758 h 2989"/>
                <a:gd name="T16" fmla="*/ 2398 w 2398"/>
                <a:gd name="T17" fmla="*/ 2230 h 2989"/>
                <a:gd name="T18" fmla="*/ 0 w 2398"/>
                <a:gd name="T19" fmla="*/ 2989 h 2989"/>
                <a:gd name="T20" fmla="*/ 0 w 2398"/>
                <a:gd name="T21" fmla="*/ 1989 h 2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98" h="2989">
                  <a:moveTo>
                    <a:pt x="0" y="1989"/>
                  </a:moveTo>
                  <a:cubicBezTo>
                    <a:pt x="316" y="1889"/>
                    <a:pt x="647" y="1799"/>
                    <a:pt x="995" y="1720"/>
                  </a:cubicBezTo>
                  <a:cubicBezTo>
                    <a:pt x="1342" y="1642"/>
                    <a:pt x="1706" y="1569"/>
                    <a:pt x="2088" y="1502"/>
                  </a:cubicBezTo>
                  <a:lnTo>
                    <a:pt x="2088" y="1480"/>
                  </a:lnTo>
                  <a:cubicBezTo>
                    <a:pt x="1697" y="1409"/>
                    <a:pt x="1330" y="1333"/>
                    <a:pt x="986" y="1253"/>
                  </a:cubicBezTo>
                  <a:cubicBezTo>
                    <a:pt x="642" y="1173"/>
                    <a:pt x="314" y="1082"/>
                    <a:pt x="0" y="979"/>
                  </a:cubicBezTo>
                  <a:lnTo>
                    <a:pt x="0" y="0"/>
                  </a:lnTo>
                  <a:lnTo>
                    <a:pt x="2398" y="758"/>
                  </a:lnTo>
                  <a:lnTo>
                    <a:pt x="2398" y="2230"/>
                  </a:lnTo>
                  <a:lnTo>
                    <a:pt x="0" y="2989"/>
                  </a:lnTo>
                  <a:lnTo>
                    <a:pt x="0" y="19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071B0DC-7FB6-4C7C-97F2-16CABAAAC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1003230" y="3719133"/>
              <a:ext cx="862968" cy="889531"/>
            </a:xfrm>
            <a:custGeom>
              <a:avLst/>
              <a:gdLst>
                <a:gd name="T0" fmla="*/ 1212 w 2398"/>
                <a:gd name="T1" fmla="*/ 1134 h 2472"/>
                <a:gd name="T2" fmla="*/ 1212 w 2398"/>
                <a:gd name="T3" fmla="*/ 1563 h 2472"/>
                <a:gd name="T4" fmla="*/ 887 w 2398"/>
                <a:gd name="T5" fmla="*/ 1563 h 2472"/>
                <a:gd name="T6" fmla="*/ 887 w 2398"/>
                <a:gd name="T7" fmla="*/ 1139 h 2472"/>
                <a:gd name="T8" fmla="*/ 926 w 2398"/>
                <a:gd name="T9" fmla="*/ 960 h 2472"/>
                <a:gd name="T10" fmla="*/ 1048 w 2398"/>
                <a:gd name="T11" fmla="*/ 906 h 2472"/>
                <a:gd name="T12" fmla="*/ 1170 w 2398"/>
                <a:gd name="T13" fmla="*/ 961 h 2472"/>
                <a:gd name="T14" fmla="*/ 1212 w 2398"/>
                <a:gd name="T15" fmla="*/ 1134 h 2472"/>
                <a:gd name="T16" fmla="*/ 2398 w 2398"/>
                <a:gd name="T17" fmla="*/ 836 h 2472"/>
                <a:gd name="T18" fmla="*/ 2398 w 2398"/>
                <a:gd name="T19" fmla="*/ 0 h 2472"/>
                <a:gd name="T20" fmla="*/ 1964 w 2398"/>
                <a:gd name="T21" fmla="*/ 127 h 2472"/>
                <a:gd name="T22" fmla="*/ 1783 w 2398"/>
                <a:gd name="T23" fmla="*/ 158 h 2472"/>
                <a:gd name="T24" fmla="*/ 1564 w 2398"/>
                <a:gd name="T25" fmla="*/ 263 h 2472"/>
                <a:gd name="T26" fmla="*/ 1442 w 2398"/>
                <a:gd name="T27" fmla="*/ 482 h 2472"/>
                <a:gd name="T28" fmla="*/ 1391 w 2398"/>
                <a:gd name="T29" fmla="*/ 843 h 2472"/>
                <a:gd name="T30" fmla="*/ 1383 w 2398"/>
                <a:gd name="T31" fmla="*/ 844 h 2472"/>
                <a:gd name="T32" fmla="*/ 1184 w 2398"/>
                <a:gd name="T33" fmla="*/ 251 h 2472"/>
                <a:gd name="T34" fmla="*/ 727 w 2398"/>
                <a:gd name="T35" fmla="*/ 69 h 2472"/>
                <a:gd name="T36" fmla="*/ 328 w 2398"/>
                <a:gd name="T37" fmla="*/ 196 h 2472"/>
                <a:gd name="T38" fmla="*/ 82 w 2398"/>
                <a:gd name="T39" fmla="*/ 548 h 2472"/>
                <a:gd name="T40" fmla="*/ 0 w 2398"/>
                <a:gd name="T41" fmla="*/ 1065 h 2472"/>
                <a:gd name="T42" fmla="*/ 0 w 2398"/>
                <a:gd name="T43" fmla="*/ 2472 h 2472"/>
                <a:gd name="T44" fmla="*/ 2398 w 2398"/>
                <a:gd name="T45" fmla="*/ 2472 h 2472"/>
                <a:gd name="T46" fmla="*/ 2398 w 2398"/>
                <a:gd name="T47" fmla="*/ 1563 h 2472"/>
                <a:gd name="T48" fmla="*/ 1569 w 2398"/>
                <a:gd name="T49" fmla="*/ 1563 h 2472"/>
                <a:gd name="T50" fmla="*/ 1569 w 2398"/>
                <a:gd name="T51" fmla="*/ 1392 h 2472"/>
                <a:gd name="T52" fmla="*/ 1607 w 2398"/>
                <a:gd name="T53" fmla="*/ 1145 h 2472"/>
                <a:gd name="T54" fmla="*/ 1719 w 2398"/>
                <a:gd name="T55" fmla="*/ 1011 h 2472"/>
                <a:gd name="T56" fmla="*/ 1906 w 2398"/>
                <a:gd name="T57" fmla="*/ 951 h 2472"/>
                <a:gd name="T58" fmla="*/ 2036 w 2398"/>
                <a:gd name="T59" fmla="*/ 933 h 2472"/>
                <a:gd name="T60" fmla="*/ 2253 w 2398"/>
                <a:gd name="T61" fmla="*/ 892 h 2472"/>
                <a:gd name="T62" fmla="*/ 2398 w 2398"/>
                <a:gd name="T63" fmla="*/ 836 h 2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98" h="2472">
                  <a:moveTo>
                    <a:pt x="1212" y="1134"/>
                  </a:moveTo>
                  <a:lnTo>
                    <a:pt x="1212" y="1563"/>
                  </a:lnTo>
                  <a:lnTo>
                    <a:pt x="887" y="1563"/>
                  </a:lnTo>
                  <a:lnTo>
                    <a:pt x="887" y="1139"/>
                  </a:lnTo>
                  <a:cubicBezTo>
                    <a:pt x="887" y="1055"/>
                    <a:pt x="900" y="995"/>
                    <a:pt x="926" y="960"/>
                  </a:cubicBezTo>
                  <a:cubicBezTo>
                    <a:pt x="952" y="924"/>
                    <a:pt x="992" y="906"/>
                    <a:pt x="1048" y="906"/>
                  </a:cubicBezTo>
                  <a:cubicBezTo>
                    <a:pt x="1102" y="906"/>
                    <a:pt x="1143" y="924"/>
                    <a:pt x="1170" y="961"/>
                  </a:cubicBezTo>
                  <a:cubicBezTo>
                    <a:pt x="1198" y="997"/>
                    <a:pt x="1212" y="1055"/>
                    <a:pt x="1212" y="1134"/>
                  </a:cubicBezTo>
                  <a:close/>
                  <a:moveTo>
                    <a:pt x="2398" y="836"/>
                  </a:moveTo>
                  <a:lnTo>
                    <a:pt x="2398" y="0"/>
                  </a:lnTo>
                  <a:cubicBezTo>
                    <a:pt x="2267" y="55"/>
                    <a:pt x="2123" y="97"/>
                    <a:pt x="1964" y="127"/>
                  </a:cubicBezTo>
                  <a:lnTo>
                    <a:pt x="1783" y="158"/>
                  </a:lnTo>
                  <a:cubicBezTo>
                    <a:pt x="1692" y="176"/>
                    <a:pt x="1619" y="211"/>
                    <a:pt x="1564" y="263"/>
                  </a:cubicBezTo>
                  <a:cubicBezTo>
                    <a:pt x="1509" y="316"/>
                    <a:pt x="1468" y="388"/>
                    <a:pt x="1442" y="482"/>
                  </a:cubicBezTo>
                  <a:cubicBezTo>
                    <a:pt x="1415" y="575"/>
                    <a:pt x="1398" y="695"/>
                    <a:pt x="1391" y="843"/>
                  </a:cubicBezTo>
                  <a:lnTo>
                    <a:pt x="1383" y="844"/>
                  </a:lnTo>
                  <a:cubicBezTo>
                    <a:pt x="1362" y="571"/>
                    <a:pt x="1295" y="373"/>
                    <a:pt x="1184" y="251"/>
                  </a:cubicBezTo>
                  <a:cubicBezTo>
                    <a:pt x="1072" y="130"/>
                    <a:pt x="920" y="69"/>
                    <a:pt x="727" y="69"/>
                  </a:cubicBezTo>
                  <a:cubicBezTo>
                    <a:pt x="570" y="69"/>
                    <a:pt x="438" y="111"/>
                    <a:pt x="328" y="196"/>
                  </a:cubicBezTo>
                  <a:cubicBezTo>
                    <a:pt x="219" y="281"/>
                    <a:pt x="137" y="398"/>
                    <a:pt x="82" y="548"/>
                  </a:cubicBezTo>
                  <a:cubicBezTo>
                    <a:pt x="27" y="697"/>
                    <a:pt x="0" y="870"/>
                    <a:pt x="0" y="1065"/>
                  </a:cubicBezTo>
                  <a:lnTo>
                    <a:pt x="0" y="2472"/>
                  </a:lnTo>
                  <a:lnTo>
                    <a:pt x="2398" y="2472"/>
                  </a:lnTo>
                  <a:lnTo>
                    <a:pt x="2398" y="1563"/>
                  </a:lnTo>
                  <a:lnTo>
                    <a:pt x="1569" y="1563"/>
                  </a:lnTo>
                  <a:lnTo>
                    <a:pt x="1569" y="1392"/>
                  </a:lnTo>
                  <a:cubicBezTo>
                    <a:pt x="1569" y="1288"/>
                    <a:pt x="1582" y="1206"/>
                    <a:pt x="1607" y="1145"/>
                  </a:cubicBezTo>
                  <a:cubicBezTo>
                    <a:pt x="1633" y="1084"/>
                    <a:pt x="1670" y="1039"/>
                    <a:pt x="1719" y="1011"/>
                  </a:cubicBezTo>
                  <a:cubicBezTo>
                    <a:pt x="1767" y="982"/>
                    <a:pt x="1830" y="963"/>
                    <a:pt x="1906" y="951"/>
                  </a:cubicBezTo>
                  <a:lnTo>
                    <a:pt x="2036" y="933"/>
                  </a:lnTo>
                  <a:cubicBezTo>
                    <a:pt x="2125" y="922"/>
                    <a:pt x="2198" y="908"/>
                    <a:pt x="2253" y="892"/>
                  </a:cubicBezTo>
                  <a:cubicBezTo>
                    <a:pt x="2308" y="876"/>
                    <a:pt x="2357" y="857"/>
                    <a:pt x="2398" y="8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715F392-9BCF-4C90-A32D-EEB15231A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003230" y="4696343"/>
              <a:ext cx="862968" cy="762000"/>
            </a:xfrm>
            <a:custGeom>
              <a:avLst/>
              <a:gdLst>
                <a:gd name="T0" fmla="*/ 0 w 2398"/>
                <a:gd name="T1" fmla="*/ 2116 h 2116"/>
                <a:gd name="T2" fmla="*/ 0 w 2398"/>
                <a:gd name="T3" fmla="*/ 3 h 2116"/>
                <a:gd name="T4" fmla="*/ 866 w 2398"/>
                <a:gd name="T5" fmla="*/ 3 h 2116"/>
                <a:gd name="T6" fmla="*/ 866 w 2398"/>
                <a:gd name="T7" fmla="*/ 1207 h 2116"/>
                <a:gd name="T8" fmla="*/ 1050 w 2398"/>
                <a:gd name="T9" fmla="*/ 1207 h 2116"/>
                <a:gd name="T10" fmla="*/ 1050 w 2398"/>
                <a:gd name="T11" fmla="*/ 175 h 2116"/>
                <a:gd name="T12" fmla="*/ 1365 w 2398"/>
                <a:gd name="T13" fmla="*/ 175 h 2116"/>
                <a:gd name="T14" fmla="*/ 1361 w 2398"/>
                <a:gd name="T15" fmla="*/ 1207 h 2116"/>
                <a:gd name="T16" fmla="*/ 1544 w 2398"/>
                <a:gd name="T17" fmla="*/ 1207 h 2116"/>
                <a:gd name="T18" fmla="*/ 1544 w 2398"/>
                <a:gd name="T19" fmla="*/ 0 h 2116"/>
                <a:gd name="T20" fmla="*/ 2398 w 2398"/>
                <a:gd name="T21" fmla="*/ 0 h 2116"/>
                <a:gd name="T22" fmla="*/ 2398 w 2398"/>
                <a:gd name="T23" fmla="*/ 2116 h 2116"/>
                <a:gd name="T24" fmla="*/ 0 w 2398"/>
                <a:gd name="T25" fmla="*/ 2116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98" h="2116">
                  <a:moveTo>
                    <a:pt x="0" y="2116"/>
                  </a:moveTo>
                  <a:lnTo>
                    <a:pt x="0" y="3"/>
                  </a:lnTo>
                  <a:lnTo>
                    <a:pt x="866" y="3"/>
                  </a:lnTo>
                  <a:lnTo>
                    <a:pt x="866" y="1207"/>
                  </a:lnTo>
                  <a:lnTo>
                    <a:pt x="1050" y="1207"/>
                  </a:lnTo>
                  <a:lnTo>
                    <a:pt x="1050" y="175"/>
                  </a:lnTo>
                  <a:lnTo>
                    <a:pt x="1365" y="175"/>
                  </a:lnTo>
                  <a:lnTo>
                    <a:pt x="1361" y="1207"/>
                  </a:lnTo>
                  <a:lnTo>
                    <a:pt x="1544" y="1207"/>
                  </a:lnTo>
                  <a:lnTo>
                    <a:pt x="1544" y="0"/>
                  </a:lnTo>
                  <a:lnTo>
                    <a:pt x="2398" y="0"/>
                  </a:lnTo>
                  <a:lnTo>
                    <a:pt x="2398" y="2116"/>
                  </a:lnTo>
                  <a:lnTo>
                    <a:pt x="0" y="2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132EFA6-1CE3-4B85-B6FD-BE67AF9380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003230" y="5515732"/>
              <a:ext cx="862968" cy="1037787"/>
            </a:xfrm>
            <a:custGeom>
              <a:avLst/>
              <a:gdLst>
                <a:gd name="T0" fmla="*/ 1609 w 2398"/>
                <a:gd name="T1" fmla="*/ 1616 h 2883"/>
                <a:gd name="T2" fmla="*/ 1996 w 2398"/>
                <a:gd name="T3" fmla="*/ 1962 h 2883"/>
                <a:gd name="T4" fmla="*/ 2398 w 2398"/>
                <a:gd name="T5" fmla="*/ 1962 h 2883"/>
                <a:gd name="T6" fmla="*/ 2398 w 2398"/>
                <a:gd name="T7" fmla="*/ 2883 h 2883"/>
                <a:gd name="T8" fmla="*/ 0 w 2398"/>
                <a:gd name="T9" fmla="*/ 2883 h 2883"/>
                <a:gd name="T10" fmla="*/ 0 w 2398"/>
                <a:gd name="T11" fmla="*/ 1962 h 2883"/>
                <a:gd name="T12" fmla="*/ 1318 w 2398"/>
                <a:gd name="T13" fmla="*/ 1962 h 2883"/>
                <a:gd name="T14" fmla="*/ 1318 w 2398"/>
                <a:gd name="T15" fmla="*/ 1932 h 2883"/>
                <a:gd name="T16" fmla="*/ 928 w 2398"/>
                <a:gd name="T17" fmla="*/ 1804 h 2883"/>
                <a:gd name="T18" fmla="*/ 590 w 2398"/>
                <a:gd name="T19" fmla="*/ 1610 h 2883"/>
                <a:gd name="T20" fmla="*/ 0 w 2398"/>
                <a:gd name="T21" fmla="*/ 1179 h 2883"/>
                <a:gd name="T22" fmla="*/ 0 w 2398"/>
                <a:gd name="T23" fmla="*/ 39 h 2883"/>
                <a:gd name="T24" fmla="*/ 1038 w 2398"/>
                <a:gd name="T25" fmla="*/ 1075 h 2883"/>
                <a:gd name="T26" fmla="*/ 2398 w 2398"/>
                <a:gd name="T27" fmla="*/ 0 h 2883"/>
                <a:gd name="T28" fmla="*/ 2398 w 2398"/>
                <a:gd name="T29" fmla="*/ 1122 h 2883"/>
                <a:gd name="T30" fmla="*/ 1609 w 2398"/>
                <a:gd name="T31" fmla="*/ 1616 h 2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98" h="2883">
                  <a:moveTo>
                    <a:pt x="1609" y="1616"/>
                  </a:moveTo>
                  <a:lnTo>
                    <a:pt x="1996" y="1962"/>
                  </a:lnTo>
                  <a:lnTo>
                    <a:pt x="2398" y="1962"/>
                  </a:lnTo>
                  <a:lnTo>
                    <a:pt x="2398" y="2883"/>
                  </a:lnTo>
                  <a:lnTo>
                    <a:pt x="0" y="2883"/>
                  </a:lnTo>
                  <a:lnTo>
                    <a:pt x="0" y="1962"/>
                  </a:lnTo>
                  <a:lnTo>
                    <a:pt x="1318" y="1962"/>
                  </a:lnTo>
                  <a:lnTo>
                    <a:pt x="1318" y="1932"/>
                  </a:lnTo>
                  <a:cubicBezTo>
                    <a:pt x="1160" y="1892"/>
                    <a:pt x="1031" y="1849"/>
                    <a:pt x="928" y="1804"/>
                  </a:cubicBezTo>
                  <a:cubicBezTo>
                    <a:pt x="826" y="1759"/>
                    <a:pt x="714" y="1694"/>
                    <a:pt x="590" y="1610"/>
                  </a:cubicBezTo>
                  <a:cubicBezTo>
                    <a:pt x="467" y="1526"/>
                    <a:pt x="270" y="1382"/>
                    <a:pt x="0" y="1179"/>
                  </a:cubicBezTo>
                  <a:lnTo>
                    <a:pt x="0" y="39"/>
                  </a:lnTo>
                  <a:lnTo>
                    <a:pt x="1038" y="1075"/>
                  </a:lnTo>
                  <a:lnTo>
                    <a:pt x="2398" y="0"/>
                  </a:lnTo>
                  <a:lnTo>
                    <a:pt x="2398" y="1122"/>
                  </a:lnTo>
                  <a:lnTo>
                    <a:pt x="1609" y="1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828" y="1216151"/>
            <a:ext cx="4910328" cy="2484694"/>
          </a:xfrm>
        </p:spPr>
        <p:txBody>
          <a:bodyPr anchor="t" anchorCtr="0">
            <a:normAutofit/>
          </a:bodyPr>
          <a:lstStyle>
            <a:lvl1pPr algn="l">
              <a:lnSpc>
                <a:spcPct val="95000"/>
              </a:lnSpc>
              <a:defRPr sz="4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9828" y="4406710"/>
            <a:ext cx="4910328" cy="1655762"/>
          </a:xfrm>
        </p:spPr>
        <p:txBody>
          <a:bodyPr/>
          <a:lstStyle>
            <a:lvl1pPr marL="0" indent="0" algn="l">
              <a:lnSpc>
                <a:spcPct val="105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31" name="Kuvan paikkamerkki 2">
            <a:extLst>
              <a:ext uri="{FF2B5EF4-FFF2-40B4-BE49-F238E27FC236}">
                <a16:creationId xmlns:a16="http://schemas.microsoft.com/office/drawing/2014/main" id="{31563A72-AB79-43BD-8B38-EB94EB292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351776" y="1308790"/>
            <a:ext cx="3488436" cy="414955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589583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kuvalla 2">
    <p:bg>
      <p:bgPr>
        <a:solidFill>
          <a:srgbClr val="B5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Ryhmä 26">
            <a:extLst>
              <a:ext uri="{FF2B5EF4-FFF2-40B4-BE49-F238E27FC236}">
                <a16:creationId xmlns:a16="http://schemas.microsoft.com/office/drawing/2014/main" id="{197786FC-5FCB-4954-81B4-95B1729C5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6249733" y="304481"/>
            <a:ext cx="5638797" cy="6249038"/>
            <a:chOff x="6249733" y="304481"/>
            <a:chExt cx="5638797" cy="6249038"/>
          </a:xfrm>
          <a:solidFill>
            <a:srgbClr val="0000D3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DD849E2-3E22-487B-AA50-5294532B12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0840527" y="304481"/>
              <a:ext cx="1048003" cy="852867"/>
            </a:xfrm>
            <a:custGeom>
              <a:avLst/>
              <a:gdLst>
                <a:gd name="T0" fmla="*/ 1235 w 2910"/>
                <a:gd name="T1" fmla="*/ 1462 h 2370"/>
                <a:gd name="T2" fmla="*/ 1449 w 2910"/>
                <a:gd name="T3" fmla="*/ 306 h 2370"/>
                <a:gd name="T4" fmla="*/ 1470 w 2910"/>
                <a:gd name="T5" fmla="*/ 306 h 2370"/>
                <a:gd name="T6" fmla="*/ 1689 w 2910"/>
                <a:gd name="T7" fmla="*/ 1462 h 2370"/>
                <a:gd name="T8" fmla="*/ 1235 w 2910"/>
                <a:gd name="T9" fmla="*/ 1462 h 2370"/>
                <a:gd name="T10" fmla="*/ 1942 w 2910"/>
                <a:gd name="T11" fmla="*/ 2370 h 2370"/>
                <a:gd name="T12" fmla="*/ 2910 w 2910"/>
                <a:gd name="T13" fmla="*/ 2370 h 2370"/>
                <a:gd name="T14" fmla="*/ 2182 w 2910"/>
                <a:gd name="T15" fmla="*/ 0 h 2370"/>
                <a:gd name="T16" fmla="*/ 729 w 2910"/>
                <a:gd name="T17" fmla="*/ 0 h 2370"/>
                <a:gd name="T18" fmla="*/ 0 w 2910"/>
                <a:gd name="T19" fmla="*/ 2370 h 2370"/>
                <a:gd name="T20" fmla="*/ 988 w 2910"/>
                <a:gd name="T21" fmla="*/ 2370 h 2370"/>
                <a:gd name="T22" fmla="*/ 1154 w 2910"/>
                <a:gd name="T23" fmla="*/ 1793 h 2370"/>
                <a:gd name="T24" fmla="*/ 1771 w 2910"/>
                <a:gd name="T25" fmla="*/ 1793 h 2370"/>
                <a:gd name="T26" fmla="*/ 1942 w 2910"/>
                <a:gd name="T27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10" h="2370">
                  <a:moveTo>
                    <a:pt x="1235" y="1462"/>
                  </a:moveTo>
                  <a:cubicBezTo>
                    <a:pt x="1322" y="1081"/>
                    <a:pt x="1393" y="696"/>
                    <a:pt x="1449" y="306"/>
                  </a:cubicBezTo>
                  <a:lnTo>
                    <a:pt x="1470" y="306"/>
                  </a:lnTo>
                  <a:cubicBezTo>
                    <a:pt x="1532" y="717"/>
                    <a:pt x="1605" y="1102"/>
                    <a:pt x="1689" y="1462"/>
                  </a:cubicBezTo>
                  <a:lnTo>
                    <a:pt x="1235" y="1462"/>
                  </a:lnTo>
                  <a:close/>
                  <a:moveTo>
                    <a:pt x="1942" y="2370"/>
                  </a:moveTo>
                  <a:lnTo>
                    <a:pt x="2910" y="2370"/>
                  </a:lnTo>
                  <a:lnTo>
                    <a:pt x="2182" y="0"/>
                  </a:lnTo>
                  <a:lnTo>
                    <a:pt x="729" y="0"/>
                  </a:lnTo>
                  <a:lnTo>
                    <a:pt x="0" y="2370"/>
                  </a:lnTo>
                  <a:lnTo>
                    <a:pt x="988" y="2370"/>
                  </a:lnTo>
                  <a:cubicBezTo>
                    <a:pt x="1052" y="2168"/>
                    <a:pt x="1108" y="1976"/>
                    <a:pt x="1154" y="1793"/>
                  </a:cubicBezTo>
                  <a:lnTo>
                    <a:pt x="1771" y="1793"/>
                  </a:lnTo>
                  <a:cubicBezTo>
                    <a:pt x="1820" y="1976"/>
                    <a:pt x="1877" y="2168"/>
                    <a:pt x="1942" y="2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DDF5C73-C941-434C-AAF9-157BA4AF0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9932895" y="304481"/>
              <a:ext cx="1063955" cy="852867"/>
            </a:xfrm>
            <a:custGeom>
              <a:avLst/>
              <a:gdLst>
                <a:gd name="T0" fmla="*/ 0 w 2955"/>
                <a:gd name="T1" fmla="*/ 0 h 2370"/>
                <a:gd name="T2" fmla="*/ 750 w 2955"/>
                <a:gd name="T3" fmla="*/ 2370 h 2370"/>
                <a:gd name="T4" fmla="*/ 2205 w 2955"/>
                <a:gd name="T5" fmla="*/ 2370 h 2370"/>
                <a:gd name="T6" fmla="*/ 2955 w 2955"/>
                <a:gd name="T7" fmla="*/ 0 h 2370"/>
                <a:gd name="T8" fmla="*/ 1987 w 2955"/>
                <a:gd name="T9" fmla="*/ 0 h 2370"/>
                <a:gd name="T10" fmla="*/ 1716 w 2955"/>
                <a:gd name="T11" fmla="*/ 975 h 2370"/>
                <a:gd name="T12" fmla="*/ 1492 w 2955"/>
                <a:gd name="T13" fmla="*/ 2064 h 2370"/>
                <a:gd name="T14" fmla="*/ 1470 w 2955"/>
                <a:gd name="T15" fmla="*/ 2064 h 2370"/>
                <a:gd name="T16" fmla="*/ 1254 w 2955"/>
                <a:gd name="T17" fmla="*/ 983 h 2370"/>
                <a:gd name="T18" fmla="*/ 989 w 2955"/>
                <a:gd name="T19" fmla="*/ 0 h 2370"/>
                <a:gd name="T20" fmla="*/ 0 w 2955"/>
                <a:gd name="T21" fmla="*/ 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55" h="2370">
                  <a:moveTo>
                    <a:pt x="0" y="0"/>
                  </a:moveTo>
                  <a:lnTo>
                    <a:pt x="750" y="2370"/>
                  </a:lnTo>
                  <a:lnTo>
                    <a:pt x="2205" y="2370"/>
                  </a:lnTo>
                  <a:lnTo>
                    <a:pt x="2955" y="0"/>
                  </a:lnTo>
                  <a:lnTo>
                    <a:pt x="1987" y="0"/>
                  </a:lnTo>
                  <a:cubicBezTo>
                    <a:pt x="1885" y="310"/>
                    <a:pt x="1795" y="635"/>
                    <a:pt x="1716" y="975"/>
                  </a:cubicBezTo>
                  <a:cubicBezTo>
                    <a:pt x="1637" y="1315"/>
                    <a:pt x="1563" y="1678"/>
                    <a:pt x="1492" y="2064"/>
                  </a:cubicBezTo>
                  <a:lnTo>
                    <a:pt x="1470" y="2064"/>
                  </a:lnTo>
                  <a:cubicBezTo>
                    <a:pt x="1404" y="1687"/>
                    <a:pt x="1332" y="1326"/>
                    <a:pt x="1254" y="983"/>
                  </a:cubicBezTo>
                  <a:cubicBezTo>
                    <a:pt x="1177" y="640"/>
                    <a:pt x="1088" y="312"/>
                    <a:pt x="98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59C8688-0A14-4A75-8090-155707B59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039621" y="304481"/>
              <a:ext cx="1048003" cy="852867"/>
            </a:xfrm>
            <a:custGeom>
              <a:avLst/>
              <a:gdLst>
                <a:gd name="T0" fmla="*/ 1235 w 2910"/>
                <a:gd name="T1" fmla="*/ 1462 h 2370"/>
                <a:gd name="T2" fmla="*/ 1449 w 2910"/>
                <a:gd name="T3" fmla="*/ 306 h 2370"/>
                <a:gd name="T4" fmla="*/ 1470 w 2910"/>
                <a:gd name="T5" fmla="*/ 306 h 2370"/>
                <a:gd name="T6" fmla="*/ 1689 w 2910"/>
                <a:gd name="T7" fmla="*/ 1462 h 2370"/>
                <a:gd name="T8" fmla="*/ 1235 w 2910"/>
                <a:gd name="T9" fmla="*/ 1462 h 2370"/>
                <a:gd name="T10" fmla="*/ 1942 w 2910"/>
                <a:gd name="T11" fmla="*/ 2370 h 2370"/>
                <a:gd name="T12" fmla="*/ 2910 w 2910"/>
                <a:gd name="T13" fmla="*/ 2370 h 2370"/>
                <a:gd name="T14" fmla="*/ 2182 w 2910"/>
                <a:gd name="T15" fmla="*/ 0 h 2370"/>
                <a:gd name="T16" fmla="*/ 729 w 2910"/>
                <a:gd name="T17" fmla="*/ 0 h 2370"/>
                <a:gd name="T18" fmla="*/ 0 w 2910"/>
                <a:gd name="T19" fmla="*/ 2370 h 2370"/>
                <a:gd name="T20" fmla="*/ 989 w 2910"/>
                <a:gd name="T21" fmla="*/ 2370 h 2370"/>
                <a:gd name="T22" fmla="*/ 1154 w 2910"/>
                <a:gd name="T23" fmla="*/ 1793 h 2370"/>
                <a:gd name="T24" fmla="*/ 1772 w 2910"/>
                <a:gd name="T25" fmla="*/ 1793 h 2370"/>
                <a:gd name="T26" fmla="*/ 1942 w 2910"/>
                <a:gd name="T27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10" h="2370">
                  <a:moveTo>
                    <a:pt x="1235" y="1462"/>
                  </a:moveTo>
                  <a:cubicBezTo>
                    <a:pt x="1322" y="1081"/>
                    <a:pt x="1394" y="696"/>
                    <a:pt x="1449" y="306"/>
                  </a:cubicBezTo>
                  <a:lnTo>
                    <a:pt x="1470" y="306"/>
                  </a:lnTo>
                  <a:cubicBezTo>
                    <a:pt x="1532" y="717"/>
                    <a:pt x="1605" y="1102"/>
                    <a:pt x="1689" y="1462"/>
                  </a:cubicBezTo>
                  <a:lnTo>
                    <a:pt x="1235" y="1462"/>
                  </a:lnTo>
                  <a:close/>
                  <a:moveTo>
                    <a:pt x="1942" y="2370"/>
                  </a:moveTo>
                  <a:lnTo>
                    <a:pt x="2910" y="2370"/>
                  </a:lnTo>
                  <a:lnTo>
                    <a:pt x="2182" y="0"/>
                  </a:lnTo>
                  <a:lnTo>
                    <a:pt x="729" y="0"/>
                  </a:lnTo>
                  <a:lnTo>
                    <a:pt x="0" y="2370"/>
                  </a:lnTo>
                  <a:lnTo>
                    <a:pt x="989" y="2370"/>
                  </a:lnTo>
                  <a:cubicBezTo>
                    <a:pt x="1053" y="2168"/>
                    <a:pt x="1108" y="1976"/>
                    <a:pt x="1154" y="1793"/>
                  </a:cubicBezTo>
                  <a:lnTo>
                    <a:pt x="1772" y="1793"/>
                  </a:lnTo>
                  <a:cubicBezTo>
                    <a:pt x="1820" y="1976"/>
                    <a:pt x="1877" y="2168"/>
                    <a:pt x="1942" y="2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273B2D3-4EB5-41EC-A38A-392332EBB9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194200" y="304481"/>
              <a:ext cx="878919" cy="852867"/>
            </a:xfrm>
            <a:custGeom>
              <a:avLst/>
              <a:gdLst>
                <a:gd name="T0" fmla="*/ 1322 w 2443"/>
                <a:gd name="T1" fmla="*/ 1198 h 2370"/>
                <a:gd name="T2" fmla="*/ 899 w 2443"/>
                <a:gd name="T3" fmla="*/ 1198 h 2370"/>
                <a:gd name="T4" fmla="*/ 899 w 2443"/>
                <a:gd name="T5" fmla="*/ 877 h 2370"/>
                <a:gd name="T6" fmla="*/ 1318 w 2443"/>
                <a:gd name="T7" fmla="*/ 877 h 2370"/>
                <a:gd name="T8" fmla="*/ 1495 w 2443"/>
                <a:gd name="T9" fmla="*/ 915 h 2370"/>
                <a:gd name="T10" fmla="*/ 1548 w 2443"/>
                <a:gd name="T11" fmla="*/ 1036 h 2370"/>
                <a:gd name="T12" fmla="*/ 1494 w 2443"/>
                <a:gd name="T13" fmla="*/ 1157 h 2370"/>
                <a:gd name="T14" fmla="*/ 1322 w 2443"/>
                <a:gd name="T15" fmla="*/ 1198 h 2370"/>
                <a:gd name="T16" fmla="*/ 1617 w 2443"/>
                <a:gd name="T17" fmla="*/ 2370 h 2370"/>
                <a:gd name="T18" fmla="*/ 2443 w 2443"/>
                <a:gd name="T19" fmla="*/ 2370 h 2370"/>
                <a:gd name="T20" fmla="*/ 2317 w 2443"/>
                <a:gd name="T21" fmla="*/ 1942 h 2370"/>
                <a:gd name="T22" fmla="*/ 2288 w 2443"/>
                <a:gd name="T23" fmla="*/ 1763 h 2370"/>
                <a:gd name="T24" fmla="*/ 2183 w 2443"/>
                <a:gd name="T25" fmla="*/ 1546 h 2370"/>
                <a:gd name="T26" fmla="*/ 1967 w 2443"/>
                <a:gd name="T27" fmla="*/ 1425 h 2370"/>
                <a:gd name="T28" fmla="*/ 1611 w 2443"/>
                <a:gd name="T29" fmla="*/ 1375 h 2370"/>
                <a:gd name="T30" fmla="*/ 1609 w 2443"/>
                <a:gd name="T31" fmla="*/ 1367 h 2370"/>
                <a:gd name="T32" fmla="*/ 2195 w 2443"/>
                <a:gd name="T33" fmla="*/ 1170 h 2370"/>
                <a:gd name="T34" fmla="*/ 2375 w 2443"/>
                <a:gd name="T35" fmla="*/ 718 h 2370"/>
                <a:gd name="T36" fmla="*/ 2250 w 2443"/>
                <a:gd name="T37" fmla="*/ 324 h 2370"/>
                <a:gd name="T38" fmla="*/ 1902 w 2443"/>
                <a:gd name="T39" fmla="*/ 81 h 2370"/>
                <a:gd name="T40" fmla="*/ 1390 w 2443"/>
                <a:gd name="T41" fmla="*/ 0 h 2370"/>
                <a:gd name="T42" fmla="*/ 0 w 2443"/>
                <a:gd name="T43" fmla="*/ 0 h 2370"/>
                <a:gd name="T44" fmla="*/ 0 w 2443"/>
                <a:gd name="T45" fmla="*/ 2370 h 2370"/>
                <a:gd name="T46" fmla="*/ 899 w 2443"/>
                <a:gd name="T47" fmla="*/ 2370 h 2370"/>
                <a:gd name="T48" fmla="*/ 899 w 2443"/>
                <a:gd name="T49" fmla="*/ 1551 h 2370"/>
                <a:gd name="T50" fmla="*/ 1068 w 2443"/>
                <a:gd name="T51" fmla="*/ 1551 h 2370"/>
                <a:gd name="T52" fmla="*/ 1312 w 2443"/>
                <a:gd name="T53" fmla="*/ 1589 h 2370"/>
                <a:gd name="T54" fmla="*/ 1444 w 2443"/>
                <a:gd name="T55" fmla="*/ 1699 h 2370"/>
                <a:gd name="T56" fmla="*/ 1503 w 2443"/>
                <a:gd name="T57" fmla="*/ 1884 h 2370"/>
                <a:gd name="T58" fmla="*/ 1521 w 2443"/>
                <a:gd name="T59" fmla="*/ 2013 h 2370"/>
                <a:gd name="T60" fmla="*/ 1562 w 2443"/>
                <a:gd name="T61" fmla="*/ 2227 h 2370"/>
                <a:gd name="T62" fmla="*/ 1617 w 2443"/>
                <a:gd name="T63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43" h="2370">
                  <a:moveTo>
                    <a:pt x="1322" y="1198"/>
                  </a:moveTo>
                  <a:lnTo>
                    <a:pt x="899" y="1198"/>
                  </a:lnTo>
                  <a:lnTo>
                    <a:pt x="899" y="877"/>
                  </a:lnTo>
                  <a:lnTo>
                    <a:pt x="1318" y="877"/>
                  </a:lnTo>
                  <a:cubicBezTo>
                    <a:pt x="1400" y="877"/>
                    <a:pt x="1459" y="890"/>
                    <a:pt x="1495" y="915"/>
                  </a:cubicBezTo>
                  <a:cubicBezTo>
                    <a:pt x="1530" y="941"/>
                    <a:pt x="1548" y="981"/>
                    <a:pt x="1548" y="1036"/>
                  </a:cubicBezTo>
                  <a:cubicBezTo>
                    <a:pt x="1548" y="1089"/>
                    <a:pt x="1530" y="1129"/>
                    <a:pt x="1494" y="1157"/>
                  </a:cubicBezTo>
                  <a:cubicBezTo>
                    <a:pt x="1458" y="1185"/>
                    <a:pt x="1401" y="1198"/>
                    <a:pt x="1322" y="1198"/>
                  </a:cubicBezTo>
                  <a:close/>
                  <a:moveTo>
                    <a:pt x="1617" y="2370"/>
                  </a:moveTo>
                  <a:lnTo>
                    <a:pt x="2443" y="2370"/>
                  </a:lnTo>
                  <a:cubicBezTo>
                    <a:pt x="2389" y="2241"/>
                    <a:pt x="2347" y="2098"/>
                    <a:pt x="2317" y="1942"/>
                  </a:cubicBezTo>
                  <a:lnTo>
                    <a:pt x="2288" y="1763"/>
                  </a:lnTo>
                  <a:cubicBezTo>
                    <a:pt x="2270" y="1672"/>
                    <a:pt x="2235" y="1600"/>
                    <a:pt x="2183" y="1546"/>
                  </a:cubicBezTo>
                  <a:cubicBezTo>
                    <a:pt x="2131" y="1492"/>
                    <a:pt x="2059" y="1452"/>
                    <a:pt x="1967" y="1425"/>
                  </a:cubicBezTo>
                  <a:cubicBezTo>
                    <a:pt x="1875" y="1399"/>
                    <a:pt x="1756" y="1382"/>
                    <a:pt x="1611" y="1375"/>
                  </a:cubicBezTo>
                  <a:lnTo>
                    <a:pt x="1609" y="1367"/>
                  </a:lnTo>
                  <a:cubicBezTo>
                    <a:pt x="1879" y="1346"/>
                    <a:pt x="2075" y="1281"/>
                    <a:pt x="2195" y="1170"/>
                  </a:cubicBezTo>
                  <a:cubicBezTo>
                    <a:pt x="2315" y="1060"/>
                    <a:pt x="2375" y="909"/>
                    <a:pt x="2375" y="718"/>
                  </a:cubicBezTo>
                  <a:cubicBezTo>
                    <a:pt x="2375" y="564"/>
                    <a:pt x="2333" y="432"/>
                    <a:pt x="2250" y="324"/>
                  </a:cubicBezTo>
                  <a:cubicBezTo>
                    <a:pt x="2166" y="216"/>
                    <a:pt x="2050" y="135"/>
                    <a:pt x="1902" y="81"/>
                  </a:cubicBezTo>
                  <a:cubicBezTo>
                    <a:pt x="1754" y="27"/>
                    <a:pt x="1584" y="0"/>
                    <a:pt x="1390" y="0"/>
                  </a:cubicBezTo>
                  <a:lnTo>
                    <a:pt x="0" y="0"/>
                  </a:lnTo>
                  <a:lnTo>
                    <a:pt x="0" y="2370"/>
                  </a:lnTo>
                  <a:lnTo>
                    <a:pt x="899" y="2370"/>
                  </a:lnTo>
                  <a:lnTo>
                    <a:pt x="899" y="1551"/>
                  </a:lnTo>
                  <a:lnTo>
                    <a:pt x="1068" y="1551"/>
                  </a:lnTo>
                  <a:cubicBezTo>
                    <a:pt x="1170" y="1551"/>
                    <a:pt x="1252" y="1564"/>
                    <a:pt x="1312" y="1589"/>
                  </a:cubicBezTo>
                  <a:cubicBezTo>
                    <a:pt x="1372" y="1614"/>
                    <a:pt x="1416" y="1651"/>
                    <a:pt x="1444" y="1699"/>
                  </a:cubicBezTo>
                  <a:cubicBezTo>
                    <a:pt x="1472" y="1747"/>
                    <a:pt x="1492" y="1809"/>
                    <a:pt x="1503" y="1884"/>
                  </a:cubicBezTo>
                  <a:lnTo>
                    <a:pt x="1521" y="2013"/>
                  </a:lnTo>
                  <a:cubicBezTo>
                    <a:pt x="1532" y="2101"/>
                    <a:pt x="1546" y="2173"/>
                    <a:pt x="1562" y="2227"/>
                  </a:cubicBezTo>
                  <a:cubicBezTo>
                    <a:pt x="1578" y="2282"/>
                    <a:pt x="1596" y="2330"/>
                    <a:pt x="1617" y="2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AF59DF1-88C9-49C2-BA01-9334F7848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353565" y="304481"/>
              <a:ext cx="754499" cy="852867"/>
            </a:xfrm>
            <a:custGeom>
              <a:avLst/>
              <a:gdLst>
                <a:gd name="T0" fmla="*/ 0 w 2093"/>
                <a:gd name="T1" fmla="*/ 2370 h 2370"/>
                <a:gd name="T2" fmla="*/ 2093 w 2093"/>
                <a:gd name="T3" fmla="*/ 2370 h 2370"/>
                <a:gd name="T4" fmla="*/ 2093 w 2093"/>
                <a:gd name="T5" fmla="*/ 1526 h 2370"/>
                <a:gd name="T6" fmla="*/ 899 w 2093"/>
                <a:gd name="T7" fmla="*/ 1526 h 2370"/>
                <a:gd name="T8" fmla="*/ 899 w 2093"/>
                <a:gd name="T9" fmla="*/ 1346 h 2370"/>
                <a:gd name="T10" fmla="*/ 1919 w 2093"/>
                <a:gd name="T11" fmla="*/ 1349 h 2370"/>
                <a:gd name="T12" fmla="*/ 1919 w 2093"/>
                <a:gd name="T13" fmla="*/ 1038 h 2370"/>
                <a:gd name="T14" fmla="*/ 899 w 2093"/>
                <a:gd name="T15" fmla="*/ 1038 h 2370"/>
                <a:gd name="T16" fmla="*/ 899 w 2093"/>
                <a:gd name="T17" fmla="*/ 856 h 2370"/>
                <a:gd name="T18" fmla="*/ 2090 w 2093"/>
                <a:gd name="T19" fmla="*/ 856 h 2370"/>
                <a:gd name="T20" fmla="*/ 2090 w 2093"/>
                <a:gd name="T21" fmla="*/ 0 h 2370"/>
                <a:gd name="T22" fmla="*/ 0 w 2093"/>
                <a:gd name="T23" fmla="*/ 0 h 2370"/>
                <a:gd name="T24" fmla="*/ 0 w 2093"/>
                <a:gd name="T25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93" h="2370">
                  <a:moveTo>
                    <a:pt x="0" y="2370"/>
                  </a:moveTo>
                  <a:lnTo>
                    <a:pt x="2093" y="2370"/>
                  </a:lnTo>
                  <a:lnTo>
                    <a:pt x="2093" y="1526"/>
                  </a:lnTo>
                  <a:lnTo>
                    <a:pt x="899" y="1526"/>
                  </a:lnTo>
                  <a:lnTo>
                    <a:pt x="899" y="1346"/>
                  </a:lnTo>
                  <a:lnTo>
                    <a:pt x="1919" y="1349"/>
                  </a:lnTo>
                  <a:lnTo>
                    <a:pt x="1919" y="1038"/>
                  </a:lnTo>
                  <a:lnTo>
                    <a:pt x="899" y="1038"/>
                  </a:lnTo>
                  <a:lnTo>
                    <a:pt x="899" y="856"/>
                  </a:lnTo>
                  <a:lnTo>
                    <a:pt x="2090" y="856"/>
                  </a:lnTo>
                  <a:lnTo>
                    <a:pt x="2090" y="0"/>
                  </a:lnTo>
                  <a:lnTo>
                    <a:pt x="0" y="0"/>
                  </a:lnTo>
                  <a:lnTo>
                    <a:pt x="0" y="23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8E67A28-8DDD-4CBA-B7A0-8D7920F10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270469" y="304481"/>
              <a:ext cx="1027266" cy="852867"/>
            </a:xfrm>
            <a:custGeom>
              <a:avLst/>
              <a:gdLst>
                <a:gd name="T0" fmla="*/ 1741 w 2850"/>
                <a:gd name="T1" fmla="*/ 2370 h 2370"/>
                <a:gd name="T2" fmla="*/ 2850 w 2850"/>
                <a:gd name="T3" fmla="*/ 2370 h 2370"/>
                <a:gd name="T4" fmla="*/ 1787 w 2850"/>
                <a:gd name="T5" fmla="*/ 1026 h 2370"/>
                <a:gd name="T6" fmla="*/ 2812 w 2850"/>
                <a:gd name="T7" fmla="*/ 0 h 2370"/>
                <a:gd name="T8" fmla="*/ 1685 w 2850"/>
                <a:gd name="T9" fmla="*/ 0 h 2370"/>
                <a:gd name="T10" fmla="*/ 1259 w 2850"/>
                <a:gd name="T11" fmla="*/ 583 h 2370"/>
                <a:gd name="T12" fmla="*/ 1066 w 2850"/>
                <a:gd name="T13" fmla="*/ 918 h 2370"/>
                <a:gd name="T14" fmla="*/ 940 w 2850"/>
                <a:gd name="T15" fmla="*/ 1303 h 2370"/>
                <a:gd name="T16" fmla="*/ 910 w 2850"/>
                <a:gd name="T17" fmla="*/ 1303 h 2370"/>
                <a:gd name="T18" fmla="*/ 910 w 2850"/>
                <a:gd name="T19" fmla="*/ 0 h 2370"/>
                <a:gd name="T20" fmla="*/ 0 w 2850"/>
                <a:gd name="T21" fmla="*/ 0 h 2370"/>
                <a:gd name="T22" fmla="*/ 0 w 2850"/>
                <a:gd name="T23" fmla="*/ 2370 h 2370"/>
                <a:gd name="T24" fmla="*/ 910 w 2850"/>
                <a:gd name="T25" fmla="*/ 2370 h 2370"/>
                <a:gd name="T26" fmla="*/ 910 w 2850"/>
                <a:gd name="T27" fmla="*/ 1973 h 2370"/>
                <a:gd name="T28" fmla="*/ 1253 w 2850"/>
                <a:gd name="T29" fmla="*/ 1591 h 2370"/>
                <a:gd name="T30" fmla="*/ 1741 w 2850"/>
                <a:gd name="T31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50" h="2370">
                  <a:moveTo>
                    <a:pt x="1741" y="2370"/>
                  </a:moveTo>
                  <a:lnTo>
                    <a:pt x="2850" y="2370"/>
                  </a:lnTo>
                  <a:lnTo>
                    <a:pt x="1787" y="1026"/>
                  </a:lnTo>
                  <a:lnTo>
                    <a:pt x="2812" y="0"/>
                  </a:lnTo>
                  <a:lnTo>
                    <a:pt x="1685" y="0"/>
                  </a:lnTo>
                  <a:cubicBezTo>
                    <a:pt x="1484" y="267"/>
                    <a:pt x="1342" y="461"/>
                    <a:pt x="1259" y="583"/>
                  </a:cubicBezTo>
                  <a:cubicBezTo>
                    <a:pt x="1175" y="705"/>
                    <a:pt x="1111" y="817"/>
                    <a:pt x="1066" y="918"/>
                  </a:cubicBezTo>
                  <a:cubicBezTo>
                    <a:pt x="1022" y="1019"/>
                    <a:pt x="980" y="1147"/>
                    <a:pt x="940" y="1303"/>
                  </a:cubicBezTo>
                  <a:lnTo>
                    <a:pt x="910" y="1303"/>
                  </a:lnTo>
                  <a:lnTo>
                    <a:pt x="910" y="0"/>
                  </a:lnTo>
                  <a:lnTo>
                    <a:pt x="0" y="0"/>
                  </a:lnTo>
                  <a:lnTo>
                    <a:pt x="0" y="2370"/>
                  </a:lnTo>
                  <a:lnTo>
                    <a:pt x="910" y="2370"/>
                  </a:lnTo>
                  <a:lnTo>
                    <a:pt x="910" y="1973"/>
                  </a:lnTo>
                  <a:lnTo>
                    <a:pt x="1253" y="1591"/>
                  </a:lnTo>
                  <a:lnTo>
                    <a:pt x="1741" y="23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88AD078-D693-4496-A7BE-77251EF8D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49733" y="4034774"/>
              <a:ext cx="899655" cy="954892"/>
            </a:xfrm>
            <a:custGeom>
              <a:avLst/>
              <a:gdLst>
                <a:gd name="T0" fmla="*/ 877 w 2500"/>
                <a:gd name="T1" fmla="*/ 1323 h 2650"/>
                <a:gd name="T2" fmla="*/ 966 w 2500"/>
                <a:gd name="T3" fmla="*/ 961 h 2650"/>
                <a:gd name="T4" fmla="*/ 1246 w 2500"/>
                <a:gd name="T5" fmla="*/ 844 h 2650"/>
                <a:gd name="T6" fmla="*/ 1532 w 2500"/>
                <a:gd name="T7" fmla="*/ 961 h 2650"/>
                <a:gd name="T8" fmla="*/ 1622 w 2500"/>
                <a:gd name="T9" fmla="*/ 1324 h 2650"/>
                <a:gd name="T10" fmla="*/ 1532 w 2500"/>
                <a:gd name="T11" fmla="*/ 1690 h 2650"/>
                <a:gd name="T12" fmla="*/ 1246 w 2500"/>
                <a:gd name="T13" fmla="*/ 1808 h 2650"/>
                <a:gd name="T14" fmla="*/ 966 w 2500"/>
                <a:gd name="T15" fmla="*/ 1690 h 2650"/>
                <a:gd name="T16" fmla="*/ 877 w 2500"/>
                <a:gd name="T17" fmla="*/ 1323 h 2650"/>
                <a:gd name="T18" fmla="*/ 0 w 2500"/>
                <a:gd name="T19" fmla="*/ 1328 h 2650"/>
                <a:gd name="T20" fmla="*/ 325 w 2500"/>
                <a:gd name="T21" fmla="*/ 2320 h 2650"/>
                <a:gd name="T22" fmla="*/ 1248 w 2500"/>
                <a:gd name="T23" fmla="*/ 2650 h 2650"/>
                <a:gd name="T24" fmla="*/ 2174 w 2500"/>
                <a:gd name="T25" fmla="*/ 2320 h 2650"/>
                <a:gd name="T26" fmla="*/ 2500 w 2500"/>
                <a:gd name="T27" fmla="*/ 1328 h 2650"/>
                <a:gd name="T28" fmla="*/ 2174 w 2500"/>
                <a:gd name="T29" fmla="*/ 331 h 2650"/>
                <a:gd name="T30" fmla="*/ 1246 w 2500"/>
                <a:gd name="T31" fmla="*/ 0 h 2650"/>
                <a:gd name="T32" fmla="*/ 324 w 2500"/>
                <a:gd name="T33" fmla="*/ 331 h 2650"/>
                <a:gd name="T34" fmla="*/ 0 w 2500"/>
                <a:gd name="T35" fmla="*/ 1328 h 2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00" h="2650">
                  <a:moveTo>
                    <a:pt x="877" y="1323"/>
                  </a:moveTo>
                  <a:cubicBezTo>
                    <a:pt x="877" y="1159"/>
                    <a:pt x="907" y="1039"/>
                    <a:pt x="966" y="961"/>
                  </a:cubicBezTo>
                  <a:cubicBezTo>
                    <a:pt x="1025" y="883"/>
                    <a:pt x="1118" y="844"/>
                    <a:pt x="1246" y="844"/>
                  </a:cubicBezTo>
                  <a:cubicBezTo>
                    <a:pt x="1377" y="844"/>
                    <a:pt x="1472" y="883"/>
                    <a:pt x="1532" y="961"/>
                  </a:cubicBezTo>
                  <a:cubicBezTo>
                    <a:pt x="1592" y="1039"/>
                    <a:pt x="1622" y="1160"/>
                    <a:pt x="1622" y="1324"/>
                  </a:cubicBezTo>
                  <a:cubicBezTo>
                    <a:pt x="1622" y="1490"/>
                    <a:pt x="1592" y="1612"/>
                    <a:pt x="1532" y="1690"/>
                  </a:cubicBezTo>
                  <a:cubicBezTo>
                    <a:pt x="1472" y="1768"/>
                    <a:pt x="1377" y="1808"/>
                    <a:pt x="1246" y="1808"/>
                  </a:cubicBezTo>
                  <a:cubicBezTo>
                    <a:pt x="1118" y="1808"/>
                    <a:pt x="1025" y="1768"/>
                    <a:pt x="966" y="1690"/>
                  </a:cubicBezTo>
                  <a:cubicBezTo>
                    <a:pt x="907" y="1612"/>
                    <a:pt x="877" y="1489"/>
                    <a:pt x="877" y="1323"/>
                  </a:cubicBezTo>
                  <a:close/>
                  <a:moveTo>
                    <a:pt x="0" y="1328"/>
                  </a:moveTo>
                  <a:cubicBezTo>
                    <a:pt x="0" y="1769"/>
                    <a:pt x="108" y="2100"/>
                    <a:pt x="325" y="2320"/>
                  </a:cubicBezTo>
                  <a:cubicBezTo>
                    <a:pt x="542" y="2540"/>
                    <a:pt x="850" y="2650"/>
                    <a:pt x="1248" y="2650"/>
                  </a:cubicBezTo>
                  <a:cubicBezTo>
                    <a:pt x="1648" y="2650"/>
                    <a:pt x="1956" y="2540"/>
                    <a:pt x="2174" y="2320"/>
                  </a:cubicBezTo>
                  <a:cubicBezTo>
                    <a:pt x="2391" y="2100"/>
                    <a:pt x="2500" y="1769"/>
                    <a:pt x="2500" y="1328"/>
                  </a:cubicBezTo>
                  <a:cubicBezTo>
                    <a:pt x="2500" y="884"/>
                    <a:pt x="2391" y="552"/>
                    <a:pt x="2174" y="331"/>
                  </a:cubicBezTo>
                  <a:cubicBezTo>
                    <a:pt x="1956" y="110"/>
                    <a:pt x="1647" y="0"/>
                    <a:pt x="1246" y="0"/>
                  </a:cubicBezTo>
                  <a:cubicBezTo>
                    <a:pt x="848" y="0"/>
                    <a:pt x="541" y="110"/>
                    <a:pt x="324" y="331"/>
                  </a:cubicBezTo>
                  <a:cubicBezTo>
                    <a:pt x="108" y="552"/>
                    <a:pt x="0" y="884"/>
                    <a:pt x="0" y="13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BE5C7D2-7A99-40CD-9920-D0C357ABA4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272065" y="3017711"/>
              <a:ext cx="853397" cy="1064887"/>
            </a:xfrm>
            <a:custGeom>
              <a:avLst/>
              <a:gdLst>
                <a:gd name="T0" fmla="*/ 2370 w 2370"/>
                <a:gd name="T1" fmla="*/ 989 h 2955"/>
                <a:gd name="T2" fmla="*/ 1387 w 2370"/>
                <a:gd name="T3" fmla="*/ 1254 h 2955"/>
                <a:gd name="T4" fmla="*/ 306 w 2370"/>
                <a:gd name="T5" fmla="*/ 1470 h 2955"/>
                <a:gd name="T6" fmla="*/ 306 w 2370"/>
                <a:gd name="T7" fmla="*/ 1492 h 2955"/>
                <a:gd name="T8" fmla="*/ 1395 w 2370"/>
                <a:gd name="T9" fmla="*/ 1716 h 2955"/>
                <a:gd name="T10" fmla="*/ 2370 w 2370"/>
                <a:gd name="T11" fmla="*/ 1987 h 2955"/>
                <a:gd name="T12" fmla="*/ 2370 w 2370"/>
                <a:gd name="T13" fmla="*/ 2955 h 2955"/>
                <a:gd name="T14" fmla="*/ 0 w 2370"/>
                <a:gd name="T15" fmla="*/ 2205 h 2955"/>
                <a:gd name="T16" fmla="*/ 0 w 2370"/>
                <a:gd name="T17" fmla="*/ 750 h 2955"/>
                <a:gd name="T18" fmla="*/ 2370 w 2370"/>
                <a:gd name="T19" fmla="*/ 0 h 2955"/>
                <a:gd name="T20" fmla="*/ 2370 w 2370"/>
                <a:gd name="T21" fmla="*/ 989 h 2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70" h="2955">
                  <a:moveTo>
                    <a:pt x="2370" y="989"/>
                  </a:moveTo>
                  <a:cubicBezTo>
                    <a:pt x="2058" y="1088"/>
                    <a:pt x="1730" y="1177"/>
                    <a:pt x="1387" y="1254"/>
                  </a:cubicBezTo>
                  <a:cubicBezTo>
                    <a:pt x="1044" y="1332"/>
                    <a:pt x="684" y="1404"/>
                    <a:pt x="306" y="1470"/>
                  </a:cubicBezTo>
                  <a:lnTo>
                    <a:pt x="306" y="1492"/>
                  </a:lnTo>
                  <a:cubicBezTo>
                    <a:pt x="692" y="1563"/>
                    <a:pt x="1055" y="1637"/>
                    <a:pt x="1395" y="1716"/>
                  </a:cubicBezTo>
                  <a:cubicBezTo>
                    <a:pt x="1735" y="1795"/>
                    <a:pt x="2060" y="1885"/>
                    <a:pt x="2370" y="1987"/>
                  </a:cubicBezTo>
                  <a:lnTo>
                    <a:pt x="2370" y="2955"/>
                  </a:lnTo>
                  <a:lnTo>
                    <a:pt x="0" y="2205"/>
                  </a:lnTo>
                  <a:lnTo>
                    <a:pt x="0" y="750"/>
                  </a:lnTo>
                  <a:lnTo>
                    <a:pt x="2370" y="0"/>
                  </a:lnTo>
                  <a:lnTo>
                    <a:pt x="2370" y="9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DEFE13B1-2C05-47C0-AED2-81930D5EC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72065" y="2148904"/>
              <a:ext cx="853397" cy="879967"/>
            </a:xfrm>
            <a:custGeom>
              <a:avLst/>
              <a:gdLst>
                <a:gd name="T0" fmla="*/ 0 w 2370"/>
                <a:gd name="T1" fmla="*/ 1618 h 2444"/>
                <a:gd name="T2" fmla="*/ 0 w 2370"/>
                <a:gd name="T3" fmla="*/ 2444 h 2444"/>
                <a:gd name="T4" fmla="*/ 429 w 2370"/>
                <a:gd name="T5" fmla="*/ 2318 h 2444"/>
                <a:gd name="T6" fmla="*/ 607 w 2370"/>
                <a:gd name="T7" fmla="*/ 2288 h 2444"/>
                <a:gd name="T8" fmla="*/ 824 w 2370"/>
                <a:gd name="T9" fmla="*/ 2184 h 2444"/>
                <a:gd name="T10" fmla="*/ 945 w 2370"/>
                <a:gd name="T11" fmla="*/ 1968 h 2444"/>
                <a:gd name="T12" fmla="*/ 995 w 2370"/>
                <a:gd name="T13" fmla="*/ 1611 h 2444"/>
                <a:gd name="T14" fmla="*/ 1003 w 2370"/>
                <a:gd name="T15" fmla="*/ 1609 h 2444"/>
                <a:gd name="T16" fmla="*/ 1200 w 2370"/>
                <a:gd name="T17" fmla="*/ 2195 h 2444"/>
                <a:gd name="T18" fmla="*/ 1652 w 2370"/>
                <a:gd name="T19" fmla="*/ 2376 h 2444"/>
                <a:gd name="T20" fmla="*/ 2046 w 2370"/>
                <a:gd name="T21" fmla="*/ 2250 h 2444"/>
                <a:gd name="T22" fmla="*/ 2289 w 2370"/>
                <a:gd name="T23" fmla="*/ 1902 h 2444"/>
                <a:gd name="T24" fmla="*/ 2370 w 2370"/>
                <a:gd name="T25" fmla="*/ 1391 h 2444"/>
                <a:gd name="T26" fmla="*/ 2370 w 2370"/>
                <a:gd name="T27" fmla="*/ 0 h 2444"/>
                <a:gd name="T28" fmla="*/ 0 w 2370"/>
                <a:gd name="T29" fmla="*/ 0 h 2444"/>
                <a:gd name="T30" fmla="*/ 0 w 2370"/>
                <a:gd name="T31" fmla="*/ 899 h 2444"/>
                <a:gd name="T32" fmla="*/ 819 w 2370"/>
                <a:gd name="T33" fmla="*/ 899 h 2444"/>
                <a:gd name="T34" fmla="*/ 819 w 2370"/>
                <a:gd name="T35" fmla="*/ 1068 h 2444"/>
                <a:gd name="T36" fmla="*/ 781 w 2370"/>
                <a:gd name="T37" fmla="*/ 1312 h 2444"/>
                <a:gd name="T38" fmla="*/ 671 w 2370"/>
                <a:gd name="T39" fmla="*/ 1445 h 2444"/>
                <a:gd name="T40" fmla="*/ 487 w 2370"/>
                <a:gd name="T41" fmla="*/ 1503 h 2444"/>
                <a:gd name="T42" fmla="*/ 357 w 2370"/>
                <a:gd name="T43" fmla="*/ 1522 h 2444"/>
                <a:gd name="T44" fmla="*/ 143 w 2370"/>
                <a:gd name="T45" fmla="*/ 1562 h 2444"/>
                <a:gd name="T46" fmla="*/ 0 w 2370"/>
                <a:gd name="T47" fmla="*/ 1618 h 2444"/>
                <a:gd name="T48" fmla="*/ 1172 w 2370"/>
                <a:gd name="T49" fmla="*/ 1323 h 2444"/>
                <a:gd name="T50" fmla="*/ 1172 w 2370"/>
                <a:gd name="T51" fmla="*/ 899 h 2444"/>
                <a:gd name="T52" fmla="*/ 1493 w 2370"/>
                <a:gd name="T53" fmla="*/ 899 h 2444"/>
                <a:gd name="T54" fmla="*/ 1493 w 2370"/>
                <a:gd name="T55" fmla="*/ 1318 h 2444"/>
                <a:gd name="T56" fmla="*/ 1455 w 2370"/>
                <a:gd name="T57" fmla="*/ 1495 h 2444"/>
                <a:gd name="T58" fmla="*/ 1334 w 2370"/>
                <a:gd name="T59" fmla="*/ 1548 h 2444"/>
                <a:gd name="T60" fmla="*/ 1213 w 2370"/>
                <a:gd name="T61" fmla="*/ 1494 h 2444"/>
                <a:gd name="T62" fmla="*/ 1172 w 2370"/>
                <a:gd name="T63" fmla="*/ 1323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70" h="2444">
                  <a:moveTo>
                    <a:pt x="0" y="1618"/>
                  </a:moveTo>
                  <a:lnTo>
                    <a:pt x="0" y="2444"/>
                  </a:lnTo>
                  <a:cubicBezTo>
                    <a:pt x="129" y="2390"/>
                    <a:pt x="272" y="2348"/>
                    <a:pt x="429" y="2318"/>
                  </a:cubicBezTo>
                  <a:lnTo>
                    <a:pt x="607" y="2288"/>
                  </a:lnTo>
                  <a:cubicBezTo>
                    <a:pt x="698" y="2270"/>
                    <a:pt x="770" y="2236"/>
                    <a:pt x="824" y="2184"/>
                  </a:cubicBezTo>
                  <a:cubicBezTo>
                    <a:pt x="878" y="2132"/>
                    <a:pt x="919" y="2060"/>
                    <a:pt x="945" y="1968"/>
                  </a:cubicBezTo>
                  <a:cubicBezTo>
                    <a:pt x="972" y="1876"/>
                    <a:pt x="988" y="1757"/>
                    <a:pt x="995" y="1611"/>
                  </a:cubicBezTo>
                  <a:lnTo>
                    <a:pt x="1003" y="1609"/>
                  </a:lnTo>
                  <a:cubicBezTo>
                    <a:pt x="1024" y="1880"/>
                    <a:pt x="1090" y="2075"/>
                    <a:pt x="1200" y="2195"/>
                  </a:cubicBezTo>
                  <a:cubicBezTo>
                    <a:pt x="1310" y="2316"/>
                    <a:pt x="1461" y="2376"/>
                    <a:pt x="1652" y="2376"/>
                  </a:cubicBezTo>
                  <a:cubicBezTo>
                    <a:pt x="1806" y="2376"/>
                    <a:pt x="1938" y="2334"/>
                    <a:pt x="2046" y="2250"/>
                  </a:cubicBezTo>
                  <a:cubicBezTo>
                    <a:pt x="2154" y="2166"/>
                    <a:pt x="2235" y="2050"/>
                    <a:pt x="2289" y="1902"/>
                  </a:cubicBezTo>
                  <a:cubicBezTo>
                    <a:pt x="2343" y="1754"/>
                    <a:pt x="2370" y="1584"/>
                    <a:pt x="2370" y="1391"/>
                  </a:cubicBezTo>
                  <a:lnTo>
                    <a:pt x="2370" y="0"/>
                  </a:lnTo>
                  <a:lnTo>
                    <a:pt x="0" y="0"/>
                  </a:lnTo>
                  <a:lnTo>
                    <a:pt x="0" y="899"/>
                  </a:lnTo>
                  <a:lnTo>
                    <a:pt x="819" y="899"/>
                  </a:lnTo>
                  <a:lnTo>
                    <a:pt x="819" y="1068"/>
                  </a:lnTo>
                  <a:cubicBezTo>
                    <a:pt x="819" y="1171"/>
                    <a:pt x="807" y="1252"/>
                    <a:pt x="781" y="1312"/>
                  </a:cubicBezTo>
                  <a:cubicBezTo>
                    <a:pt x="756" y="1372"/>
                    <a:pt x="719" y="1416"/>
                    <a:pt x="671" y="1445"/>
                  </a:cubicBezTo>
                  <a:cubicBezTo>
                    <a:pt x="623" y="1473"/>
                    <a:pt x="562" y="1492"/>
                    <a:pt x="487" y="1503"/>
                  </a:cubicBezTo>
                  <a:lnTo>
                    <a:pt x="357" y="1522"/>
                  </a:lnTo>
                  <a:cubicBezTo>
                    <a:pt x="269" y="1533"/>
                    <a:pt x="198" y="1546"/>
                    <a:pt x="143" y="1562"/>
                  </a:cubicBezTo>
                  <a:cubicBezTo>
                    <a:pt x="88" y="1578"/>
                    <a:pt x="41" y="1597"/>
                    <a:pt x="0" y="1618"/>
                  </a:cubicBezTo>
                  <a:close/>
                  <a:moveTo>
                    <a:pt x="1172" y="1323"/>
                  </a:moveTo>
                  <a:lnTo>
                    <a:pt x="1172" y="899"/>
                  </a:lnTo>
                  <a:lnTo>
                    <a:pt x="1493" y="899"/>
                  </a:lnTo>
                  <a:lnTo>
                    <a:pt x="1493" y="1318"/>
                  </a:lnTo>
                  <a:cubicBezTo>
                    <a:pt x="1493" y="1401"/>
                    <a:pt x="1480" y="1460"/>
                    <a:pt x="1455" y="1495"/>
                  </a:cubicBezTo>
                  <a:cubicBezTo>
                    <a:pt x="1430" y="1530"/>
                    <a:pt x="1389" y="1548"/>
                    <a:pt x="1334" y="1548"/>
                  </a:cubicBezTo>
                  <a:cubicBezTo>
                    <a:pt x="1281" y="1548"/>
                    <a:pt x="1241" y="1530"/>
                    <a:pt x="1213" y="1494"/>
                  </a:cubicBezTo>
                  <a:cubicBezTo>
                    <a:pt x="1186" y="1458"/>
                    <a:pt x="1172" y="1401"/>
                    <a:pt x="1172" y="1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4F68D64-0006-4A1A-B5A1-122BABE75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272065" y="1308790"/>
              <a:ext cx="853397" cy="752435"/>
            </a:xfrm>
            <a:custGeom>
              <a:avLst/>
              <a:gdLst>
                <a:gd name="T0" fmla="*/ 2370 w 2370"/>
                <a:gd name="T1" fmla="*/ 0 h 2092"/>
                <a:gd name="T2" fmla="*/ 2370 w 2370"/>
                <a:gd name="T3" fmla="*/ 2089 h 2092"/>
                <a:gd name="T4" fmla="*/ 1515 w 2370"/>
                <a:gd name="T5" fmla="*/ 2089 h 2092"/>
                <a:gd name="T6" fmla="*/ 1515 w 2370"/>
                <a:gd name="T7" fmla="*/ 899 h 2092"/>
                <a:gd name="T8" fmla="*/ 1332 w 2370"/>
                <a:gd name="T9" fmla="*/ 899 h 2092"/>
                <a:gd name="T10" fmla="*/ 1332 w 2370"/>
                <a:gd name="T11" fmla="*/ 1918 h 2092"/>
                <a:gd name="T12" fmla="*/ 1021 w 2370"/>
                <a:gd name="T13" fmla="*/ 1918 h 2092"/>
                <a:gd name="T14" fmla="*/ 1025 w 2370"/>
                <a:gd name="T15" fmla="*/ 899 h 2092"/>
                <a:gd name="T16" fmla="*/ 844 w 2370"/>
                <a:gd name="T17" fmla="*/ 899 h 2092"/>
                <a:gd name="T18" fmla="*/ 844 w 2370"/>
                <a:gd name="T19" fmla="*/ 2092 h 2092"/>
                <a:gd name="T20" fmla="*/ 0 w 2370"/>
                <a:gd name="T21" fmla="*/ 2092 h 2092"/>
                <a:gd name="T22" fmla="*/ 0 w 2370"/>
                <a:gd name="T23" fmla="*/ 0 h 2092"/>
                <a:gd name="T24" fmla="*/ 2370 w 2370"/>
                <a:gd name="T25" fmla="*/ 0 h 2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0" h="2092">
                  <a:moveTo>
                    <a:pt x="2370" y="0"/>
                  </a:moveTo>
                  <a:lnTo>
                    <a:pt x="2370" y="2089"/>
                  </a:lnTo>
                  <a:lnTo>
                    <a:pt x="1515" y="2089"/>
                  </a:lnTo>
                  <a:lnTo>
                    <a:pt x="1515" y="899"/>
                  </a:lnTo>
                  <a:lnTo>
                    <a:pt x="1332" y="899"/>
                  </a:lnTo>
                  <a:lnTo>
                    <a:pt x="1332" y="1918"/>
                  </a:lnTo>
                  <a:lnTo>
                    <a:pt x="1021" y="1918"/>
                  </a:lnTo>
                  <a:lnTo>
                    <a:pt x="1025" y="899"/>
                  </a:lnTo>
                  <a:lnTo>
                    <a:pt x="844" y="899"/>
                  </a:lnTo>
                  <a:lnTo>
                    <a:pt x="844" y="2092"/>
                  </a:lnTo>
                  <a:lnTo>
                    <a:pt x="0" y="2092"/>
                  </a:lnTo>
                  <a:lnTo>
                    <a:pt x="0" y="0"/>
                  </a:lnTo>
                  <a:lnTo>
                    <a:pt x="23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BDE5CCE-FE4F-40B6-8990-41271682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51327" y="5691088"/>
              <a:ext cx="1060764" cy="862431"/>
            </a:xfrm>
            <a:custGeom>
              <a:avLst/>
              <a:gdLst>
                <a:gd name="T0" fmla="*/ 1694 w 2944"/>
                <a:gd name="T1" fmla="*/ 919 h 2397"/>
                <a:gd name="T2" fmla="*/ 1478 w 2944"/>
                <a:gd name="T3" fmla="*/ 2088 h 2397"/>
                <a:gd name="T4" fmla="*/ 1457 w 2944"/>
                <a:gd name="T5" fmla="*/ 2088 h 2397"/>
                <a:gd name="T6" fmla="*/ 1236 w 2944"/>
                <a:gd name="T7" fmla="*/ 919 h 2397"/>
                <a:gd name="T8" fmla="*/ 1694 w 2944"/>
                <a:gd name="T9" fmla="*/ 919 h 2397"/>
                <a:gd name="T10" fmla="*/ 979 w 2944"/>
                <a:gd name="T11" fmla="*/ 0 h 2397"/>
                <a:gd name="T12" fmla="*/ 0 w 2944"/>
                <a:gd name="T13" fmla="*/ 0 h 2397"/>
                <a:gd name="T14" fmla="*/ 737 w 2944"/>
                <a:gd name="T15" fmla="*/ 2397 h 2397"/>
                <a:gd name="T16" fmla="*/ 2207 w 2944"/>
                <a:gd name="T17" fmla="*/ 2397 h 2397"/>
                <a:gd name="T18" fmla="*/ 2944 w 2944"/>
                <a:gd name="T19" fmla="*/ 0 h 2397"/>
                <a:gd name="T20" fmla="*/ 1944 w 2944"/>
                <a:gd name="T21" fmla="*/ 0 h 2397"/>
                <a:gd name="T22" fmla="*/ 1776 w 2944"/>
                <a:gd name="T23" fmla="*/ 584 h 2397"/>
                <a:gd name="T24" fmla="*/ 1152 w 2944"/>
                <a:gd name="T25" fmla="*/ 584 h 2397"/>
                <a:gd name="T26" fmla="*/ 979 w 2944"/>
                <a:gd name="T27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44" h="2397">
                  <a:moveTo>
                    <a:pt x="1694" y="919"/>
                  </a:moveTo>
                  <a:cubicBezTo>
                    <a:pt x="1606" y="1304"/>
                    <a:pt x="1534" y="1694"/>
                    <a:pt x="1478" y="2088"/>
                  </a:cubicBezTo>
                  <a:lnTo>
                    <a:pt x="1457" y="2088"/>
                  </a:lnTo>
                  <a:cubicBezTo>
                    <a:pt x="1394" y="1672"/>
                    <a:pt x="1321" y="1283"/>
                    <a:pt x="1236" y="919"/>
                  </a:cubicBezTo>
                  <a:lnTo>
                    <a:pt x="1694" y="919"/>
                  </a:lnTo>
                  <a:close/>
                  <a:moveTo>
                    <a:pt x="979" y="0"/>
                  </a:moveTo>
                  <a:lnTo>
                    <a:pt x="0" y="0"/>
                  </a:lnTo>
                  <a:lnTo>
                    <a:pt x="737" y="2397"/>
                  </a:lnTo>
                  <a:lnTo>
                    <a:pt x="2207" y="2397"/>
                  </a:lnTo>
                  <a:lnTo>
                    <a:pt x="2944" y="0"/>
                  </a:lnTo>
                  <a:lnTo>
                    <a:pt x="1944" y="0"/>
                  </a:lnTo>
                  <a:cubicBezTo>
                    <a:pt x="1879" y="204"/>
                    <a:pt x="1823" y="399"/>
                    <a:pt x="1776" y="584"/>
                  </a:cubicBezTo>
                  <a:lnTo>
                    <a:pt x="1152" y="584"/>
                  </a:lnTo>
                  <a:cubicBezTo>
                    <a:pt x="1103" y="399"/>
                    <a:pt x="1045" y="204"/>
                    <a:pt x="97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CA950A3-BF35-4A58-BE22-E0BD95A14E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54173" y="5691088"/>
              <a:ext cx="1076716" cy="862431"/>
            </a:xfrm>
            <a:custGeom>
              <a:avLst/>
              <a:gdLst>
                <a:gd name="T0" fmla="*/ 2988 w 2988"/>
                <a:gd name="T1" fmla="*/ 2397 h 2397"/>
                <a:gd name="T2" fmla="*/ 2230 w 2988"/>
                <a:gd name="T3" fmla="*/ 0 h 2397"/>
                <a:gd name="T4" fmla="*/ 758 w 2988"/>
                <a:gd name="T5" fmla="*/ 0 h 2397"/>
                <a:gd name="T6" fmla="*/ 0 w 2988"/>
                <a:gd name="T7" fmla="*/ 2397 h 2397"/>
                <a:gd name="T8" fmla="*/ 979 w 2988"/>
                <a:gd name="T9" fmla="*/ 2397 h 2397"/>
                <a:gd name="T10" fmla="*/ 1253 w 2988"/>
                <a:gd name="T11" fmla="*/ 1411 h 2397"/>
                <a:gd name="T12" fmla="*/ 1480 w 2988"/>
                <a:gd name="T13" fmla="*/ 309 h 2397"/>
                <a:gd name="T14" fmla="*/ 1501 w 2988"/>
                <a:gd name="T15" fmla="*/ 309 h 2397"/>
                <a:gd name="T16" fmla="*/ 1720 w 2988"/>
                <a:gd name="T17" fmla="*/ 1403 h 2397"/>
                <a:gd name="T18" fmla="*/ 1989 w 2988"/>
                <a:gd name="T19" fmla="*/ 2397 h 2397"/>
                <a:gd name="T20" fmla="*/ 2988 w 2988"/>
                <a:gd name="T21" fmla="*/ 2397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88" h="2397">
                  <a:moveTo>
                    <a:pt x="2988" y="2397"/>
                  </a:moveTo>
                  <a:lnTo>
                    <a:pt x="2230" y="0"/>
                  </a:lnTo>
                  <a:lnTo>
                    <a:pt x="758" y="0"/>
                  </a:lnTo>
                  <a:lnTo>
                    <a:pt x="0" y="2397"/>
                  </a:lnTo>
                  <a:lnTo>
                    <a:pt x="979" y="2397"/>
                  </a:lnTo>
                  <a:cubicBezTo>
                    <a:pt x="1082" y="2084"/>
                    <a:pt x="1173" y="1755"/>
                    <a:pt x="1253" y="1411"/>
                  </a:cubicBezTo>
                  <a:cubicBezTo>
                    <a:pt x="1333" y="1067"/>
                    <a:pt x="1408" y="700"/>
                    <a:pt x="1480" y="309"/>
                  </a:cubicBezTo>
                  <a:lnTo>
                    <a:pt x="1501" y="309"/>
                  </a:lnTo>
                  <a:cubicBezTo>
                    <a:pt x="1568" y="691"/>
                    <a:pt x="1641" y="1056"/>
                    <a:pt x="1720" y="1403"/>
                  </a:cubicBezTo>
                  <a:cubicBezTo>
                    <a:pt x="1799" y="1750"/>
                    <a:pt x="1888" y="2081"/>
                    <a:pt x="1989" y="2397"/>
                  </a:cubicBezTo>
                  <a:lnTo>
                    <a:pt x="2988" y="23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8A3CFB7-39CB-4F24-8FAF-5C60CE866B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072970" y="5691088"/>
              <a:ext cx="1060764" cy="862431"/>
            </a:xfrm>
            <a:custGeom>
              <a:avLst/>
              <a:gdLst>
                <a:gd name="T0" fmla="*/ 1695 w 2944"/>
                <a:gd name="T1" fmla="*/ 919 h 2397"/>
                <a:gd name="T2" fmla="*/ 1479 w 2944"/>
                <a:gd name="T3" fmla="*/ 2088 h 2397"/>
                <a:gd name="T4" fmla="*/ 1457 w 2944"/>
                <a:gd name="T5" fmla="*/ 2088 h 2397"/>
                <a:gd name="T6" fmla="*/ 1236 w 2944"/>
                <a:gd name="T7" fmla="*/ 919 h 2397"/>
                <a:gd name="T8" fmla="*/ 1695 w 2944"/>
                <a:gd name="T9" fmla="*/ 919 h 2397"/>
                <a:gd name="T10" fmla="*/ 980 w 2944"/>
                <a:gd name="T11" fmla="*/ 0 h 2397"/>
                <a:gd name="T12" fmla="*/ 0 w 2944"/>
                <a:gd name="T13" fmla="*/ 0 h 2397"/>
                <a:gd name="T14" fmla="*/ 737 w 2944"/>
                <a:gd name="T15" fmla="*/ 2397 h 2397"/>
                <a:gd name="T16" fmla="*/ 2207 w 2944"/>
                <a:gd name="T17" fmla="*/ 2397 h 2397"/>
                <a:gd name="T18" fmla="*/ 2944 w 2944"/>
                <a:gd name="T19" fmla="*/ 0 h 2397"/>
                <a:gd name="T20" fmla="*/ 1944 w 2944"/>
                <a:gd name="T21" fmla="*/ 0 h 2397"/>
                <a:gd name="T22" fmla="*/ 1777 w 2944"/>
                <a:gd name="T23" fmla="*/ 584 h 2397"/>
                <a:gd name="T24" fmla="*/ 1152 w 2944"/>
                <a:gd name="T25" fmla="*/ 584 h 2397"/>
                <a:gd name="T26" fmla="*/ 980 w 2944"/>
                <a:gd name="T27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44" h="2397">
                  <a:moveTo>
                    <a:pt x="1695" y="919"/>
                  </a:moveTo>
                  <a:cubicBezTo>
                    <a:pt x="1607" y="1304"/>
                    <a:pt x="1535" y="1694"/>
                    <a:pt x="1479" y="2088"/>
                  </a:cubicBezTo>
                  <a:lnTo>
                    <a:pt x="1457" y="2088"/>
                  </a:lnTo>
                  <a:cubicBezTo>
                    <a:pt x="1395" y="1672"/>
                    <a:pt x="1321" y="1283"/>
                    <a:pt x="1236" y="919"/>
                  </a:cubicBezTo>
                  <a:lnTo>
                    <a:pt x="1695" y="919"/>
                  </a:lnTo>
                  <a:close/>
                  <a:moveTo>
                    <a:pt x="980" y="0"/>
                  </a:moveTo>
                  <a:lnTo>
                    <a:pt x="0" y="0"/>
                  </a:lnTo>
                  <a:lnTo>
                    <a:pt x="737" y="2397"/>
                  </a:lnTo>
                  <a:lnTo>
                    <a:pt x="2207" y="2397"/>
                  </a:lnTo>
                  <a:lnTo>
                    <a:pt x="2944" y="0"/>
                  </a:lnTo>
                  <a:lnTo>
                    <a:pt x="1944" y="0"/>
                  </a:lnTo>
                  <a:cubicBezTo>
                    <a:pt x="1880" y="204"/>
                    <a:pt x="1824" y="399"/>
                    <a:pt x="1777" y="584"/>
                  </a:cubicBezTo>
                  <a:lnTo>
                    <a:pt x="1152" y="584"/>
                  </a:lnTo>
                  <a:cubicBezTo>
                    <a:pt x="1103" y="399"/>
                    <a:pt x="1046" y="204"/>
                    <a:pt x="9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D5C9C1F-B05E-4A9E-92E5-D345F3768A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098641" y="5691088"/>
              <a:ext cx="890084" cy="862431"/>
            </a:xfrm>
            <a:custGeom>
              <a:avLst/>
              <a:gdLst>
                <a:gd name="T0" fmla="*/ 1134 w 2471"/>
                <a:gd name="T1" fmla="*/ 1185 h 2397"/>
                <a:gd name="T2" fmla="*/ 1562 w 2471"/>
                <a:gd name="T3" fmla="*/ 1185 h 2397"/>
                <a:gd name="T4" fmla="*/ 1562 w 2471"/>
                <a:gd name="T5" fmla="*/ 1510 h 2397"/>
                <a:gd name="T6" fmla="*/ 1139 w 2471"/>
                <a:gd name="T7" fmla="*/ 1510 h 2397"/>
                <a:gd name="T8" fmla="*/ 959 w 2471"/>
                <a:gd name="T9" fmla="*/ 1471 h 2397"/>
                <a:gd name="T10" fmla="*/ 906 w 2471"/>
                <a:gd name="T11" fmla="*/ 1349 h 2397"/>
                <a:gd name="T12" fmla="*/ 960 w 2471"/>
                <a:gd name="T13" fmla="*/ 1227 h 2397"/>
                <a:gd name="T14" fmla="*/ 1134 w 2471"/>
                <a:gd name="T15" fmla="*/ 1185 h 2397"/>
                <a:gd name="T16" fmla="*/ 835 w 2471"/>
                <a:gd name="T17" fmla="*/ 0 h 2397"/>
                <a:gd name="T18" fmla="*/ 0 w 2471"/>
                <a:gd name="T19" fmla="*/ 0 h 2397"/>
                <a:gd name="T20" fmla="*/ 127 w 2471"/>
                <a:gd name="T21" fmla="*/ 433 h 2397"/>
                <a:gd name="T22" fmla="*/ 157 w 2471"/>
                <a:gd name="T23" fmla="*/ 614 h 2397"/>
                <a:gd name="T24" fmla="*/ 263 w 2471"/>
                <a:gd name="T25" fmla="*/ 833 h 2397"/>
                <a:gd name="T26" fmla="*/ 481 w 2471"/>
                <a:gd name="T27" fmla="*/ 956 h 2397"/>
                <a:gd name="T28" fmla="*/ 842 w 2471"/>
                <a:gd name="T29" fmla="*/ 1006 h 2397"/>
                <a:gd name="T30" fmla="*/ 844 w 2471"/>
                <a:gd name="T31" fmla="*/ 1014 h 2397"/>
                <a:gd name="T32" fmla="*/ 251 w 2471"/>
                <a:gd name="T33" fmla="*/ 1214 h 2397"/>
                <a:gd name="T34" fmla="*/ 69 w 2471"/>
                <a:gd name="T35" fmla="*/ 1671 h 2397"/>
                <a:gd name="T36" fmla="*/ 196 w 2471"/>
                <a:gd name="T37" fmla="*/ 2069 h 2397"/>
                <a:gd name="T38" fmla="*/ 547 w 2471"/>
                <a:gd name="T39" fmla="*/ 2315 h 2397"/>
                <a:gd name="T40" fmla="*/ 1065 w 2471"/>
                <a:gd name="T41" fmla="*/ 2397 h 2397"/>
                <a:gd name="T42" fmla="*/ 2471 w 2471"/>
                <a:gd name="T43" fmla="*/ 2397 h 2397"/>
                <a:gd name="T44" fmla="*/ 2471 w 2471"/>
                <a:gd name="T45" fmla="*/ 0 h 2397"/>
                <a:gd name="T46" fmla="*/ 1562 w 2471"/>
                <a:gd name="T47" fmla="*/ 0 h 2397"/>
                <a:gd name="T48" fmla="*/ 1562 w 2471"/>
                <a:gd name="T49" fmla="*/ 828 h 2397"/>
                <a:gd name="T50" fmla="*/ 1391 w 2471"/>
                <a:gd name="T51" fmla="*/ 828 h 2397"/>
                <a:gd name="T52" fmla="*/ 1144 w 2471"/>
                <a:gd name="T53" fmla="*/ 790 h 2397"/>
                <a:gd name="T54" fmla="*/ 1010 w 2471"/>
                <a:gd name="T55" fmla="*/ 679 h 2397"/>
                <a:gd name="T56" fmla="*/ 951 w 2471"/>
                <a:gd name="T57" fmla="*/ 492 h 2397"/>
                <a:gd name="T58" fmla="*/ 933 w 2471"/>
                <a:gd name="T59" fmla="*/ 361 h 2397"/>
                <a:gd name="T60" fmla="*/ 892 w 2471"/>
                <a:gd name="T61" fmla="*/ 144 h 2397"/>
                <a:gd name="T62" fmla="*/ 835 w 2471"/>
                <a:gd name="T63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71" h="2397">
                  <a:moveTo>
                    <a:pt x="1134" y="1185"/>
                  </a:moveTo>
                  <a:lnTo>
                    <a:pt x="1562" y="1185"/>
                  </a:lnTo>
                  <a:lnTo>
                    <a:pt x="1562" y="1510"/>
                  </a:lnTo>
                  <a:lnTo>
                    <a:pt x="1139" y="1510"/>
                  </a:lnTo>
                  <a:cubicBezTo>
                    <a:pt x="1055" y="1510"/>
                    <a:pt x="995" y="1497"/>
                    <a:pt x="959" y="1471"/>
                  </a:cubicBezTo>
                  <a:cubicBezTo>
                    <a:pt x="924" y="1446"/>
                    <a:pt x="906" y="1405"/>
                    <a:pt x="906" y="1349"/>
                  </a:cubicBezTo>
                  <a:cubicBezTo>
                    <a:pt x="906" y="1296"/>
                    <a:pt x="924" y="1255"/>
                    <a:pt x="960" y="1227"/>
                  </a:cubicBezTo>
                  <a:cubicBezTo>
                    <a:pt x="996" y="1199"/>
                    <a:pt x="1054" y="1185"/>
                    <a:pt x="1134" y="1185"/>
                  </a:cubicBezTo>
                  <a:close/>
                  <a:moveTo>
                    <a:pt x="835" y="0"/>
                  </a:moveTo>
                  <a:lnTo>
                    <a:pt x="0" y="0"/>
                  </a:lnTo>
                  <a:cubicBezTo>
                    <a:pt x="55" y="130"/>
                    <a:pt x="97" y="275"/>
                    <a:pt x="127" y="433"/>
                  </a:cubicBezTo>
                  <a:lnTo>
                    <a:pt x="157" y="614"/>
                  </a:lnTo>
                  <a:cubicBezTo>
                    <a:pt x="175" y="706"/>
                    <a:pt x="210" y="779"/>
                    <a:pt x="263" y="833"/>
                  </a:cubicBezTo>
                  <a:cubicBezTo>
                    <a:pt x="315" y="888"/>
                    <a:pt x="388" y="929"/>
                    <a:pt x="481" y="956"/>
                  </a:cubicBezTo>
                  <a:cubicBezTo>
                    <a:pt x="575" y="982"/>
                    <a:pt x="695" y="999"/>
                    <a:pt x="842" y="1006"/>
                  </a:cubicBezTo>
                  <a:lnTo>
                    <a:pt x="844" y="1014"/>
                  </a:lnTo>
                  <a:cubicBezTo>
                    <a:pt x="570" y="1036"/>
                    <a:pt x="373" y="1102"/>
                    <a:pt x="251" y="1214"/>
                  </a:cubicBezTo>
                  <a:cubicBezTo>
                    <a:pt x="129" y="1325"/>
                    <a:pt x="69" y="1478"/>
                    <a:pt x="69" y="1671"/>
                  </a:cubicBezTo>
                  <a:cubicBezTo>
                    <a:pt x="69" y="1827"/>
                    <a:pt x="111" y="1960"/>
                    <a:pt x="196" y="2069"/>
                  </a:cubicBezTo>
                  <a:cubicBezTo>
                    <a:pt x="281" y="2179"/>
                    <a:pt x="398" y="2261"/>
                    <a:pt x="547" y="2315"/>
                  </a:cubicBezTo>
                  <a:cubicBezTo>
                    <a:pt x="697" y="2370"/>
                    <a:pt x="870" y="2397"/>
                    <a:pt x="1065" y="2397"/>
                  </a:cubicBezTo>
                  <a:lnTo>
                    <a:pt x="2471" y="2397"/>
                  </a:lnTo>
                  <a:lnTo>
                    <a:pt x="2471" y="0"/>
                  </a:lnTo>
                  <a:lnTo>
                    <a:pt x="1562" y="0"/>
                  </a:lnTo>
                  <a:lnTo>
                    <a:pt x="1562" y="828"/>
                  </a:lnTo>
                  <a:lnTo>
                    <a:pt x="1391" y="828"/>
                  </a:lnTo>
                  <a:cubicBezTo>
                    <a:pt x="1288" y="828"/>
                    <a:pt x="1205" y="816"/>
                    <a:pt x="1144" y="790"/>
                  </a:cubicBezTo>
                  <a:cubicBezTo>
                    <a:pt x="1083" y="764"/>
                    <a:pt x="1039" y="727"/>
                    <a:pt x="1010" y="679"/>
                  </a:cubicBezTo>
                  <a:cubicBezTo>
                    <a:pt x="982" y="630"/>
                    <a:pt x="962" y="568"/>
                    <a:pt x="951" y="492"/>
                  </a:cubicBezTo>
                  <a:lnTo>
                    <a:pt x="933" y="361"/>
                  </a:lnTo>
                  <a:cubicBezTo>
                    <a:pt x="921" y="272"/>
                    <a:pt x="908" y="200"/>
                    <a:pt x="892" y="144"/>
                  </a:cubicBezTo>
                  <a:cubicBezTo>
                    <a:pt x="875" y="89"/>
                    <a:pt x="857" y="41"/>
                    <a:pt x="83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ED2445D-2204-459C-AE55-499BD2060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076457" y="5691088"/>
              <a:ext cx="762474" cy="862431"/>
            </a:xfrm>
            <a:custGeom>
              <a:avLst/>
              <a:gdLst>
                <a:gd name="T0" fmla="*/ 2117 w 2117"/>
                <a:gd name="T1" fmla="*/ 0 h 2397"/>
                <a:gd name="T2" fmla="*/ 0 w 2117"/>
                <a:gd name="T3" fmla="*/ 0 h 2397"/>
                <a:gd name="T4" fmla="*/ 0 w 2117"/>
                <a:gd name="T5" fmla="*/ 854 h 2397"/>
                <a:gd name="T6" fmla="*/ 1207 w 2117"/>
                <a:gd name="T7" fmla="*/ 854 h 2397"/>
                <a:gd name="T8" fmla="*/ 1207 w 2117"/>
                <a:gd name="T9" fmla="*/ 1036 h 2397"/>
                <a:gd name="T10" fmla="*/ 176 w 2117"/>
                <a:gd name="T11" fmla="*/ 1033 h 2397"/>
                <a:gd name="T12" fmla="*/ 176 w 2117"/>
                <a:gd name="T13" fmla="*/ 1348 h 2397"/>
                <a:gd name="T14" fmla="*/ 1207 w 2117"/>
                <a:gd name="T15" fmla="*/ 1348 h 2397"/>
                <a:gd name="T16" fmla="*/ 1207 w 2117"/>
                <a:gd name="T17" fmla="*/ 1532 h 2397"/>
                <a:gd name="T18" fmla="*/ 3 w 2117"/>
                <a:gd name="T19" fmla="*/ 1532 h 2397"/>
                <a:gd name="T20" fmla="*/ 3 w 2117"/>
                <a:gd name="T21" fmla="*/ 2397 h 2397"/>
                <a:gd name="T22" fmla="*/ 2117 w 2117"/>
                <a:gd name="T23" fmla="*/ 2397 h 2397"/>
                <a:gd name="T24" fmla="*/ 2117 w 2117"/>
                <a:gd name="T25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7" h="2397">
                  <a:moveTo>
                    <a:pt x="2117" y="0"/>
                  </a:moveTo>
                  <a:lnTo>
                    <a:pt x="0" y="0"/>
                  </a:lnTo>
                  <a:lnTo>
                    <a:pt x="0" y="854"/>
                  </a:lnTo>
                  <a:lnTo>
                    <a:pt x="1207" y="854"/>
                  </a:lnTo>
                  <a:lnTo>
                    <a:pt x="1207" y="1036"/>
                  </a:lnTo>
                  <a:lnTo>
                    <a:pt x="176" y="1033"/>
                  </a:lnTo>
                  <a:lnTo>
                    <a:pt x="176" y="1348"/>
                  </a:lnTo>
                  <a:lnTo>
                    <a:pt x="1207" y="1348"/>
                  </a:lnTo>
                  <a:lnTo>
                    <a:pt x="1207" y="1532"/>
                  </a:lnTo>
                  <a:lnTo>
                    <a:pt x="3" y="1532"/>
                  </a:lnTo>
                  <a:lnTo>
                    <a:pt x="3" y="2397"/>
                  </a:lnTo>
                  <a:lnTo>
                    <a:pt x="2117" y="2397"/>
                  </a:lnTo>
                  <a:lnTo>
                    <a:pt x="21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3A6C035-5333-4B74-9E6B-B403C33CC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0979303" y="1734427"/>
              <a:ext cx="909226" cy="966050"/>
            </a:xfrm>
            <a:custGeom>
              <a:avLst/>
              <a:gdLst>
                <a:gd name="T0" fmla="*/ 1641 w 2528"/>
                <a:gd name="T1" fmla="*/ 1343 h 2681"/>
                <a:gd name="T2" fmla="*/ 1551 w 2528"/>
                <a:gd name="T3" fmla="*/ 1709 h 2681"/>
                <a:gd name="T4" fmla="*/ 1268 w 2528"/>
                <a:gd name="T5" fmla="*/ 1827 h 2681"/>
                <a:gd name="T6" fmla="*/ 979 w 2528"/>
                <a:gd name="T7" fmla="*/ 1709 h 2681"/>
                <a:gd name="T8" fmla="*/ 887 w 2528"/>
                <a:gd name="T9" fmla="*/ 1341 h 2681"/>
                <a:gd name="T10" fmla="*/ 979 w 2528"/>
                <a:gd name="T11" fmla="*/ 971 h 2681"/>
                <a:gd name="T12" fmla="*/ 1268 w 2528"/>
                <a:gd name="T13" fmla="*/ 852 h 2681"/>
                <a:gd name="T14" fmla="*/ 1551 w 2528"/>
                <a:gd name="T15" fmla="*/ 971 h 2681"/>
                <a:gd name="T16" fmla="*/ 1641 w 2528"/>
                <a:gd name="T17" fmla="*/ 1343 h 2681"/>
                <a:gd name="T18" fmla="*/ 2528 w 2528"/>
                <a:gd name="T19" fmla="*/ 1338 h 2681"/>
                <a:gd name="T20" fmla="*/ 2199 w 2528"/>
                <a:gd name="T21" fmla="*/ 334 h 2681"/>
                <a:gd name="T22" fmla="*/ 1266 w 2528"/>
                <a:gd name="T23" fmla="*/ 0 h 2681"/>
                <a:gd name="T24" fmla="*/ 330 w 2528"/>
                <a:gd name="T25" fmla="*/ 334 h 2681"/>
                <a:gd name="T26" fmla="*/ 0 w 2528"/>
                <a:gd name="T27" fmla="*/ 1338 h 2681"/>
                <a:gd name="T28" fmla="*/ 330 w 2528"/>
                <a:gd name="T29" fmla="*/ 2346 h 2681"/>
                <a:gd name="T30" fmla="*/ 1268 w 2528"/>
                <a:gd name="T31" fmla="*/ 2681 h 2681"/>
                <a:gd name="T32" fmla="*/ 2200 w 2528"/>
                <a:gd name="T33" fmla="*/ 2346 h 2681"/>
                <a:gd name="T34" fmla="*/ 2528 w 2528"/>
                <a:gd name="T35" fmla="*/ 1338 h 2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28" h="2681">
                  <a:moveTo>
                    <a:pt x="1641" y="1343"/>
                  </a:moveTo>
                  <a:cubicBezTo>
                    <a:pt x="1641" y="1508"/>
                    <a:pt x="1611" y="1630"/>
                    <a:pt x="1551" y="1709"/>
                  </a:cubicBezTo>
                  <a:cubicBezTo>
                    <a:pt x="1492" y="1788"/>
                    <a:pt x="1397" y="1827"/>
                    <a:pt x="1268" y="1827"/>
                  </a:cubicBezTo>
                  <a:cubicBezTo>
                    <a:pt x="1136" y="1827"/>
                    <a:pt x="1040" y="1788"/>
                    <a:pt x="979" y="1709"/>
                  </a:cubicBezTo>
                  <a:cubicBezTo>
                    <a:pt x="918" y="1630"/>
                    <a:pt x="887" y="1508"/>
                    <a:pt x="887" y="1341"/>
                  </a:cubicBezTo>
                  <a:cubicBezTo>
                    <a:pt x="887" y="1174"/>
                    <a:pt x="918" y="1051"/>
                    <a:pt x="979" y="971"/>
                  </a:cubicBezTo>
                  <a:cubicBezTo>
                    <a:pt x="1040" y="892"/>
                    <a:pt x="1136" y="852"/>
                    <a:pt x="1268" y="852"/>
                  </a:cubicBezTo>
                  <a:cubicBezTo>
                    <a:pt x="1397" y="852"/>
                    <a:pt x="1492" y="892"/>
                    <a:pt x="1551" y="971"/>
                  </a:cubicBezTo>
                  <a:cubicBezTo>
                    <a:pt x="1611" y="1051"/>
                    <a:pt x="1641" y="1174"/>
                    <a:pt x="1641" y="1343"/>
                  </a:cubicBezTo>
                  <a:close/>
                  <a:moveTo>
                    <a:pt x="2528" y="1338"/>
                  </a:moveTo>
                  <a:cubicBezTo>
                    <a:pt x="2528" y="891"/>
                    <a:pt x="2419" y="557"/>
                    <a:pt x="2199" y="334"/>
                  </a:cubicBezTo>
                  <a:cubicBezTo>
                    <a:pt x="1980" y="111"/>
                    <a:pt x="1669" y="0"/>
                    <a:pt x="1266" y="0"/>
                  </a:cubicBezTo>
                  <a:cubicBezTo>
                    <a:pt x="862" y="0"/>
                    <a:pt x="550" y="111"/>
                    <a:pt x="330" y="334"/>
                  </a:cubicBezTo>
                  <a:cubicBezTo>
                    <a:pt x="110" y="557"/>
                    <a:pt x="0" y="891"/>
                    <a:pt x="0" y="1338"/>
                  </a:cubicBezTo>
                  <a:cubicBezTo>
                    <a:pt x="0" y="1787"/>
                    <a:pt x="110" y="2123"/>
                    <a:pt x="330" y="2346"/>
                  </a:cubicBezTo>
                  <a:cubicBezTo>
                    <a:pt x="550" y="2569"/>
                    <a:pt x="862" y="2681"/>
                    <a:pt x="1268" y="2681"/>
                  </a:cubicBezTo>
                  <a:cubicBezTo>
                    <a:pt x="1671" y="2681"/>
                    <a:pt x="1981" y="2569"/>
                    <a:pt x="2200" y="2346"/>
                  </a:cubicBezTo>
                  <a:cubicBezTo>
                    <a:pt x="2419" y="2123"/>
                    <a:pt x="2528" y="1787"/>
                    <a:pt x="2528" y="13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5DDED3C-E05C-4AF2-BD9E-D2D4BAA9E5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003230" y="2652653"/>
              <a:ext cx="862968" cy="1076047"/>
            </a:xfrm>
            <a:custGeom>
              <a:avLst/>
              <a:gdLst>
                <a:gd name="T0" fmla="*/ 0 w 2398"/>
                <a:gd name="T1" fmla="*/ 1989 h 2989"/>
                <a:gd name="T2" fmla="*/ 995 w 2398"/>
                <a:gd name="T3" fmla="*/ 1720 h 2989"/>
                <a:gd name="T4" fmla="*/ 2088 w 2398"/>
                <a:gd name="T5" fmla="*/ 1502 h 2989"/>
                <a:gd name="T6" fmla="*/ 2088 w 2398"/>
                <a:gd name="T7" fmla="*/ 1480 h 2989"/>
                <a:gd name="T8" fmla="*/ 986 w 2398"/>
                <a:gd name="T9" fmla="*/ 1253 h 2989"/>
                <a:gd name="T10" fmla="*/ 0 w 2398"/>
                <a:gd name="T11" fmla="*/ 979 h 2989"/>
                <a:gd name="T12" fmla="*/ 0 w 2398"/>
                <a:gd name="T13" fmla="*/ 0 h 2989"/>
                <a:gd name="T14" fmla="*/ 2398 w 2398"/>
                <a:gd name="T15" fmla="*/ 758 h 2989"/>
                <a:gd name="T16" fmla="*/ 2398 w 2398"/>
                <a:gd name="T17" fmla="*/ 2230 h 2989"/>
                <a:gd name="T18" fmla="*/ 0 w 2398"/>
                <a:gd name="T19" fmla="*/ 2989 h 2989"/>
                <a:gd name="T20" fmla="*/ 0 w 2398"/>
                <a:gd name="T21" fmla="*/ 1989 h 2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98" h="2989">
                  <a:moveTo>
                    <a:pt x="0" y="1989"/>
                  </a:moveTo>
                  <a:cubicBezTo>
                    <a:pt x="316" y="1889"/>
                    <a:pt x="647" y="1799"/>
                    <a:pt x="995" y="1720"/>
                  </a:cubicBezTo>
                  <a:cubicBezTo>
                    <a:pt x="1342" y="1642"/>
                    <a:pt x="1706" y="1569"/>
                    <a:pt x="2088" y="1502"/>
                  </a:cubicBezTo>
                  <a:lnTo>
                    <a:pt x="2088" y="1480"/>
                  </a:lnTo>
                  <a:cubicBezTo>
                    <a:pt x="1697" y="1409"/>
                    <a:pt x="1330" y="1333"/>
                    <a:pt x="986" y="1253"/>
                  </a:cubicBezTo>
                  <a:cubicBezTo>
                    <a:pt x="642" y="1173"/>
                    <a:pt x="314" y="1082"/>
                    <a:pt x="0" y="979"/>
                  </a:cubicBezTo>
                  <a:lnTo>
                    <a:pt x="0" y="0"/>
                  </a:lnTo>
                  <a:lnTo>
                    <a:pt x="2398" y="758"/>
                  </a:lnTo>
                  <a:lnTo>
                    <a:pt x="2398" y="2230"/>
                  </a:lnTo>
                  <a:lnTo>
                    <a:pt x="0" y="2989"/>
                  </a:lnTo>
                  <a:lnTo>
                    <a:pt x="0" y="19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071B0DC-7FB6-4C7C-97F2-16CABAAAC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1003230" y="3719133"/>
              <a:ext cx="862968" cy="889531"/>
            </a:xfrm>
            <a:custGeom>
              <a:avLst/>
              <a:gdLst>
                <a:gd name="T0" fmla="*/ 1212 w 2398"/>
                <a:gd name="T1" fmla="*/ 1134 h 2472"/>
                <a:gd name="T2" fmla="*/ 1212 w 2398"/>
                <a:gd name="T3" fmla="*/ 1563 h 2472"/>
                <a:gd name="T4" fmla="*/ 887 w 2398"/>
                <a:gd name="T5" fmla="*/ 1563 h 2472"/>
                <a:gd name="T6" fmla="*/ 887 w 2398"/>
                <a:gd name="T7" fmla="*/ 1139 h 2472"/>
                <a:gd name="T8" fmla="*/ 926 w 2398"/>
                <a:gd name="T9" fmla="*/ 960 h 2472"/>
                <a:gd name="T10" fmla="*/ 1048 w 2398"/>
                <a:gd name="T11" fmla="*/ 906 h 2472"/>
                <a:gd name="T12" fmla="*/ 1170 w 2398"/>
                <a:gd name="T13" fmla="*/ 961 h 2472"/>
                <a:gd name="T14" fmla="*/ 1212 w 2398"/>
                <a:gd name="T15" fmla="*/ 1134 h 2472"/>
                <a:gd name="T16" fmla="*/ 2398 w 2398"/>
                <a:gd name="T17" fmla="*/ 836 h 2472"/>
                <a:gd name="T18" fmla="*/ 2398 w 2398"/>
                <a:gd name="T19" fmla="*/ 0 h 2472"/>
                <a:gd name="T20" fmla="*/ 1964 w 2398"/>
                <a:gd name="T21" fmla="*/ 127 h 2472"/>
                <a:gd name="T22" fmla="*/ 1783 w 2398"/>
                <a:gd name="T23" fmla="*/ 158 h 2472"/>
                <a:gd name="T24" fmla="*/ 1564 w 2398"/>
                <a:gd name="T25" fmla="*/ 263 h 2472"/>
                <a:gd name="T26" fmla="*/ 1442 w 2398"/>
                <a:gd name="T27" fmla="*/ 482 h 2472"/>
                <a:gd name="T28" fmla="*/ 1391 w 2398"/>
                <a:gd name="T29" fmla="*/ 843 h 2472"/>
                <a:gd name="T30" fmla="*/ 1383 w 2398"/>
                <a:gd name="T31" fmla="*/ 844 h 2472"/>
                <a:gd name="T32" fmla="*/ 1184 w 2398"/>
                <a:gd name="T33" fmla="*/ 251 h 2472"/>
                <a:gd name="T34" fmla="*/ 727 w 2398"/>
                <a:gd name="T35" fmla="*/ 69 h 2472"/>
                <a:gd name="T36" fmla="*/ 328 w 2398"/>
                <a:gd name="T37" fmla="*/ 196 h 2472"/>
                <a:gd name="T38" fmla="*/ 82 w 2398"/>
                <a:gd name="T39" fmla="*/ 548 h 2472"/>
                <a:gd name="T40" fmla="*/ 0 w 2398"/>
                <a:gd name="T41" fmla="*/ 1065 h 2472"/>
                <a:gd name="T42" fmla="*/ 0 w 2398"/>
                <a:gd name="T43" fmla="*/ 2472 h 2472"/>
                <a:gd name="T44" fmla="*/ 2398 w 2398"/>
                <a:gd name="T45" fmla="*/ 2472 h 2472"/>
                <a:gd name="T46" fmla="*/ 2398 w 2398"/>
                <a:gd name="T47" fmla="*/ 1563 h 2472"/>
                <a:gd name="T48" fmla="*/ 1569 w 2398"/>
                <a:gd name="T49" fmla="*/ 1563 h 2472"/>
                <a:gd name="T50" fmla="*/ 1569 w 2398"/>
                <a:gd name="T51" fmla="*/ 1392 h 2472"/>
                <a:gd name="T52" fmla="*/ 1607 w 2398"/>
                <a:gd name="T53" fmla="*/ 1145 h 2472"/>
                <a:gd name="T54" fmla="*/ 1719 w 2398"/>
                <a:gd name="T55" fmla="*/ 1011 h 2472"/>
                <a:gd name="T56" fmla="*/ 1906 w 2398"/>
                <a:gd name="T57" fmla="*/ 951 h 2472"/>
                <a:gd name="T58" fmla="*/ 2036 w 2398"/>
                <a:gd name="T59" fmla="*/ 933 h 2472"/>
                <a:gd name="T60" fmla="*/ 2253 w 2398"/>
                <a:gd name="T61" fmla="*/ 892 h 2472"/>
                <a:gd name="T62" fmla="*/ 2398 w 2398"/>
                <a:gd name="T63" fmla="*/ 836 h 2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98" h="2472">
                  <a:moveTo>
                    <a:pt x="1212" y="1134"/>
                  </a:moveTo>
                  <a:lnTo>
                    <a:pt x="1212" y="1563"/>
                  </a:lnTo>
                  <a:lnTo>
                    <a:pt x="887" y="1563"/>
                  </a:lnTo>
                  <a:lnTo>
                    <a:pt x="887" y="1139"/>
                  </a:lnTo>
                  <a:cubicBezTo>
                    <a:pt x="887" y="1055"/>
                    <a:pt x="900" y="995"/>
                    <a:pt x="926" y="960"/>
                  </a:cubicBezTo>
                  <a:cubicBezTo>
                    <a:pt x="952" y="924"/>
                    <a:pt x="992" y="906"/>
                    <a:pt x="1048" y="906"/>
                  </a:cubicBezTo>
                  <a:cubicBezTo>
                    <a:pt x="1102" y="906"/>
                    <a:pt x="1143" y="924"/>
                    <a:pt x="1170" y="961"/>
                  </a:cubicBezTo>
                  <a:cubicBezTo>
                    <a:pt x="1198" y="997"/>
                    <a:pt x="1212" y="1055"/>
                    <a:pt x="1212" y="1134"/>
                  </a:cubicBezTo>
                  <a:close/>
                  <a:moveTo>
                    <a:pt x="2398" y="836"/>
                  </a:moveTo>
                  <a:lnTo>
                    <a:pt x="2398" y="0"/>
                  </a:lnTo>
                  <a:cubicBezTo>
                    <a:pt x="2267" y="55"/>
                    <a:pt x="2123" y="97"/>
                    <a:pt x="1964" y="127"/>
                  </a:cubicBezTo>
                  <a:lnTo>
                    <a:pt x="1783" y="158"/>
                  </a:lnTo>
                  <a:cubicBezTo>
                    <a:pt x="1692" y="176"/>
                    <a:pt x="1619" y="211"/>
                    <a:pt x="1564" y="263"/>
                  </a:cubicBezTo>
                  <a:cubicBezTo>
                    <a:pt x="1509" y="316"/>
                    <a:pt x="1468" y="388"/>
                    <a:pt x="1442" y="482"/>
                  </a:cubicBezTo>
                  <a:cubicBezTo>
                    <a:pt x="1415" y="575"/>
                    <a:pt x="1398" y="695"/>
                    <a:pt x="1391" y="843"/>
                  </a:cubicBezTo>
                  <a:lnTo>
                    <a:pt x="1383" y="844"/>
                  </a:lnTo>
                  <a:cubicBezTo>
                    <a:pt x="1362" y="571"/>
                    <a:pt x="1295" y="373"/>
                    <a:pt x="1184" y="251"/>
                  </a:cubicBezTo>
                  <a:cubicBezTo>
                    <a:pt x="1072" y="130"/>
                    <a:pt x="920" y="69"/>
                    <a:pt x="727" y="69"/>
                  </a:cubicBezTo>
                  <a:cubicBezTo>
                    <a:pt x="570" y="69"/>
                    <a:pt x="438" y="111"/>
                    <a:pt x="328" y="196"/>
                  </a:cubicBezTo>
                  <a:cubicBezTo>
                    <a:pt x="219" y="281"/>
                    <a:pt x="137" y="398"/>
                    <a:pt x="82" y="548"/>
                  </a:cubicBezTo>
                  <a:cubicBezTo>
                    <a:pt x="27" y="697"/>
                    <a:pt x="0" y="870"/>
                    <a:pt x="0" y="1065"/>
                  </a:cubicBezTo>
                  <a:lnTo>
                    <a:pt x="0" y="2472"/>
                  </a:lnTo>
                  <a:lnTo>
                    <a:pt x="2398" y="2472"/>
                  </a:lnTo>
                  <a:lnTo>
                    <a:pt x="2398" y="1563"/>
                  </a:lnTo>
                  <a:lnTo>
                    <a:pt x="1569" y="1563"/>
                  </a:lnTo>
                  <a:lnTo>
                    <a:pt x="1569" y="1392"/>
                  </a:lnTo>
                  <a:cubicBezTo>
                    <a:pt x="1569" y="1288"/>
                    <a:pt x="1582" y="1206"/>
                    <a:pt x="1607" y="1145"/>
                  </a:cubicBezTo>
                  <a:cubicBezTo>
                    <a:pt x="1633" y="1084"/>
                    <a:pt x="1670" y="1039"/>
                    <a:pt x="1719" y="1011"/>
                  </a:cubicBezTo>
                  <a:cubicBezTo>
                    <a:pt x="1767" y="982"/>
                    <a:pt x="1830" y="963"/>
                    <a:pt x="1906" y="951"/>
                  </a:cubicBezTo>
                  <a:lnTo>
                    <a:pt x="2036" y="933"/>
                  </a:lnTo>
                  <a:cubicBezTo>
                    <a:pt x="2125" y="922"/>
                    <a:pt x="2198" y="908"/>
                    <a:pt x="2253" y="892"/>
                  </a:cubicBezTo>
                  <a:cubicBezTo>
                    <a:pt x="2308" y="876"/>
                    <a:pt x="2357" y="857"/>
                    <a:pt x="2398" y="8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715F392-9BCF-4C90-A32D-EEB15231A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003230" y="4696343"/>
              <a:ext cx="862968" cy="762000"/>
            </a:xfrm>
            <a:custGeom>
              <a:avLst/>
              <a:gdLst>
                <a:gd name="T0" fmla="*/ 0 w 2398"/>
                <a:gd name="T1" fmla="*/ 2116 h 2116"/>
                <a:gd name="T2" fmla="*/ 0 w 2398"/>
                <a:gd name="T3" fmla="*/ 3 h 2116"/>
                <a:gd name="T4" fmla="*/ 866 w 2398"/>
                <a:gd name="T5" fmla="*/ 3 h 2116"/>
                <a:gd name="T6" fmla="*/ 866 w 2398"/>
                <a:gd name="T7" fmla="*/ 1207 h 2116"/>
                <a:gd name="T8" fmla="*/ 1050 w 2398"/>
                <a:gd name="T9" fmla="*/ 1207 h 2116"/>
                <a:gd name="T10" fmla="*/ 1050 w 2398"/>
                <a:gd name="T11" fmla="*/ 175 h 2116"/>
                <a:gd name="T12" fmla="*/ 1365 w 2398"/>
                <a:gd name="T13" fmla="*/ 175 h 2116"/>
                <a:gd name="T14" fmla="*/ 1361 w 2398"/>
                <a:gd name="T15" fmla="*/ 1207 h 2116"/>
                <a:gd name="T16" fmla="*/ 1544 w 2398"/>
                <a:gd name="T17" fmla="*/ 1207 h 2116"/>
                <a:gd name="T18" fmla="*/ 1544 w 2398"/>
                <a:gd name="T19" fmla="*/ 0 h 2116"/>
                <a:gd name="T20" fmla="*/ 2398 w 2398"/>
                <a:gd name="T21" fmla="*/ 0 h 2116"/>
                <a:gd name="T22" fmla="*/ 2398 w 2398"/>
                <a:gd name="T23" fmla="*/ 2116 h 2116"/>
                <a:gd name="T24" fmla="*/ 0 w 2398"/>
                <a:gd name="T25" fmla="*/ 2116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98" h="2116">
                  <a:moveTo>
                    <a:pt x="0" y="2116"/>
                  </a:moveTo>
                  <a:lnTo>
                    <a:pt x="0" y="3"/>
                  </a:lnTo>
                  <a:lnTo>
                    <a:pt x="866" y="3"/>
                  </a:lnTo>
                  <a:lnTo>
                    <a:pt x="866" y="1207"/>
                  </a:lnTo>
                  <a:lnTo>
                    <a:pt x="1050" y="1207"/>
                  </a:lnTo>
                  <a:lnTo>
                    <a:pt x="1050" y="175"/>
                  </a:lnTo>
                  <a:lnTo>
                    <a:pt x="1365" y="175"/>
                  </a:lnTo>
                  <a:lnTo>
                    <a:pt x="1361" y="1207"/>
                  </a:lnTo>
                  <a:lnTo>
                    <a:pt x="1544" y="1207"/>
                  </a:lnTo>
                  <a:lnTo>
                    <a:pt x="1544" y="0"/>
                  </a:lnTo>
                  <a:lnTo>
                    <a:pt x="2398" y="0"/>
                  </a:lnTo>
                  <a:lnTo>
                    <a:pt x="2398" y="2116"/>
                  </a:lnTo>
                  <a:lnTo>
                    <a:pt x="0" y="2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132EFA6-1CE3-4B85-B6FD-BE67AF9380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003230" y="5515732"/>
              <a:ext cx="862968" cy="1037787"/>
            </a:xfrm>
            <a:custGeom>
              <a:avLst/>
              <a:gdLst>
                <a:gd name="T0" fmla="*/ 1609 w 2398"/>
                <a:gd name="T1" fmla="*/ 1616 h 2883"/>
                <a:gd name="T2" fmla="*/ 1996 w 2398"/>
                <a:gd name="T3" fmla="*/ 1962 h 2883"/>
                <a:gd name="T4" fmla="*/ 2398 w 2398"/>
                <a:gd name="T5" fmla="*/ 1962 h 2883"/>
                <a:gd name="T6" fmla="*/ 2398 w 2398"/>
                <a:gd name="T7" fmla="*/ 2883 h 2883"/>
                <a:gd name="T8" fmla="*/ 0 w 2398"/>
                <a:gd name="T9" fmla="*/ 2883 h 2883"/>
                <a:gd name="T10" fmla="*/ 0 w 2398"/>
                <a:gd name="T11" fmla="*/ 1962 h 2883"/>
                <a:gd name="T12" fmla="*/ 1318 w 2398"/>
                <a:gd name="T13" fmla="*/ 1962 h 2883"/>
                <a:gd name="T14" fmla="*/ 1318 w 2398"/>
                <a:gd name="T15" fmla="*/ 1932 h 2883"/>
                <a:gd name="T16" fmla="*/ 928 w 2398"/>
                <a:gd name="T17" fmla="*/ 1804 h 2883"/>
                <a:gd name="T18" fmla="*/ 590 w 2398"/>
                <a:gd name="T19" fmla="*/ 1610 h 2883"/>
                <a:gd name="T20" fmla="*/ 0 w 2398"/>
                <a:gd name="T21" fmla="*/ 1179 h 2883"/>
                <a:gd name="T22" fmla="*/ 0 w 2398"/>
                <a:gd name="T23" fmla="*/ 39 h 2883"/>
                <a:gd name="T24" fmla="*/ 1038 w 2398"/>
                <a:gd name="T25" fmla="*/ 1075 h 2883"/>
                <a:gd name="T26" fmla="*/ 2398 w 2398"/>
                <a:gd name="T27" fmla="*/ 0 h 2883"/>
                <a:gd name="T28" fmla="*/ 2398 w 2398"/>
                <a:gd name="T29" fmla="*/ 1122 h 2883"/>
                <a:gd name="T30" fmla="*/ 1609 w 2398"/>
                <a:gd name="T31" fmla="*/ 1616 h 2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98" h="2883">
                  <a:moveTo>
                    <a:pt x="1609" y="1616"/>
                  </a:moveTo>
                  <a:lnTo>
                    <a:pt x="1996" y="1962"/>
                  </a:lnTo>
                  <a:lnTo>
                    <a:pt x="2398" y="1962"/>
                  </a:lnTo>
                  <a:lnTo>
                    <a:pt x="2398" y="2883"/>
                  </a:lnTo>
                  <a:lnTo>
                    <a:pt x="0" y="2883"/>
                  </a:lnTo>
                  <a:lnTo>
                    <a:pt x="0" y="1962"/>
                  </a:lnTo>
                  <a:lnTo>
                    <a:pt x="1318" y="1962"/>
                  </a:lnTo>
                  <a:lnTo>
                    <a:pt x="1318" y="1932"/>
                  </a:lnTo>
                  <a:cubicBezTo>
                    <a:pt x="1160" y="1892"/>
                    <a:pt x="1031" y="1849"/>
                    <a:pt x="928" y="1804"/>
                  </a:cubicBezTo>
                  <a:cubicBezTo>
                    <a:pt x="826" y="1759"/>
                    <a:pt x="714" y="1694"/>
                    <a:pt x="590" y="1610"/>
                  </a:cubicBezTo>
                  <a:cubicBezTo>
                    <a:pt x="467" y="1526"/>
                    <a:pt x="270" y="1382"/>
                    <a:pt x="0" y="1179"/>
                  </a:cubicBezTo>
                  <a:lnTo>
                    <a:pt x="0" y="39"/>
                  </a:lnTo>
                  <a:lnTo>
                    <a:pt x="1038" y="1075"/>
                  </a:lnTo>
                  <a:lnTo>
                    <a:pt x="2398" y="0"/>
                  </a:lnTo>
                  <a:lnTo>
                    <a:pt x="2398" y="1122"/>
                  </a:lnTo>
                  <a:lnTo>
                    <a:pt x="1609" y="1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828" y="1216151"/>
            <a:ext cx="4910328" cy="2484694"/>
          </a:xfrm>
        </p:spPr>
        <p:txBody>
          <a:bodyPr anchor="t" anchorCtr="0">
            <a:normAutofit/>
          </a:bodyPr>
          <a:lstStyle>
            <a:lvl1pPr algn="l">
              <a:lnSpc>
                <a:spcPct val="95000"/>
              </a:lnSpc>
              <a:defRPr sz="4000">
                <a:solidFill>
                  <a:srgbClr val="0000D3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9828" y="4406710"/>
            <a:ext cx="4910328" cy="1655762"/>
          </a:xfrm>
        </p:spPr>
        <p:txBody>
          <a:bodyPr/>
          <a:lstStyle>
            <a:lvl1pPr marL="0" indent="0" algn="l">
              <a:lnSpc>
                <a:spcPct val="105000"/>
              </a:lnSpc>
              <a:spcBef>
                <a:spcPts val="0"/>
              </a:spcBef>
              <a:buNone/>
              <a:defRPr sz="2400">
                <a:solidFill>
                  <a:srgbClr val="0000D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31" name="Kuvan paikkamerkki 2">
            <a:extLst>
              <a:ext uri="{FF2B5EF4-FFF2-40B4-BE49-F238E27FC236}">
                <a16:creationId xmlns:a16="http://schemas.microsoft.com/office/drawing/2014/main" id="{31563A72-AB79-43BD-8B38-EB94EB292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351776" y="1308790"/>
            <a:ext cx="3488436" cy="414955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640808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kuvalla 3">
    <p:bg>
      <p:bgPr>
        <a:solidFill>
          <a:srgbClr val="FFB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Ryhmä 26">
            <a:extLst>
              <a:ext uri="{FF2B5EF4-FFF2-40B4-BE49-F238E27FC236}">
                <a16:creationId xmlns:a16="http://schemas.microsoft.com/office/drawing/2014/main" id="{197786FC-5FCB-4954-81B4-95B1729C5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6249733" y="304481"/>
            <a:ext cx="5638797" cy="6249038"/>
            <a:chOff x="6249733" y="304481"/>
            <a:chExt cx="5638797" cy="6249038"/>
          </a:xfrm>
          <a:solidFill>
            <a:srgbClr val="78005A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DD849E2-3E22-487B-AA50-5294532B12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0840527" y="304481"/>
              <a:ext cx="1048003" cy="852867"/>
            </a:xfrm>
            <a:custGeom>
              <a:avLst/>
              <a:gdLst>
                <a:gd name="T0" fmla="*/ 1235 w 2910"/>
                <a:gd name="T1" fmla="*/ 1462 h 2370"/>
                <a:gd name="T2" fmla="*/ 1449 w 2910"/>
                <a:gd name="T3" fmla="*/ 306 h 2370"/>
                <a:gd name="T4" fmla="*/ 1470 w 2910"/>
                <a:gd name="T5" fmla="*/ 306 h 2370"/>
                <a:gd name="T6" fmla="*/ 1689 w 2910"/>
                <a:gd name="T7" fmla="*/ 1462 h 2370"/>
                <a:gd name="T8" fmla="*/ 1235 w 2910"/>
                <a:gd name="T9" fmla="*/ 1462 h 2370"/>
                <a:gd name="T10" fmla="*/ 1942 w 2910"/>
                <a:gd name="T11" fmla="*/ 2370 h 2370"/>
                <a:gd name="T12" fmla="*/ 2910 w 2910"/>
                <a:gd name="T13" fmla="*/ 2370 h 2370"/>
                <a:gd name="T14" fmla="*/ 2182 w 2910"/>
                <a:gd name="T15" fmla="*/ 0 h 2370"/>
                <a:gd name="T16" fmla="*/ 729 w 2910"/>
                <a:gd name="T17" fmla="*/ 0 h 2370"/>
                <a:gd name="T18" fmla="*/ 0 w 2910"/>
                <a:gd name="T19" fmla="*/ 2370 h 2370"/>
                <a:gd name="T20" fmla="*/ 988 w 2910"/>
                <a:gd name="T21" fmla="*/ 2370 h 2370"/>
                <a:gd name="T22" fmla="*/ 1154 w 2910"/>
                <a:gd name="T23" fmla="*/ 1793 h 2370"/>
                <a:gd name="T24" fmla="*/ 1771 w 2910"/>
                <a:gd name="T25" fmla="*/ 1793 h 2370"/>
                <a:gd name="T26" fmla="*/ 1942 w 2910"/>
                <a:gd name="T27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10" h="2370">
                  <a:moveTo>
                    <a:pt x="1235" y="1462"/>
                  </a:moveTo>
                  <a:cubicBezTo>
                    <a:pt x="1322" y="1081"/>
                    <a:pt x="1393" y="696"/>
                    <a:pt x="1449" y="306"/>
                  </a:cubicBezTo>
                  <a:lnTo>
                    <a:pt x="1470" y="306"/>
                  </a:lnTo>
                  <a:cubicBezTo>
                    <a:pt x="1532" y="717"/>
                    <a:pt x="1605" y="1102"/>
                    <a:pt x="1689" y="1462"/>
                  </a:cubicBezTo>
                  <a:lnTo>
                    <a:pt x="1235" y="1462"/>
                  </a:lnTo>
                  <a:close/>
                  <a:moveTo>
                    <a:pt x="1942" y="2370"/>
                  </a:moveTo>
                  <a:lnTo>
                    <a:pt x="2910" y="2370"/>
                  </a:lnTo>
                  <a:lnTo>
                    <a:pt x="2182" y="0"/>
                  </a:lnTo>
                  <a:lnTo>
                    <a:pt x="729" y="0"/>
                  </a:lnTo>
                  <a:lnTo>
                    <a:pt x="0" y="2370"/>
                  </a:lnTo>
                  <a:lnTo>
                    <a:pt x="988" y="2370"/>
                  </a:lnTo>
                  <a:cubicBezTo>
                    <a:pt x="1052" y="2168"/>
                    <a:pt x="1108" y="1976"/>
                    <a:pt x="1154" y="1793"/>
                  </a:cubicBezTo>
                  <a:lnTo>
                    <a:pt x="1771" y="1793"/>
                  </a:lnTo>
                  <a:cubicBezTo>
                    <a:pt x="1820" y="1976"/>
                    <a:pt x="1877" y="2168"/>
                    <a:pt x="1942" y="2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DDF5C73-C941-434C-AAF9-157BA4AF0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9932895" y="304481"/>
              <a:ext cx="1063955" cy="852867"/>
            </a:xfrm>
            <a:custGeom>
              <a:avLst/>
              <a:gdLst>
                <a:gd name="T0" fmla="*/ 0 w 2955"/>
                <a:gd name="T1" fmla="*/ 0 h 2370"/>
                <a:gd name="T2" fmla="*/ 750 w 2955"/>
                <a:gd name="T3" fmla="*/ 2370 h 2370"/>
                <a:gd name="T4" fmla="*/ 2205 w 2955"/>
                <a:gd name="T5" fmla="*/ 2370 h 2370"/>
                <a:gd name="T6" fmla="*/ 2955 w 2955"/>
                <a:gd name="T7" fmla="*/ 0 h 2370"/>
                <a:gd name="T8" fmla="*/ 1987 w 2955"/>
                <a:gd name="T9" fmla="*/ 0 h 2370"/>
                <a:gd name="T10" fmla="*/ 1716 w 2955"/>
                <a:gd name="T11" fmla="*/ 975 h 2370"/>
                <a:gd name="T12" fmla="*/ 1492 w 2955"/>
                <a:gd name="T13" fmla="*/ 2064 h 2370"/>
                <a:gd name="T14" fmla="*/ 1470 w 2955"/>
                <a:gd name="T15" fmla="*/ 2064 h 2370"/>
                <a:gd name="T16" fmla="*/ 1254 w 2955"/>
                <a:gd name="T17" fmla="*/ 983 h 2370"/>
                <a:gd name="T18" fmla="*/ 989 w 2955"/>
                <a:gd name="T19" fmla="*/ 0 h 2370"/>
                <a:gd name="T20" fmla="*/ 0 w 2955"/>
                <a:gd name="T21" fmla="*/ 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55" h="2370">
                  <a:moveTo>
                    <a:pt x="0" y="0"/>
                  </a:moveTo>
                  <a:lnTo>
                    <a:pt x="750" y="2370"/>
                  </a:lnTo>
                  <a:lnTo>
                    <a:pt x="2205" y="2370"/>
                  </a:lnTo>
                  <a:lnTo>
                    <a:pt x="2955" y="0"/>
                  </a:lnTo>
                  <a:lnTo>
                    <a:pt x="1987" y="0"/>
                  </a:lnTo>
                  <a:cubicBezTo>
                    <a:pt x="1885" y="310"/>
                    <a:pt x="1795" y="635"/>
                    <a:pt x="1716" y="975"/>
                  </a:cubicBezTo>
                  <a:cubicBezTo>
                    <a:pt x="1637" y="1315"/>
                    <a:pt x="1563" y="1678"/>
                    <a:pt x="1492" y="2064"/>
                  </a:cubicBezTo>
                  <a:lnTo>
                    <a:pt x="1470" y="2064"/>
                  </a:lnTo>
                  <a:cubicBezTo>
                    <a:pt x="1404" y="1687"/>
                    <a:pt x="1332" y="1326"/>
                    <a:pt x="1254" y="983"/>
                  </a:cubicBezTo>
                  <a:cubicBezTo>
                    <a:pt x="1177" y="640"/>
                    <a:pt x="1088" y="312"/>
                    <a:pt x="98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59C8688-0A14-4A75-8090-155707B59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039621" y="304481"/>
              <a:ext cx="1048003" cy="852867"/>
            </a:xfrm>
            <a:custGeom>
              <a:avLst/>
              <a:gdLst>
                <a:gd name="T0" fmla="*/ 1235 w 2910"/>
                <a:gd name="T1" fmla="*/ 1462 h 2370"/>
                <a:gd name="T2" fmla="*/ 1449 w 2910"/>
                <a:gd name="T3" fmla="*/ 306 h 2370"/>
                <a:gd name="T4" fmla="*/ 1470 w 2910"/>
                <a:gd name="T5" fmla="*/ 306 h 2370"/>
                <a:gd name="T6" fmla="*/ 1689 w 2910"/>
                <a:gd name="T7" fmla="*/ 1462 h 2370"/>
                <a:gd name="T8" fmla="*/ 1235 w 2910"/>
                <a:gd name="T9" fmla="*/ 1462 h 2370"/>
                <a:gd name="T10" fmla="*/ 1942 w 2910"/>
                <a:gd name="T11" fmla="*/ 2370 h 2370"/>
                <a:gd name="T12" fmla="*/ 2910 w 2910"/>
                <a:gd name="T13" fmla="*/ 2370 h 2370"/>
                <a:gd name="T14" fmla="*/ 2182 w 2910"/>
                <a:gd name="T15" fmla="*/ 0 h 2370"/>
                <a:gd name="T16" fmla="*/ 729 w 2910"/>
                <a:gd name="T17" fmla="*/ 0 h 2370"/>
                <a:gd name="T18" fmla="*/ 0 w 2910"/>
                <a:gd name="T19" fmla="*/ 2370 h 2370"/>
                <a:gd name="T20" fmla="*/ 989 w 2910"/>
                <a:gd name="T21" fmla="*/ 2370 h 2370"/>
                <a:gd name="T22" fmla="*/ 1154 w 2910"/>
                <a:gd name="T23" fmla="*/ 1793 h 2370"/>
                <a:gd name="T24" fmla="*/ 1772 w 2910"/>
                <a:gd name="T25" fmla="*/ 1793 h 2370"/>
                <a:gd name="T26" fmla="*/ 1942 w 2910"/>
                <a:gd name="T27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10" h="2370">
                  <a:moveTo>
                    <a:pt x="1235" y="1462"/>
                  </a:moveTo>
                  <a:cubicBezTo>
                    <a:pt x="1322" y="1081"/>
                    <a:pt x="1394" y="696"/>
                    <a:pt x="1449" y="306"/>
                  </a:cubicBezTo>
                  <a:lnTo>
                    <a:pt x="1470" y="306"/>
                  </a:lnTo>
                  <a:cubicBezTo>
                    <a:pt x="1532" y="717"/>
                    <a:pt x="1605" y="1102"/>
                    <a:pt x="1689" y="1462"/>
                  </a:cubicBezTo>
                  <a:lnTo>
                    <a:pt x="1235" y="1462"/>
                  </a:lnTo>
                  <a:close/>
                  <a:moveTo>
                    <a:pt x="1942" y="2370"/>
                  </a:moveTo>
                  <a:lnTo>
                    <a:pt x="2910" y="2370"/>
                  </a:lnTo>
                  <a:lnTo>
                    <a:pt x="2182" y="0"/>
                  </a:lnTo>
                  <a:lnTo>
                    <a:pt x="729" y="0"/>
                  </a:lnTo>
                  <a:lnTo>
                    <a:pt x="0" y="2370"/>
                  </a:lnTo>
                  <a:lnTo>
                    <a:pt x="989" y="2370"/>
                  </a:lnTo>
                  <a:cubicBezTo>
                    <a:pt x="1053" y="2168"/>
                    <a:pt x="1108" y="1976"/>
                    <a:pt x="1154" y="1793"/>
                  </a:cubicBezTo>
                  <a:lnTo>
                    <a:pt x="1772" y="1793"/>
                  </a:lnTo>
                  <a:cubicBezTo>
                    <a:pt x="1820" y="1976"/>
                    <a:pt x="1877" y="2168"/>
                    <a:pt x="1942" y="2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273B2D3-4EB5-41EC-A38A-392332EBB9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194200" y="304481"/>
              <a:ext cx="878919" cy="852867"/>
            </a:xfrm>
            <a:custGeom>
              <a:avLst/>
              <a:gdLst>
                <a:gd name="T0" fmla="*/ 1322 w 2443"/>
                <a:gd name="T1" fmla="*/ 1198 h 2370"/>
                <a:gd name="T2" fmla="*/ 899 w 2443"/>
                <a:gd name="T3" fmla="*/ 1198 h 2370"/>
                <a:gd name="T4" fmla="*/ 899 w 2443"/>
                <a:gd name="T5" fmla="*/ 877 h 2370"/>
                <a:gd name="T6" fmla="*/ 1318 w 2443"/>
                <a:gd name="T7" fmla="*/ 877 h 2370"/>
                <a:gd name="T8" fmla="*/ 1495 w 2443"/>
                <a:gd name="T9" fmla="*/ 915 h 2370"/>
                <a:gd name="T10" fmla="*/ 1548 w 2443"/>
                <a:gd name="T11" fmla="*/ 1036 h 2370"/>
                <a:gd name="T12" fmla="*/ 1494 w 2443"/>
                <a:gd name="T13" fmla="*/ 1157 h 2370"/>
                <a:gd name="T14" fmla="*/ 1322 w 2443"/>
                <a:gd name="T15" fmla="*/ 1198 h 2370"/>
                <a:gd name="T16" fmla="*/ 1617 w 2443"/>
                <a:gd name="T17" fmla="*/ 2370 h 2370"/>
                <a:gd name="T18" fmla="*/ 2443 w 2443"/>
                <a:gd name="T19" fmla="*/ 2370 h 2370"/>
                <a:gd name="T20" fmla="*/ 2317 w 2443"/>
                <a:gd name="T21" fmla="*/ 1942 h 2370"/>
                <a:gd name="T22" fmla="*/ 2288 w 2443"/>
                <a:gd name="T23" fmla="*/ 1763 h 2370"/>
                <a:gd name="T24" fmla="*/ 2183 w 2443"/>
                <a:gd name="T25" fmla="*/ 1546 h 2370"/>
                <a:gd name="T26" fmla="*/ 1967 w 2443"/>
                <a:gd name="T27" fmla="*/ 1425 h 2370"/>
                <a:gd name="T28" fmla="*/ 1611 w 2443"/>
                <a:gd name="T29" fmla="*/ 1375 h 2370"/>
                <a:gd name="T30" fmla="*/ 1609 w 2443"/>
                <a:gd name="T31" fmla="*/ 1367 h 2370"/>
                <a:gd name="T32" fmla="*/ 2195 w 2443"/>
                <a:gd name="T33" fmla="*/ 1170 h 2370"/>
                <a:gd name="T34" fmla="*/ 2375 w 2443"/>
                <a:gd name="T35" fmla="*/ 718 h 2370"/>
                <a:gd name="T36" fmla="*/ 2250 w 2443"/>
                <a:gd name="T37" fmla="*/ 324 h 2370"/>
                <a:gd name="T38" fmla="*/ 1902 w 2443"/>
                <a:gd name="T39" fmla="*/ 81 h 2370"/>
                <a:gd name="T40" fmla="*/ 1390 w 2443"/>
                <a:gd name="T41" fmla="*/ 0 h 2370"/>
                <a:gd name="T42" fmla="*/ 0 w 2443"/>
                <a:gd name="T43" fmla="*/ 0 h 2370"/>
                <a:gd name="T44" fmla="*/ 0 w 2443"/>
                <a:gd name="T45" fmla="*/ 2370 h 2370"/>
                <a:gd name="T46" fmla="*/ 899 w 2443"/>
                <a:gd name="T47" fmla="*/ 2370 h 2370"/>
                <a:gd name="T48" fmla="*/ 899 w 2443"/>
                <a:gd name="T49" fmla="*/ 1551 h 2370"/>
                <a:gd name="T50" fmla="*/ 1068 w 2443"/>
                <a:gd name="T51" fmla="*/ 1551 h 2370"/>
                <a:gd name="T52" fmla="*/ 1312 w 2443"/>
                <a:gd name="T53" fmla="*/ 1589 h 2370"/>
                <a:gd name="T54" fmla="*/ 1444 w 2443"/>
                <a:gd name="T55" fmla="*/ 1699 h 2370"/>
                <a:gd name="T56" fmla="*/ 1503 w 2443"/>
                <a:gd name="T57" fmla="*/ 1884 h 2370"/>
                <a:gd name="T58" fmla="*/ 1521 w 2443"/>
                <a:gd name="T59" fmla="*/ 2013 h 2370"/>
                <a:gd name="T60" fmla="*/ 1562 w 2443"/>
                <a:gd name="T61" fmla="*/ 2227 h 2370"/>
                <a:gd name="T62" fmla="*/ 1617 w 2443"/>
                <a:gd name="T63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43" h="2370">
                  <a:moveTo>
                    <a:pt x="1322" y="1198"/>
                  </a:moveTo>
                  <a:lnTo>
                    <a:pt x="899" y="1198"/>
                  </a:lnTo>
                  <a:lnTo>
                    <a:pt x="899" y="877"/>
                  </a:lnTo>
                  <a:lnTo>
                    <a:pt x="1318" y="877"/>
                  </a:lnTo>
                  <a:cubicBezTo>
                    <a:pt x="1400" y="877"/>
                    <a:pt x="1459" y="890"/>
                    <a:pt x="1495" y="915"/>
                  </a:cubicBezTo>
                  <a:cubicBezTo>
                    <a:pt x="1530" y="941"/>
                    <a:pt x="1548" y="981"/>
                    <a:pt x="1548" y="1036"/>
                  </a:cubicBezTo>
                  <a:cubicBezTo>
                    <a:pt x="1548" y="1089"/>
                    <a:pt x="1530" y="1129"/>
                    <a:pt x="1494" y="1157"/>
                  </a:cubicBezTo>
                  <a:cubicBezTo>
                    <a:pt x="1458" y="1185"/>
                    <a:pt x="1401" y="1198"/>
                    <a:pt x="1322" y="1198"/>
                  </a:cubicBezTo>
                  <a:close/>
                  <a:moveTo>
                    <a:pt x="1617" y="2370"/>
                  </a:moveTo>
                  <a:lnTo>
                    <a:pt x="2443" y="2370"/>
                  </a:lnTo>
                  <a:cubicBezTo>
                    <a:pt x="2389" y="2241"/>
                    <a:pt x="2347" y="2098"/>
                    <a:pt x="2317" y="1942"/>
                  </a:cubicBezTo>
                  <a:lnTo>
                    <a:pt x="2288" y="1763"/>
                  </a:lnTo>
                  <a:cubicBezTo>
                    <a:pt x="2270" y="1672"/>
                    <a:pt x="2235" y="1600"/>
                    <a:pt x="2183" y="1546"/>
                  </a:cubicBezTo>
                  <a:cubicBezTo>
                    <a:pt x="2131" y="1492"/>
                    <a:pt x="2059" y="1452"/>
                    <a:pt x="1967" y="1425"/>
                  </a:cubicBezTo>
                  <a:cubicBezTo>
                    <a:pt x="1875" y="1399"/>
                    <a:pt x="1756" y="1382"/>
                    <a:pt x="1611" y="1375"/>
                  </a:cubicBezTo>
                  <a:lnTo>
                    <a:pt x="1609" y="1367"/>
                  </a:lnTo>
                  <a:cubicBezTo>
                    <a:pt x="1879" y="1346"/>
                    <a:pt x="2075" y="1281"/>
                    <a:pt x="2195" y="1170"/>
                  </a:cubicBezTo>
                  <a:cubicBezTo>
                    <a:pt x="2315" y="1060"/>
                    <a:pt x="2375" y="909"/>
                    <a:pt x="2375" y="718"/>
                  </a:cubicBezTo>
                  <a:cubicBezTo>
                    <a:pt x="2375" y="564"/>
                    <a:pt x="2333" y="432"/>
                    <a:pt x="2250" y="324"/>
                  </a:cubicBezTo>
                  <a:cubicBezTo>
                    <a:pt x="2166" y="216"/>
                    <a:pt x="2050" y="135"/>
                    <a:pt x="1902" y="81"/>
                  </a:cubicBezTo>
                  <a:cubicBezTo>
                    <a:pt x="1754" y="27"/>
                    <a:pt x="1584" y="0"/>
                    <a:pt x="1390" y="0"/>
                  </a:cubicBezTo>
                  <a:lnTo>
                    <a:pt x="0" y="0"/>
                  </a:lnTo>
                  <a:lnTo>
                    <a:pt x="0" y="2370"/>
                  </a:lnTo>
                  <a:lnTo>
                    <a:pt x="899" y="2370"/>
                  </a:lnTo>
                  <a:lnTo>
                    <a:pt x="899" y="1551"/>
                  </a:lnTo>
                  <a:lnTo>
                    <a:pt x="1068" y="1551"/>
                  </a:lnTo>
                  <a:cubicBezTo>
                    <a:pt x="1170" y="1551"/>
                    <a:pt x="1252" y="1564"/>
                    <a:pt x="1312" y="1589"/>
                  </a:cubicBezTo>
                  <a:cubicBezTo>
                    <a:pt x="1372" y="1614"/>
                    <a:pt x="1416" y="1651"/>
                    <a:pt x="1444" y="1699"/>
                  </a:cubicBezTo>
                  <a:cubicBezTo>
                    <a:pt x="1472" y="1747"/>
                    <a:pt x="1492" y="1809"/>
                    <a:pt x="1503" y="1884"/>
                  </a:cubicBezTo>
                  <a:lnTo>
                    <a:pt x="1521" y="2013"/>
                  </a:lnTo>
                  <a:cubicBezTo>
                    <a:pt x="1532" y="2101"/>
                    <a:pt x="1546" y="2173"/>
                    <a:pt x="1562" y="2227"/>
                  </a:cubicBezTo>
                  <a:cubicBezTo>
                    <a:pt x="1578" y="2282"/>
                    <a:pt x="1596" y="2330"/>
                    <a:pt x="1617" y="2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AF59DF1-88C9-49C2-BA01-9334F7848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353565" y="304481"/>
              <a:ext cx="754499" cy="852867"/>
            </a:xfrm>
            <a:custGeom>
              <a:avLst/>
              <a:gdLst>
                <a:gd name="T0" fmla="*/ 0 w 2093"/>
                <a:gd name="T1" fmla="*/ 2370 h 2370"/>
                <a:gd name="T2" fmla="*/ 2093 w 2093"/>
                <a:gd name="T3" fmla="*/ 2370 h 2370"/>
                <a:gd name="T4" fmla="*/ 2093 w 2093"/>
                <a:gd name="T5" fmla="*/ 1526 h 2370"/>
                <a:gd name="T6" fmla="*/ 899 w 2093"/>
                <a:gd name="T7" fmla="*/ 1526 h 2370"/>
                <a:gd name="T8" fmla="*/ 899 w 2093"/>
                <a:gd name="T9" fmla="*/ 1346 h 2370"/>
                <a:gd name="T10" fmla="*/ 1919 w 2093"/>
                <a:gd name="T11" fmla="*/ 1349 h 2370"/>
                <a:gd name="T12" fmla="*/ 1919 w 2093"/>
                <a:gd name="T13" fmla="*/ 1038 h 2370"/>
                <a:gd name="T14" fmla="*/ 899 w 2093"/>
                <a:gd name="T15" fmla="*/ 1038 h 2370"/>
                <a:gd name="T16" fmla="*/ 899 w 2093"/>
                <a:gd name="T17" fmla="*/ 856 h 2370"/>
                <a:gd name="T18" fmla="*/ 2090 w 2093"/>
                <a:gd name="T19" fmla="*/ 856 h 2370"/>
                <a:gd name="T20" fmla="*/ 2090 w 2093"/>
                <a:gd name="T21" fmla="*/ 0 h 2370"/>
                <a:gd name="T22" fmla="*/ 0 w 2093"/>
                <a:gd name="T23" fmla="*/ 0 h 2370"/>
                <a:gd name="T24" fmla="*/ 0 w 2093"/>
                <a:gd name="T25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93" h="2370">
                  <a:moveTo>
                    <a:pt x="0" y="2370"/>
                  </a:moveTo>
                  <a:lnTo>
                    <a:pt x="2093" y="2370"/>
                  </a:lnTo>
                  <a:lnTo>
                    <a:pt x="2093" y="1526"/>
                  </a:lnTo>
                  <a:lnTo>
                    <a:pt x="899" y="1526"/>
                  </a:lnTo>
                  <a:lnTo>
                    <a:pt x="899" y="1346"/>
                  </a:lnTo>
                  <a:lnTo>
                    <a:pt x="1919" y="1349"/>
                  </a:lnTo>
                  <a:lnTo>
                    <a:pt x="1919" y="1038"/>
                  </a:lnTo>
                  <a:lnTo>
                    <a:pt x="899" y="1038"/>
                  </a:lnTo>
                  <a:lnTo>
                    <a:pt x="899" y="856"/>
                  </a:lnTo>
                  <a:lnTo>
                    <a:pt x="2090" y="856"/>
                  </a:lnTo>
                  <a:lnTo>
                    <a:pt x="2090" y="0"/>
                  </a:lnTo>
                  <a:lnTo>
                    <a:pt x="0" y="0"/>
                  </a:lnTo>
                  <a:lnTo>
                    <a:pt x="0" y="23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8E67A28-8DDD-4CBA-B7A0-8D7920F10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270469" y="304481"/>
              <a:ext cx="1027266" cy="852867"/>
            </a:xfrm>
            <a:custGeom>
              <a:avLst/>
              <a:gdLst>
                <a:gd name="T0" fmla="*/ 1741 w 2850"/>
                <a:gd name="T1" fmla="*/ 2370 h 2370"/>
                <a:gd name="T2" fmla="*/ 2850 w 2850"/>
                <a:gd name="T3" fmla="*/ 2370 h 2370"/>
                <a:gd name="T4" fmla="*/ 1787 w 2850"/>
                <a:gd name="T5" fmla="*/ 1026 h 2370"/>
                <a:gd name="T6" fmla="*/ 2812 w 2850"/>
                <a:gd name="T7" fmla="*/ 0 h 2370"/>
                <a:gd name="T8" fmla="*/ 1685 w 2850"/>
                <a:gd name="T9" fmla="*/ 0 h 2370"/>
                <a:gd name="T10" fmla="*/ 1259 w 2850"/>
                <a:gd name="T11" fmla="*/ 583 h 2370"/>
                <a:gd name="T12" fmla="*/ 1066 w 2850"/>
                <a:gd name="T13" fmla="*/ 918 h 2370"/>
                <a:gd name="T14" fmla="*/ 940 w 2850"/>
                <a:gd name="T15" fmla="*/ 1303 h 2370"/>
                <a:gd name="T16" fmla="*/ 910 w 2850"/>
                <a:gd name="T17" fmla="*/ 1303 h 2370"/>
                <a:gd name="T18" fmla="*/ 910 w 2850"/>
                <a:gd name="T19" fmla="*/ 0 h 2370"/>
                <a:gd name="T20" fmla="*/ 0 w 2850"/>
                <a:gd name="T21" fmla="*/ 0 h 2370"/>
                <a:gd name="T22" fmla="*/ 0 w 2850"/>
                <a:gd name="T23" fmla="*/ 2370 h 2370"/>
                <a:gd name="T24" fmla="*/ 910 w 2850"/>
                <a:gd name="T25" fmla="*/ 2370 h 2370"/>
                <a:gd name="T26" fmla="*/ 910 w 2850"/>
                <a:gd name="T27" fmla="*/ 1973 h 2370"/>
                <a:gd name="T28" fmla="*/ 1253 w 2850"/>
                <a:gd name="T29" fmla="*/ 1591 h 2370"/>
                <a:gd name="T30" fmla="*/ 1741 w 2850"/>
                <a:gd name="T31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50" h="2370">
                  <a:moveTo>
                    <a:pt x="1741" y="2370"/>
                  </a:moveTo>
                  <a:lnTo>
                    <a:pt x="2850" y="2370"/>
                  </a:lnTo>
                  <a:lnTo>
                    <a:pt x="1787" y="1026"/>
                  </a:lnTo>
                  <a:lnTo>
                    <a:pt x="2812" y="0"/>
                  </a:lnTo>
                  <a:lnTo>
                    <a:pt x="1685" y="0"/>
                  </a:lnTo>
                  <a:cubicBezTo>
                    <a:pt x="1484" y="267"/>
                    <a:pt x="1342" y="461"/>
                    <a:pt x="1259" y="583"/>
                  </a:cubicBezTo>
                  <a:cubicBezTo>
                    <a:pt x="1175" y="705"/>
                    <a:pt x="1111" y="817"/>
                    <a:pt x="1066" y="918"/>
                  </a:cubicBezTo>
                  <a:cubicBezTo>
                    <a:pt x="1022" y="1019"/>
                    <a:pt x="980" y="1147"/>
                    <a:pt x="940" y="1303"/>
                  </a:cubicBezTo>
                  <a:lnTo>
                    <a:pt x="910" y="1303"/>
                  </a:lnTo>
                  <a:lnTo>
                    <a:pt x="910" y="0"/>
                  </a:lnTo>
                  <a:lnTo>
                    <a:pt x="0" y="0"/>
                  </a:lnTo>
                  <a:lnTo>
                    <a:pt x="0" y="2370"/>
                  </a:lnTo>
                  <a:lnTo>
                    <a:pt x="910" y="2370"/>
                  </a:lnTo>
                  <a:lnTo>
                    <a:pt x="910" y="1973"/>
                  </a:lnTo>
                  <a:lnTo>
                    <a:pt x="1253" y="1591"/>
                  </a:lnTo>
                  <a:lnTo>
                    <a:pt x="1741" y="23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88AD078-D693-4496-A7BE-77251EF8D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49733" y="4034774"/>
              <a:ext cx="899655" cy="954892"/>
            </a:xfrm>
            <a:custGeom>
              <a:avLst/>
              <a:gdLst>
                <a:gd name="T0" fmla="*/ 877 w 2500"/>
                <a:gd name="T1" fmla="*/ 1323 h 2650"/>
                <a:gd name="T2" fmla="*/ 966 w 2500"/>
                <a:gd name="T3" fmla="*/ 961 h 2650"/>
                <a:gd name="T4" fmla="*/ 1246 w 2500"/>
                <a:gd name="T5" fmla="*/ 844 h 2650"/>
                <a:gd name="T6" fmla="*/ 1532 w 2500"/>
                <a:gd name="T7" fmla="*/ 961 h 2650"/>
                <a:gd name="T8" fmla="*/ 1622 w 2500"/>
                <a:gd name="T9" fmla="*/ 1324 h 2650"/>
                <a:gd name="T10" fmla="*/ 1532 w 2500"/>
                <a:gd name="T11" fmla="*/ 1690 h 2650"/>
                <a:gd name="T12" fmla="*/ 1246 w 2500"/>
                <a:gd name="T13" fmla="*/ 1808 h 2650"/>
                <a:gd name="T14" fmla="*/ 966 w 2500"/>
                <a:gd name="T15" fmla="*/ 1690 h 2650"/>
                <a:gd name="T16" fmla="*/ 877 w 2500"/>
                <a:gd name="T17" fmla="*/ 1323 h 2650"/>
                <a:gd name="T18" fmla="*/ 0 w 2500"/>
                <a:gd name="T19" fmla="*/ 1328 h 2650"/>
                <a:gd name="T20" fmla="*/ 325 w 2500"/>
                <a:gd name="T21" fmla="*/ 2320 h 2650"/>
                <a:gd name="T22" fmla="*/ 1248 w 2500"/>
                <a:gd name="T23" fmla="*/ 2650 h 2650"/>
                <a:gd name="T24" fmla="*/ 2174 w 2500"/>
                <a:gd name="T25" fmla="*/ 2320 h 2650"/>
                <a:gd name="T26" fmla="*/ 2500 w 2500"/>
                <a:gd name="T27" fmla="*/ 1328 h 2650"/>
                <a:gd name="T28" fmla="*/ 2174 w 2500"/>
                <a:gd name="T29" fmla="*/ 331 h 2650"/>
                <a:gd name="T30" fmla="*/ 1246 w 2500"/>
                <a:gd name="T31" fmla="*/ 0 h 2650"/>
                <a:gd name="T32" fmla="*/ 324 w 2500"/>
                <a:gd name="T33" fmla="*/ 331 h 2650"/>
                <a:gd name="T34" fmla="*/ 0 w 2500"/>
                <a:gd name="T35" fmla="*/ 1328 h 2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00" h="2650">
                  <a:moveTo>
                    <a:pt x="877" y="1323"/>
                  </a:moveTo>
                  <a:cubicBezTo>
                    <a:pt x="877" y="1159"/>
                    <a:pt x="907" y="1039"/>
                    <a:pt x="966" y="961"/>
                  </a:cubicBezTo>
                  <a:cubicBezTo>
                    <a:pt x="1025" y="883"/>
                    <a:pt x="1118" y="844"/>
                    <a:pt x="1246" y="844"/>
                  </a:cubicBezTo>
                  <a:cubicBezTo>
                    <a:pt x="1377" y="844"/>
                    <a:pt x="1472" y="883"/>
                    <a:pt x="1532" y="961"/>
                  </a:cubicBezTo>
                  <a:cubicBezTo>
                    <a:pt x="1592" y="1039"/>
                    <a:pt x="1622" y="1160"/>
                    <a:pt x="1622" y="1324"/>
                  </a:cubicBezTo>
                  <a:cubicBezTo>
                    <a:pt x="1622" y="1490"/>
                    <a:pt x="1592" y="1612"/>
                    <a:pt x="1532" y="1690"/>
                  </a:cubicBezTo>
                  <a:cubicBezTo>
                    <a:pt x="1472" y="1768"/>
                    <a:pt x="1377" y="1808"/>
                    <a:pt x="1246" y="1808"/>
                  </a:cubicBezTo>
                  <a:cubicBezTo>
                    <a:pt x="1118" y="1808"/>
                    <a:pt x="1025" y="1768"/>
                    <a:pt x="966" y="1690"/>
                  </a:cubicBezTo>
                  <a:cubicBezTo>
                    <a:pt x="907" y="1612"/>
                    <a:pt x="877" y="1489"/>
                    <a:pt x="877" y="1323"/>
                  </a:cubicBezTo>
                  <a:close/>
                  <a:moveTo>
                    <a:pt x="0" y="1328"/>
                  </a:moveTo>
                  <a:cubicBezTo>
                    <a:pt x="0" y="1769"/>
                    <a:pt x="108" y="2100"/>
                    <a:pt x="325" y="2320"/>
                  </a:cubicBezTo>
                  <a:cubicBezTo>
                    <a:pt x="542" y="2540"/>
                    <a:pt x="850" y="2650"/>
                    <a:pt x="1248" y="2650"/>
                  </a:cubicBezTo>
                  <a:cubicBezTo>
                    <a:pt x="1648" y="2650"/>
                    <a:pt x="1956" y="2540"/>
                    <a:pt x="2174" y="2320"/>
                  </a:cubicBezTo>
                  <a:cubicBezTo>
                    <a:pt x="2391" y="2100"/>
                    <a:pt x="2500" y="1769"/>
                    <a:pt x="2500" y="1328"/>
                  </a:cubicBezTo>
                  <a:cubicBezTo>
                    <a:pt x="2500" y="884"/>
                    <a:pt x="2391" y="552"/>
                    <a:pt x="2174" y="331"/>
                  </a:cubicBezTo>
                  <a:cubicBezTo>
                    <a:pt x="1956" y="110"/>
                    <a:pt x="1647" y="0"/>
                    <a:pt x="1246" y="0"/>
                  </a:cubicBezTo>
                  <a:cubicBezTo>
                    <a:pt x="848" y="0"/>
                    <a:pt x="541" y="110"/>
                    <a:pt x="324" y="331"/>
                  </a:cubicBezTo>
                  <a:cubicBezTo>
                    <a:pt x="108" y="552"/>
                    <a:pt x="0" y="884"/>
                    <a:pt x="0" y="13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BE5C7D2-7A99-40CD-9920-D0C357ABA4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272065" y="3017711"/>
              <a:ext cx="853397" cy="1064887"/>
            </a:xfrm>
            <a:custGeom>
              <a:avLst/>
              <a:gdLst>
                <a:gd name="T0" fmla="*/ 2370 w 2370"/>
                <a:gd name="T1" fmla="*/ 989 h 2955"/>
                <a:gd name="T2" fmla="*/ 1387 w 2370"/>
                <a:gd name="T3" fmla="*/ 1254 h 2955"/>
                <a:gd name="T4" fmla="*/ 306 w 2370"/>
                <a:gd name="T5" fmla="*/ 1470 h 2955"/>
                <a:gd name="T6" fmla="*/ 306 w 2370"/>
                <a:gd name="T7" fmla="*/ 1492 h 2955"/>
                <a:gd name="T8" fmla="*/ 1395 w 2370"/>
                <a:gd name="T9" fmla="*/ 1716 h 2955"/>
                <a:gd name="T10" fmla="*/ 2370 w 2370"/>
                <a:gd name="T11" fmla="*/ 1987 h 2955"/>
                <a:gd name="T12" fmla="*/ 2370 w 2370"/>
                <a:gd name="T13" fmla="*/ 2955 h 2955"/>
                <a:gd name="T14" fmla="*/ 0 w 2370"/>
                <a:gd name="T15" fmla="*/ 2205 h 2955"/>
                <a:gd name="T16" fmla="*/ 0 w 2370"/>
                <a:gd name="T17" fmla="*/ 750 h 2955"/>
                <a:gd name="T18" fmla="*/ 2370 w 2370"/>
                <a:gd name="T19" fmla="*/ 0 h 2955"/>
                <a:gd name="T20" fmla="*/ 2370 w 2370"/>
                <a:gd name="T21" fmla="*/ 989 h 2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70" h="2955">
                  <a:moveTo>
                    <a:pt x="2370" y="989"/>
                  </a:moveTo>
                  <a:cubicBezTo>
                    <a:pt x="2058" y="1088"/>
                    <a:pt x="1730" y="1177"/>
                    <a:pt x="1387" y="1254"/>
                  </a:cubicBezTo>
                  <a:cubicBezTo>
                    <a:pt x="1044" y="1332"/>
                    <a:pt x="684" y="1404"/>
                    <a:pt x="306" y="1470"/>
                  </a:cubicBezTo>
                  <a:lnTo>
                    <a:pt x="306" y="1492"/>
                  </a:lnTo>
                  <a:cubicBezTo>
                    <a:pt x="692" y="1563"/>
                    <a:pt x="1055" y="1637"/>
                    <a:pt x="1395" y="1716"/>
                  </a:cubicBezTo>
                  <a:cubicBezTo>
                    <a:pt x="1735" y="1795"/>
                    <a:pt x="2060" y="1885"/>
                    <a:pt x="2370" y="1987"/>
                  </a:cubicBezTo>
                  <a:lnTo>
                    <a:pt x="2370" y="2955"/>
                  </a:lnTo>
                  <a:lnTo>
                    <a:pt x="0" y="2205"/>
                  </a:lnTo>
                  <a:lnTo>
                    <a:pt x="0" y="750"/>
                  </a:lnTo>
                  <a:lnTo>
                    <a:pt x="2370" y="0"/>
                  </a:lnTo>
                  <a:lnTo>
                    <a:pt x="2370" y="9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DEFE13B1-2C05-47C0-AED2-81930D5EC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72065" y="2148904"/>
              <a:ext cx="853397" cy="879967"/>
            </a:xfrm>
            <a:custGeom>
              <a:avLst/>
              <a:gdLst>
                <a:gd name="T0" fmla="*/ 0 w 2370"/>
                <a:gd name="T1" fmla="*/ 1618 h 2444"/>
                <a:gd name="T2" fmla="*/ 0 w 2370"/>
                <a:gd name="T3" fmla="*/ 2444 h 2444"/>
                <a:gd name="T4" fmla="*/ 429 w 2370"/>
                <a:gd name="T5" fmla="*/ 2318 h 2444"/>
                <a:gd name="T6" fmla="*/ 607 w 2370"/>
                <a:gd name="T7" fmla="*/ 2288 h 2444"/>
                <a:gd name="T8" fmla="*/ 824 w 2370"/>
                <a:gd name="T9" fmla="*/ 2184 h 2444"/>
                <a:gd name="T10" fmla="*/ 945 w 2370"/>
                <a:gd name="T11" fmla="*/ 1968 h 2444"/>
                <a:gd name="T12" fmla="*/ 995 w 2370"/>
                <a:gd name="T13" fmla="*/ 1611 h 2444"/>
                <a:gd name="T14" fmla="*/ 1003 w 2370"/>
                <a:gd name="T15" fmla="*/ 1609 h 2444"/>
                <a:gd name="T16" fmla="*/ 1200 w 2370"/>
                <a:gd name="T17" fmla="*/ 2195 h 2444"/>
                <a:gd name="T18" fmla="*/ 1652 w 2370"/>
                <a:gd name="T19" fmla="*/ 2376 h 2444"/>
                <a:gd name="T20" fmla="*/ 2046 w 2370"/>
                <a:gd name="T21" fmla="*/ 2250 h 2444"/>
                <a:gd name="T22" fmla="*/ 2289 w 2370"/>
                <a:gd name="T23" fmla="*/ 1902 h 2444"/>
                <a:gd name="T24" fmla="*/ 2370 w 2370"/>
                <a:gd name="T25" fmla="*/ 1391 h 2444"/>
                <a:gd name="T26" fmla="*/ 2370 w 2370"/>
                <a:gd name="T27" fmla="*/ 0 h 2444"/>
                <a:gd name="T28" fmla="*/ 0 w 2370"/>
                <a:gd name="T29" fmla="*/ 0 h 2444"/>
                <a:gd name="T30" fmla="*/ 0 w 2370"/>
                <a:gd name="T31" fmla="*/ 899 h 2444"/>
                <a:gd name="T32" fmla="*/ 819 w 2370"/>
                <a:gd name="T33" fmla="*/ 899 h 2444"/>
                <a:gd name="T34" fmla="*/ 819 w 2370"/>
                <a:gd name="T35" fmla="*/ 1068 h 2444"/>
                <a:gd name="T36" fmla="*/ 781 w 2370"/>
                <a:gd name="T37" fmla="*/ 1312 h 2444"/>
                <a:gd name="T38" fmla="*/ 671 w 2370"/>
                <a:gd name="T39" fmla="*/ 1445 h 2444"/>
                <a:gd name="T40" fmla="*/ 487 w 2370"/>
                <a:gd name="T41" fmla="*/ 1503 h 2444"/>
                <a:gd name="T42" fmla="*/ 357 w 2370"/>
                <a:gd name="T43" fmla="*/ 1522 h 2444"/>
                <a:gd name="T44" fmla="*/ 143 w 2370"/>
                <a:gd name="T45" fmla="*/ 1562 h 2444"/>
                <a:gd name="T46" fmla="*/ 0 w 2370"/>
                <a:gd name="T47" fmla="*/ 1618 h 2444"/>
                <a:gd name="T48" fmla="*/ 1172 w 2370"/>
                <a:gd name="T49" fmla="*/ 1323 h 2444"/>
                <a:gd name="T50" fmla="*/ 1172 w 2370"/>
                <a:gd name="T51" fmla="*/ 899 h 2444"/>
                <a:gd name="T52" fmla="*/ 1493 w 2370"/>
                <a:gd name="T53" fmla="*/ 899 h 2444"/>
                <a:gd name="T54" fmla="*/ 1493 w 2370"/>
                <a:gd name="T55" fmla="*/ 1318 h 2444"/>
                <a:gd name="T56" fmla="*/ 1455 w 2370"/>
                <a:gd name="T57" fmla="*/ 1495 h 2444"/>
                <a:gd name="T58" fmla="*/ 1334 w 2370"/>
                <a:gd name="T59" fmla="*/ 1548 h 2444"/>
                <a:gd name="T60" fmla="*/ 1213 w 2370"/>
                <a:gd name="T61" fmla="*/ 1494 h 2444"/>
                <a:gd name="T62" fmla="*/ 1172 w 2370"/>
                <a:gd name="T63" fmla="*/ 1323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70" h="2444">
                  <a:moveTo>
                    <a:pt x="0" y="1618"/>
                  </a:moveTo>
                  <a:lnTo>
                    <a:pt x="0" y="2444"/>
                  </a:lnTo>
                  <a:cubicBezTo>
                    <a:pt x="129" y="2390"/>
                    <a:pt x="272" y="2348"/>
                    <a:pt x="429" y="2318"/>
                  </a:cubicBezTo>
                  <a:lnTo>
                    <a:pt x="607" y="2288"/>
                  </a:lnTo>
                  <a:cubicBezTo>
                    <a:pt x="698" y="2270"/>
                    <a:pt x="770" y="2236"/>
                    <a:pt x="824" y="2184"/>
                  </a:cubicBezTo>
                  <a:cubicBezTo>
                    <a:pt x="878" y="2132"/>
                    <a:pt x="919" y="2060"/>
                    <a:pt x="945" y="1968"/>
                  </a:cubicBezTo>
                  <a:cubicBezTo>
                    <a:pt x="972" y="1876"/>
                    <a:pt x="988" y="1757"/>
                    <a:pt x="995" y="1611"/>
                  </a:cubicBezTo>
                  <a:lnTo>
                    <a:pt x="1003" y="1609"/>
                  </a:lnTo>
                  <a:cubicBezTo>
                    <a:pt x="1024" y="1880"/>
                    <a:pt x="1090" y="2075"/>
                    <a:pt x="1200" y="2195"/>
                  </a:cubicBezTo>
                  <a:cubicBezTo>
                    <a:pt x="1310" y="2316"/>
                    <a:pt x="1461" y="2376"/>
                    <a:pt x="1652" y="2376"/>
                  </a:cubicBezTo>
                  <a:cubicBezTo>
                    <a:pt x="1806" y="2376"/>
                    <a:pt x="1938" y="2334"/>
                    <a:pt x="2046" y="2250"/>
                  </a:cubicBezTo>
                  <a:cubicBezTo>
                    <a:pt x="2154" y="2166"/>
                    <a:pt x="2235" y="2050"/>
                    <a:pt x="2289" y="1902"/>
                  </a:cubicBezTo>
                  <a:cubicBezTo>
                    <a:pt x="2343" y="1754"/>
                    <a:pt x="2370" y="1584"/>
                    <a:pt x="2370" y="1391"/>
                  </a:cubicBezTo>
                  <a:lnTo>
                    <a:pt x="2370" y="0"/>
                  </a:lnTo>
                  <a:lnTo>
                    <a:pt x="0" y="0"/>
                  </a:lnTo>
                  <a:lnTo>
                    <a:pt x="0" y="899"/>
                  </a:lnTo>
                  <a:lnTo>
                    <a:pt x="819" y="899"/>
                  </a:lnTo>
                  <a:lnTo>
                    <a:pt x="819" y="1068"/>
                  </a:lnTo>
                  <a:cubicBezTo>
                    <a:pt x="819" y="1171"/>
                    <a:pt x="807" y="1252"/>
                    <a:pt x="781" y="1312"/>
                  </a:cubicBezTo>
                  <a:cubicBezTo>
                    <a:pt x="756" y="1372"/>
                    <a:pt x="719" y="1416"/>
                    <a:pt x="671" y="1445"/>
                  </a:cubicBezTo>
                  <a:cubicBezTo>
                    <a:pt x="623" y="1473"/>
                    <a:pt x="562" y="1492"/>
                    <a:pt x="487" y="1503"/>
                  </a:cubicBezTo>
                  <a:lnTo>
                    <a:pt x="357" y="1522"/>
                  </a:lnTo>
                  <a:cubicBezTo>
                    <a:pt x="269" y="1533"/>
                    <a:pt x="198" y="1546"/>
                    <a:pt x="143" y="1562"/>
                  </a:cubicBezTo>
                  <a:cubicBezTo>
                    <a:pt x="88" y="1578"/>
                    <a:pt x="41" y="1597"/>
                    <a:pt x="0" y="1618"/>
                  </a:cubicBezTo>
                  <a:close/>
                  <a:moveTo>
                    <a:pt x="1172" y="1323"/>
                  </a:moveTo>
                  <a:lnTo>
                    <a:pt x="1172" y="899"/>
                  </a:lnTo>
                  <a:lnTo>
                    <a:pt x="1493" y="899"/>
                  </a:lnTo>
                  <a:lnTo>
                    <a:pt x="1493" y="1318"/>
                  </a:lnTo>
                  <a:cubicBezTo>
                    <a:pt x="1493" y="1401"/>
                    <a:pt x="1480" y="1460"/>
                    <a:pt x="1455" y="1495"/>
                  </a:cubicBezTo>
                  <a:cubicBezTo>
                    <a:pt x="1430" y="1530"/>
                    <a:pt x="1389" y="1548"/>
                    <a:pt x="1334" y="1548"/>
                  </a:cubicBezTo>
                  <a:cubicBezTo>
                    <a:pt x="1281" y="1548"/>
                    <a:pt x="1241" y="1530"/>
                    <a:pt x="1213" y="1494"/>
                  </a:cubicBezTo>
                  <a:cubicBezTo>
                    <a:pt x="1186" y="1458"/>
                    <a:pt x="1172" y="1401"/>
                    <a:pt x="1172" y="1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4F68D64-0006-4A1A-B5A1-122BABE75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272065" y="1308790"/>
              <a:ext cx="853397" cy="752435"/>
            </a:xfrm>
            <a:custGeom>
              <a:avLst/>
              <a:gdLst>
                <a:gd name="T0" fmla="*/ 2370 w 2370"/>
                <a:gd name="T1" fmla="*/ 0 h 2092"/>
                <a:gd name="T2" fmla="*/ 2370 w 2370"/>
                <a:gd name="T3" fmla="*/ 2089 h 2092"/>
                <a:gd name="T4" fmla="*/ 1515 w 2370"/>
                <a:gd name="T5" fmla="*/ 2089 h 2092"/>
                <a:gd name="T6" fmla="*/ 1515 w 2370"/>
                <a:gd name="T7" fmla="*/ 899 h 2092"/>
                <a:gd name="T8" fmla="*/ 1332 w 2370"/>
                <a:gd name="T9" fmla="*/ 899 h 2092"/>
                <a:gd name="T10" fmla="*/ 1332 w 2370"/>
                <a:gd name="T11" fmla="*/ 1918 h 2092"/>
                <a:gd name="T12" fmla="*/ 1021 w 2370"/>
                <a:gd name="T13" fmla="*/ 1918 h 2092"/>
                <a:gd name="T14" fmla="*/ 1025 w 2370"/>
                <a:gd name="T15" fmla="*/ 899 h 2092"/>
                <a:gd name="T16" fmla="*/ 844 w 2370"/>
                <a:gd name="T17" fmla="*/ 899 h 2092"/>
                <a:gd name="T18" fmla="*/ 844 w 2370"/>
                <a:gd name="T19" fmla="*/ 2092 h 2092"/>
                <a:gd name="T20" fmla="*/ 0 w 2370"/>
                <a:gd name="T21" fmla="*/ 2092 h 2092"/>
                <a:gd name="T22" fmla="*/ 0 w 2370"/>
                <a:gd name="T23" fmla="*/ 0 h 2092"/>
                <a:gd name="T24" fmla="*/ 2370 w 2370"/>
                <a:gd name="T25" fmla="*/ 0 h 2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0" h="2092">
                  <a:moveTo>
                    <a:pt x="2370" y="0"/>
                  </a:moveTo>
                  <a:lnTo>
                    <a:pt x="2370" y="2089"/>
                  </a:lnTo>
                  <a:lnTo>
                    <a:pt x="1515" y="2089"/>
                  </a:lnTo>
                  <a:lnTo>
                    <a:pt x="1515" y="899"/>
                  </a:lnTo>
                  <a:lnTo>
                    <a:pt x="1332" y="899"/>
                  </a:lnTo>
                  <a:lnTo>
                    <a:pt x="1332" y="1918"/>
                  </a:lnTo>
                  <a:lnTo>
                    <a:pt x="1021" y="1918"/>
                  </a:lnTo>
                  <a:lnTo>
                    <a:pt x="1025" y="899"/>
                  </a:lnTo>
                  <a:lnTo>
                    <a:pt x="844" y="899"/>
                  </a:lnTo>
                  <a:lnTo>
                    <a:pt x="844" y="2092"/>
                  </a:lnTo>
                  <a:lnTo>
                    <a:pt x="0" y="2092"/>
                  </a:lnTo>
                  <a:lnTo>
                    <a:pt x="0" y="0"/>
                  </a:lnTo>
                  <a:lnTo>
                    <a:pt x="23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BDE5CCE-FE4F-40B6-8990-41271682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51327" y="5691088"/>
              <a:ext cx="1060764" cy="862431"/>
            </a:xfrm>
            <a:custGeom>
              <a:avLst/>
              <a:gdLst>
                <a:gd name="T0" fmla="*/ 1694 w 2944"/>
                <a:gd name="T1" fmla="*/ 919 h 2397"/>
                <a:gd name="T2" fmla="*/ 1478 w 2944"/>
                <a:gd name="T3" fmla="*/ 2088 h 2397"/>
                <a:gd name="T4" fmla="*/ 1457 w 2944"/>
                <a:gd name="T5" fmla="*/ 2088 h 2397"/>
                <a:gd name="T6" fmla="*/ 1236 w 2944"/>
                <a:gd name="T7" fmla="*/ 919 h 2397"/>
                <a:gd name="T8" fmla="*/ 1694 w 2944"/>
                <a:gd name="T9" fmla="*/ 919 h 2397"/>
                <a:gd name="T10" fmla="*/ 979 w 2944"/>
                <a:gd name="T11" fmla="*/ 0 h 2397"/>
                <a:gd name="T12" fmla="*/ 0 w 2944"/>
                <a:gd name="T13" fmla="*/ 0 h 2397"/>
                <a:gd name="T14" fmla="*/ 737 w 2944"/>
                <a:gd name="T15" fmla="*/ 2397 h 2397"/>
                <a:gd name="T16" fmla="*/ 2207 w 2944"/>
                <a:gd name="T17" fmla="*/ 2397 h 2397"/>
                <a:gd name="T18" fmla="*/ 2944 w 2944"/>
                <a:gd name="T19" fmla="*/ 0 h 2397"/>
                <a:gd name="T20" fmla="*/ 1944 w 2944"/>
                <a:gd name="T21" fmla="*/ 0 h 2397"/>
                <a:gd name="T22" fmla="*/ 1776 w 2944"/>
                <a:gd name="T23" fmla="*/ 584 h 2397"/>
                <a:gd name="T24" fmla="*/ 1152 w 2944"/>
                <a:gd name="T25" fmla="*/ 584 h 2397"/>
                <a:gd name="T26" fmla="*/ 979 w 2944"/>
                <a:gd name="T27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44" h="2397">
                  <a:moveTo>
                    <a:pt x="1694" y="919"/>
                  </a:moveTo>
                  <a:cubicBezTo>
                    <a:pt x="1606" y="1304"/>
                    <a:pt x="1534" y="1694"/>
                    <a:pt x="1478" y="2088"/>
                  </a:cubicBezTo>
                  <a:lnTo>
                    <a:pt x="1457" y="2088"/>
                  </a:lnTo>
                  <a:cubicBezTo>
                    <a:pt x="1394" y="1672"/>
                    <a:pt x="1321" y="1283"/>
                    <a:pt x="1236" y="919"/>
                  </a:cubicBezTo>
                  <a:lnTo>
                    <a:pt x="1694" y="919"/>
                  </a:lnTo>
                  <a:close/>
                  <a:moveTo>
                    <a:pt x="979" y="0"/>
                  </a:moveTo>
                  <a:lnTo>
                    <a:pt x="0" y="0"/>
                  </a:lnTo>
                  <a:lnTo>
                    <a:pt x="737" y="2397"/>
                  </a:lnTo>
                  <a:lnTo>
                    <a:pt x="2207" y="2397"/>
                  </a:lnTo>
                  <a:lnTo>
                    <a:pt x="2944" y="0"/>
                  </a:lnTo>
                  <a:lnTo>
                    <a:pt x="1944" y="0"/>
                  </a:lnTo>
                  <a:cubicBezTo>
                    <a:pt x="1879" y="204"/>
                    <a:pt x="1823" y="399"/>
                    <a:pt x="1776" y="584"/>
                  </a:cubicBezTo>
                  <a:lnTo>
                    <a:pt x="1152" y="584"/>
                  </a:lnTo>
                  <a:cubicBezTo>
                    <a:pt x="1103" y="399"/>
                    <a:pt x="1045" y="204"/>
                    <a:pt x="97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CA950A3-BF35-4A58-BE22-E0BD95A14E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54173" y="5691088"/>
              <a:ext cx="1076716" cy="862431"/>
            </a:xfrm>
            <a:custGeom>
              <a:avLst/>
              <a:gdLst>
                <a:gd name="T0" fmla="*/ 2988 w 2988"/>
                <a:gd name="T1" fmla="*/ 2397 h 2397"/>
                <a:gd name="T2" fmla="*/ 2230 w 2988"/>
                <a:gd name="T3" fmla="*/ 0 h 2397"/>
                <a:gd name="T4" fmla="*/ 758 w 2988"/>
                <a:gd name="T5" fmla="*/ 0 h 2397"/>
                <a:gd name="T6" fmla="*/ 0 w 2988"/>
                <a:gd name="T7" fmla="*/ 2397 h 2397"/>
                <a:gd name="T8" fmla="*/ 979 w 2988"/>
                <a:gd name="T9" fmla="*/ 2397 h 2397"/>
                <a:gd name="T10" fmla="*/ 1253 w 2988"/>
                <a:gd name="T11" fmla="*/ 1411 h 2397"/>
                <a:gd name="T12" fmla="*/ 1480 w 2988"/>
                <a:gd name="T13" fmla="*/ 309 h 2397"/>
                <a:gd name="T14" fmla="*/ 1501 w 2988"/>
                <a:gd name="T15" fmla="*/ 309 h 2397"/>
                <a:gd name="T16" fmla="*/ 1720 w 2988"/>
                <a:gd name="T17" fmla="*/ 1403 h 2397"/>
                <a:gd name="T18" fmla="*/ 1989 w 2988"/>
                <a:gd name="T19" fmla="*/ 2397 h 2397"/>
                <a:gd name="T20" fmla="*/ 2988 w 2988"/>
                <a:gd name="T21" fmla="*/ 2397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88" h="2397">
                  <a:moveTo>
                    <a:pt x="2988" y="2397"/>
                  </a:moveTo>
                  <a:lnTo>
                    <a:pt x="2230" y="0"/>
                  </a:lnTo>
                  <a:lnTo>
                    <a:pt x="758" y="0"/>
                  </a:lnTo>
                  <a:lnTo>
                    <a:pt x="0" y="2397"/>
                  </a:lnTo>
                  <a:lnTo>
                    <a:pt x="979" y="2397"/>
                  </a:lnTo>
                  <a:cubicBezTo>
                    <a:pt x="1082" y="2084"/>
                    <a:pt x="1173" y="1755"/>
                    <a:pt x="1253" y="1411"/>
                  </a:cubicBezTo>
                  <a:cubicBezTo>
                    <a:pt x="1333" y="1067"/>
                    <a:pt x="1408" y="700"/>
                    <a:pt x="1480" y="309"/>
                  </a:cubicBezTo>
                  <a:lnTo>
                    <a:pt x="1501" y="309"/>
                  </a:lnTo>
                  <a:cubicBezTo>
                    <a:pt x="1568" y="691"/>
                    <a:pt x="1641" y="1056"/>
                    <a:pt x="1720" y="1403"/>
                  </a:cubicBezTo>
                  <a:cubicBezTo>
                    <a:pt x="1799" y="1750"/>
                    <a:pt x="1888" y="2081"/>
                    <a:pt x="1989" y="2397"/>
                  </a:cubicBezTo>
                  <a:lnTo>
                    <a:pt x="2988" y="23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8A3CFB7-39CB-4F24-8FAF-5C60CE866B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072970" y="5691088"/>
              <a:ext cx="1060764" cy="862431"/>
            </a:xfrm>
            <a:custGeom>
              <a:avLst/>
              <a:gdLst>
                <a:gd name="T0" fmla="*/ 1695 w 2944"/>
                <a:gd name="T1" fmla="*/ 919 h 2397"/>
                <a:gd name="T2" fmla="*/ 1479 w 2944"/>
                <a:gd name="T3" fmla="*/ 2088 h 2397"/>
                <a:gd name="T4" fmla="*/ 1457 w 2944"/>
                <a:gd name="T5" fmla="*/ 2088 h 2397"/>
                <a:gd name="T6" fmla="*/ 1236 w 2944"/>
                <a:gd name="T7" fmla="*/ 919 h 2397"/>
                <a:gd name="T8" fmla="*/ 1695 w 2944"/>
                <a:gd name="T9" fmla="*/ 919 h 2397"/>
                <a:gd name="T10" fmla="*/ 980 w 2944"/>
                <a:gd name="T11" fmla="*/ 0 h 2397"/>
                <a:gd name="T12" fmla="*/ 0 w 2944"/>
                <a:gd name="T13" fmla="*/ 0 h 2397"/>
                <a:gd name="T14" fmla="*/ 737 w 2944"/>
                <a:gd name="T15" fmla="*/ 2397 h 2397"/>
                <a:gd name="T16" fmla="*/ 2207 w 2944"/>
                <a:gd name="T17" fmla="*/ 2397 h 2397"/>
                <a:gd name="T18" fmla="*/ 2944 w 2944"/>
                <a:gd name="T19" fmla="*/ 0 h 2397"/>
                <a:gd name="T20" fmla="*/ 1944 w 2944"/>
                <a:gd name="T21" fmla="*/ 0 h 2397"/>
                <a:gd name="T22" fmla="*/ 1777 w 2944"/>
                <a:gd name="T23" fmla="*/ 584 h 2397"/>
                <a:gd name="T24" fmla="*/ 1152 w 2944"/>
                <a:gd name="T25" fmla="*/ 584 h 2397"/>
                <a:gd name="T26" fmla="*/ 980 w 2944"/>
                <a:gd name="T27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44" h="2397">
                  <a:moveTo>
                    <a:pt x="1695" y="919"/>
                  </a:moveTo>
                  <a:cubicBezTo>
                    <a:pt x="1607" y="1304"/>
                    <a:pt x="1535" y="1694"/>
                    <a:pt x="1479" y="2088"/>
                  </a:cubicBezTo>
                  <a:lnTo>
                    <a:pt x="1457" y="2088"/>
                  </a:lnTo>
                  <a:cubicBezTo>
                    <a:pt x="1395" y="1672"/>
                    <a:pt x="1321" y="1283"/>
                    <a:pt x="1236" y="919"/>
                  </a:cubicBezTo>
                  <a:lnTo>
                    <a:pt x="1695" y="919"/>
                  </a:lnTo>
                  <a:close/>
                  <a:moveTo>
                    <a:pt x="980" y="0"/>
                  </a:moveTo>
                  <a:lnTo>
                    <a:pt x="0" y="0"/>
                  </a:lnTo>
                  <a:lnTo>
                    <a:pt x="737" y="2397"/>
                  </a:lnTo>
                  <a:lnTo>
                    <a:pt x="2207" y="2397"/>
                  </a:lnTo>
                  <a:lnTo>
                    <a:pt x="2944" y="0"/>
                  </a:lnTo>
                  <a:lnTo>
                    <a:pt x="1944" y="0"/>
                  </a:lnTo>
                  <a:cubicBezTo>
                    <a:pt x="1880" y="204"/>
                    <a:pt x="1824" y="399"/>
                    <a:pt x="1777" y="584"/>
                  </a:cubicBezTo>
                  <a:lnTo>
                    <a:pt x="1152" y="584"/>
                  </a:lnTo>
                  <a:cubicBezTo>
                    <a:pt x="1103" y="399"/>
                    <a:pt x="1046" y="204"/>
                    <a:pt x="9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D5C9C1F-B05E-4A9E-92E5-D345F3768A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098641" y="5691088"/>
              <a:ext cx="890084" cy="862431"/>
            </a:xfrm>
            <a:custGeom>
              <a:avLst/>
              <a:gdLst>
                <a:gd name="T0" fmla="*/ 1134 w 2471"/>
                <a:gd name="T1" fmla="*/ 1185 h 2397"/>
                <a:gd name="T2" fmla="*/ 1562 w 2471"/>
                <a:gd name="T3" fmla="*/ 1185 h 2397"/>
                <a:gd name="T4" fmla="*/ 1562 w 2471"/>
                <a:gd name="T5" fmla="*/ 1510 h 2397"/>
                <a:gd name="T6" fmla="*/ 1139 w 2471"/>
                <a:gd name="T7" fmla="*/ 1510 h 2397"/>
                <a:gd name="T8" fmla="*/ 959 w 2471"/>
                <a:gd name="T9" fmla="*/ 1471 h 2397"/>
                <a:gd name="T10" fmla="*/ 906 w 2471"/>
                <a:gd name="T11" fmla="*/ 1349 h 2397"/>
                <a:gd name="T12" fmla="*/ 960 w 2471"/>
                <a:gd name="T13" fmla="*/ 1227 h 2397"/>
                <a:gd name="T14" fmla="*/ 1134 w 2471"/>
                <a:gd name="T15" fmla="*/ 1185 h 2397"/>
                <a:gd name="T16" fmla="*/ 835 w 2471"/>
                <a:gd name="T17" fmla="*/ 0 h 2397"/>
                <a:gd name="T18" fmla="*/ 0 w 2471"/>
                <a:gd name="T19" fmla="*/ 0 h 2397"/>
                <a:gd name="T20" fmla="*/ 127 w 2471"/>
                <a:gd name="T21" fmla="*/ 433 h 2397"/>
                <a:gd name="T22" fmla="*/ 157 w 2471"/>
                <a:gd name="T23" fmla="*/ 614 h 2397"/>
                <a:gd name="T24" fmla="*/ 263 w 2471"/>
                <a:gd name="T25" fmla="*/ 833 h 2397"/>
                <a:gd name="T26" fmla="*/ 481 w 2471"/>
                <a:gd name="T27" fmla="*/ 956 h 2397"/>
                <a:gd name="T28" fmla="*/ 842 w 2471"/>
                <a:gd name="T29" fmla="*/ 1006 h 2397"/>
                <a:gd name="T30" fmla="*/ 844 w 2471"/>
                <a:gd name="T31" fmla="*/ 1014 h 2397"/>
                <a:gd name="T32" fmla="*/ 251 w 2471"/>
                <a:gd name="T33" fmla="*/ 1214 h 2397"/>
                <a:gd name="T34" fmla="*/ 69 w 2471"/>
                <a:gd name="T35" fmla="*/ 1671 h 2397"/>
                <a:gd name="T36" fmla="*/ 196 w 2471"/>
                <a:gd name="T37" fmla="*/ 2069 h 2397"/>
                <a:gd name="T38" fmla="*/ 547 w 2471"/>
                <a:gd name="T39" fmla="*/ 2315 h 2397"/>
                <a:gd name="T40" fmla="*/ 1065 w 2471"/>
                <a:gd name="T41" fmla="*/ 2397 h 2397"/>
                <a:gd name="T42" fmla="*/ 2471 w 2471"/>
                <a:gd name="T43" fmla="*/ 2397 h 2397"/>
                <a:gd name="T44" fmla="*/ 2471 w 2471"/>
                <a:gd name="T45" fmla="*/ 0 h 2397"/>
                <a:gd name="T46" fmla="*/ 1562 w 2471"/>
                <a:gd name="T47" fmla="*/ 0 h 2397"/>
                <a:gd name="T48" fmla="*/ 1562 w 2471"/>
                <a:gd name="T49" fmla="*/ 828 h 2397"/>
                <a:gd name="T50" fmla="*/ 1391 w 2471"/>
                <a:gd name="T51" fmla="*/ 828 h 2397"/>
                <a:gd name="T52" fmla="*/ 1144 w 2471"/>
                <a:gd name="T53" fmla="*/ 790 h 2397"/>
                <a:gd name="T54" fmla="*/ 1010 w 2471"/>
                <a:gd name="T55" fmla="*/ 679 h 2397"/>
                <a:gd name="T56" fmla="*/ 951 w 2471"/>
                <a:gd name="T57" fmla="*/ 492 h 2397"/>
                <a:gd name="T58" fmla="*/ 933 w 2471"/>
                <a:gd name="T59" fmla="*/ 361 h 2397"/>
                <a:gd name="T60" fmla="*/ 892 w 2471"/>
                <a:gd name="T61" fmla="*/ 144 h 2397"/>
                <a:gd name="T62" fmla="*/ 835 w 2471"/>
                <a:gd name="T63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71" h="2397">
                  <a:moveTo>
                    <a:pt x="1134" y="1185"/>
                  </a:moveTo>
                  <a:lnTo>
                    <a:pt x="1562" y="1185"/>
                  </a:lnTo>
                  <a:lnTo>
                    <a:pt x="1562" y="1510"/>
                  </a:lnTo>
                  <a:lnTo>
                    <a:pt x="1139" y="1510"/>
                  </a:lnTo>
                  <a:cubicBezTo>
                    <a:pt x="1055" y="1510"/>
                    <a:pt x="995" y="1497"/>
                    <a:pt x="959" y="1471"/>
                  </a:cubicBezTo>
                  <a:cubicBezTo>
                    <a:pt x="924" y="1446"/>
                    <a:pt x="906" y="1405"/>
                    <a:pt x="906" y="1349"/>
                  </a:cubicBezTo>
                  <a:cubicBezTo>
                    <a:pt x="906" y="1296"/>
                    <a:pt x="924" y="1255"/>
                    <a:pt x="960" y="1227"/>
                  </a:cubicBezTo>
                  <a:cubicBezTo>
                    <a:pt x="996" y="1199"/>
                    <a:pt x="1054" y="1185"/>
                    <a:pt x="1134" y="1185"/>
                  </a:cubicBezTo>
                  <a:close/>
                  <a:moveTo>
                    <a:pt x="835" y="0"/>
                  </a:moveTo>
                  <a:lnTo>
                    <a:pt x="0" y="0"/>
                  </a:lnTo>
                  <a:cubicBezTo>
                    <a:pt x="55" y="130"/>
                    <a:pt x="97" y="275"/>
                    <a:pt x="127" y="433"/>
                  </a:cubicBezTo>
                  <a:lnTo>
                    <a:pt x="157" y="614"/>
                  </a:lnTo>
                  <a:cubicBezTo>
                    <a:pt x="175" y="706"/>
                    <a:pt x="210" y="779"/>
                    <a:pt x="263" y="833"/>
                  </a:cubicBezTo>
                  <a:cubicBezTo>
                    <a:pt x="315" y="888"/>
                    <a:pt x="388" y="929"/>
                    <a:pt x="481" y="956"/>
                  </a:cubicBezTo>
                  <a:cubicBezTo>
                    <a:pt x="575" y="982"/>
                    <a:pt x="695" y="999"/>
                    <a:pt x="842" y="1006"/>
                  </a:cubicBezTo>
                  <a:lnTo>
                    <a:pt x="844" y="1014"/>
                  </a:lnTo>
                  <a:cubicBezTo>
                    <a:pt x="570" y="1036"/>
                    <a:pt x="373" y="1102"/>
                    <a:pt x="251" y="1214"/>
                  </a:cubicBezTo>
                  <a:cubicBezTo>
                    <a:pt x="129" y="1325"/>
                    <a:pt x="69" y="1478"/>
                    <a:pt x="69" y="1671"/>
                  </a:cubicBezTo>
                  <a:cubicBezTo>
                    <a:pt x="69" y="1827"/>
                    <a:pt x="111" y="1960"/>
                    <a:pt x="196" y="2069"/>
                  </a:cubicBezTo>
                  <a:cubicBezTo>
                    <a:pt x="281" y="2179"/>
                    <a:pt x="398" y="2261"/>
                    <a:pt x="547" y="2315"/>
                  </a:cubicBezTo>
                  <a:cubicBezTo>
                    <a:pt x="697" y="2370"/>
                    <a:pt x="870" y="2397"/>
                    <a:pt x="1065" y="2397"/>
                  </a:cubicBezTo>
                  <a:lnTo>
                    <a:pt x="2471" y="2397"/>
                  </a:lnTo>
                  <a:lnTo>
                    <a:pt x="2471" y="0"/>
                  </a:lnTo>
                  <a:lnTo>
                    <a:pt x="1562" y="0"/>
                  </a:lnTo>
                  <a:lnTo>
                    <a:pt x="1562" y="828"/>
                  </a:lnTo>
                  <a:lnTo>
                    <a:pt x="1391" y="828"/>
                  </a:lnTo>
                  <a:cubicBezTo>
                    <a:pt x="1288" y="828"/>
                    <a:pt x="1205" y="816"/>
                    <a:pt x="1144" y="790"/>
                  </a:cubicBezTo>
                  <a:cubicBezTo>
                    <a:pt x="1083" y="764"/>
                    <a:pt x="1039" y="727"/>
                    <a:pt x="1010" y="679"/>
                  </a:cubicBezTo>
                  <a:cubicBezTo>
                    <a:pt x="982" y="630"/>
                    <a:pt x="962" y="568"/>
                    <a:pt x="951" y="492"/>
                  </a:cubicBezTo>
                  <a:lnTo>
                    <a:pt x="933" y="361"/>
                  </a:lnTo>
                  <a:cubicBezTo>
                    <a:pt x="921" y="272"/>
                    <a:pt x="908" y="200"/>
                    <a:pt x="892" y="144"/>
                  </a:cubicBezTo>
                  <a:cubicBezTo>
                    <a:pt x="875" y="89"/>
                    <a:pt x="857" y="41"/>
                    <a:pt x="83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ED2445D-2204-459C-AE55-499BD2060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076457" y="5691088"/>
              <a:ext cx="762474" cy="862431"/>
            </a:xfrm>
            <a:custGeom>
              <a:avLst/>
              <a:gdLst>
                <a:gd name="T0" fmla="*/ 2117 w 2117"/>
                <a:gd name="T1" fmla="*/ 0 h 2397"/>
                <a:gd name="T2" fmla="*/ 0 w 2117"/>
                <a:gd name="T3" fmla="*/ 0 h 2397"/>
                <a:gd name="T4" fmla="*/ 0 w 2117"/>
                <a:gd name="T5" fmla="*/ 854 h 2397"/>
                <a:gd name="T6" fmla="*/ 1207 w 2117"/>
                <a:gd name="T7" fmla="*/ 854 h 2397"/>
                <a:gd name="T8" fmla="*/ 1207 w 2117"/>
                <a:gd name="T9" fmla="*/ 1036 h 2397"/>
                <a:gd name="T10" fmla="*/ 176 w 2117"/>
                <a:gd name="T11" fmla="*/ 1033 h 2397"/>
                <a:gd name="T12" fmla="*/ 176 w 2117"/>
                <a:gd name="T13" fmla="*/ 1348 h 2397"/>
                <a:gd name="T14" fmla="*/ 1207 w 2117"/>
                <a:gd name="T15" fmla="*/ 1348 h 2397"/>
                <a:gd name="T16" fmla="*/ 1207 w 2117"/>
                <a:gd name="T17" fmla="*/ 1532 h 2397"/>
                <a:gd name="T18" fmla="*/ 3 w 2117"/>
                <a:gd name="T19" fmla="*/ 1532 h 2397"/>
                <a:gd name="T20" fmla="*/ 3 w 2117"/>
                <a:gd name="T21" fmla="*/ 2397 h 2397"/>
                <a:gd name="T22" fmla="*/ 2117 w 2117"/>
                <a:gd name="T23" fmla="*/ 2397 h 2397"/>
                <a:gd name="T24" fmla="*/ 2117 w 2117"/>
                <a:gd name="T25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7" h="2397">
                  <a:moveTo>
                    <a:pt x="2117" y="0"/>
                  </a:moveTo>
                  <a:lnTo>
                    <a:pt x="0" y="0"/>
                  </a:lnTo>
                  <a:lnTo>
                    <a:pt x="0" y="854"/>
                  </a:lnTo>
                  <a:lnTo>
                    <a:pt x="1207" y="854"/>
                  </a:lnTo>
                  <a:lnTo>
                    <a:pt x="1207" y="1036"/>
                  </a:lnTo>
                  <a:lnTo>
                    <a:pt x="176" y="1033"/>
                  </a:lnTo>
                  <a:lnTo>
                    <a:pt x="176" y="1348"/>
                  </a:lnTo>
                  <a:lnTo>
                    <a:pt x="1207" y="1348"/>
                  </a:lnTo>
                  <a:lnTo>
                    <a:pt x="1207" y="1532"/>
                  </a:lnTo>
                  <a:lnTo>
                    <a:pt x="3" y="1532"/>
                  </a:lnTo>
                  <a:lnTo>
                    <a:pt x="3" y="2397"/>
                  </a:lnTo>
                  <a:lnTo>
                    <a:pt x="2117" y="2397"/>
                  </a:lnTo>
                  <a:lnTo>
                    <a:pt x="21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3A6C035-5333-4B74-9E6B-B403C33CC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0979303" y="1734427"/>
              <a:ext cx="909226" cy="966050"/>
            </a:xfrm>
            <a:custGeom>
              <a:avLst/>
              <a:gdLst>
                <a:gd name="T0" fmla="*/ 1641 w 2528"/>
                <a:gd name="T1" fmla="*/ 1343 h 2681"/>
                <a:gd name="T2" fmla="*/ 1551 w 2528"/>
                <a:gd name="T3" fmla="*/ 1709 h 2681"/>
                <a:gd name="T4" fmla="*/ 1268 w 2528"/>
                <a:gd name="T5" fmla="*/ 1827 h 2681"/>
                <a:gd name="T6" fmla="*/ 979 w 2528"/>
                <a:gd name="T7" fmla="*/ 1709 h 2681"/>
                <a:gd name="T8" fmla="*/ 887 w 2528"/>
                <a:gd name="T9" fmla="*/ 1341 h 2681"/>
                <a:gd name="T10" fmla="*/ 979 w 2528"/>
                <a:gd name="T11" fmla="*/ 971 h 2681"/>
                <a:gd name="T12" fmla="*/ 1268 w 2528"/>
                <a:gd name="T13" fmla="*/ 852 h 2681"/>
                <a:gd name="T14" fmla="*/ 1551 w 2528"/>
                <a:gd name="T15" fmla="*/ 971 h 2681"/>
                <a:gd name="T16" fmla="*/ 1641 w 2528"/>
                <a:gd name="T17" fmla="*/ 1343 h 2681"/>
                <a:gd name="T18" fmla="*/ 2528 w 2528"/>
                <a:gd name="T19" fmla="*/ 1338 h 2681"/>
                <a:gd name="T20" fmla="*/ 2199 w 2528"/>
                <a:gd name="T21" fmla="*/ 334 h 2681"/>
                <a:gd name="T22" fmla="*/ 1266 w 2528"/>
                <a:gd name="T23" fmla="*/ 0 h 2681"/>
                <a:gd name="T24" fmla="*/ 330 w 2528"/>
                <a:gd name="T25" fmla="*/ 334 h 2681"/>
                <a:gd name="T26" fmla="*/ 0 w 2528"/>
                <a:gd name="T27" fmla="*/ 1338 h 2681"/>
                <a:gd name="T28" fmla="*/ 330 w 2528"/>
                <a:gd name="T29" fmla="*/ 2346 h 2681"/>
                <a:gd name="T30" fmla="*/ 1268 w 2528"/>
                <a:gd name="T31" fmla="*/ 2681 h 2681"/>
                <a:gd name="T32" fmla="*/ 2200 w 2528"/>
                <a:gd name="T33" fmla="*/ 2346 h 2681"/>
                <a:gd name="T34" fmla="*/ 2528 w 2528"/>
                <a:gd name="T35" fmla="*/ 1338 h 2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28" h="2681">
                  <a:moveTo>
                    <a:pt x="1641" y="1343"/>
                  </a:moveTo>
                  <a:cubicBezTo>
                    <a:pt x="1641" y="1508"/>
                    <a:pt x="1611" y="1630"/>
                    <a:pt x="1551" y="1709"/>
                  </a:cubicBezTo>
                  <a:cubicBezTo>
                    <a:pt x="1492" y="1788"/>
                    <a:pt x="1397" y="1827"/>
                    <a:pt x="1268" y="1827"/>
                  </a:cubicBezTo>
                  <a:cubicBezTo>
                    <a:pt x="1136" y="1827"/>
                    <a:pt x="1040" y="1788"/>
                    <a:pt x="979" y="1709"/>
                  </a:cubicBezTo>
                  <a:cubicBezTo>
                    <a:pt x="918" y="1630"/>
                    <a:pt x="887" y="1508"/>
                    <a:pt x="887" y="1341"/>
                  </a:cubicBezTo>
                  <a:cubicBezTo>
                    <a:pt x="887" y="1174"/>
                    <a:pt x="918" y="1051"/>
                    <a:pt x="979" y="971"/>
                  </a:cubicBezTo>
                  <a:cubicBezTo>
                    <a:pt x="1040" y="892"/>
                    <a:pt x="1136" y="852"/>
                    <a:pt x="1268" y="852"/>
                  </a:cubicBezTo>
                  <a:cubicBezTo>
                    <a:pt x="1397" y="852"/>
                    <a:pt x="1492" y="892"/>
                    <a:pt x="1551" y="971"/>
                  </a:cubicBezTo>
                  <a:cubicBezTo>
                    <a:pt x="1611" y="1051"/>
                    <a:pt x="1641" y="1174"/>
                    <a:pt x="1641" y="1343"/>
                  </a:cubicBezTo>
                  <a:close/>
                  <a:moveTo>
                    <a:pt x="2528" y="1338"/>
                  </a:moveTo>
                  <a:cubicBezTo>
                    <a:pt x="2528" y="891"/>
                    <a:pt x="2419" y="557"/>
                    <a:pt x="2199" y="334"/>
                  </a:cubicBezTo>
                  <a:cubicBezTo>
                    <a:pt x="1980" y="111"/>
                    <a:pt x="1669" y="0"/>
                    <a:pt x="1266" y="0"/>
                  </a:cubicBezTo>
                  <a:cubicBezTo>
                    <a:pt x="862" y="0"/>
                    <a:pt x="550" y="111"/>
                    <a:pt x="330" y="334"/>
                  </a:cubicBezTo>
                  <a:cubicBezTo>
                    <a:pt x="110" y="557"/>
                    <a:pt x="0" y="891"/>
                    <a:pt x="0" y="1338"/>
                  </a:cubicBezTo>
                  <a:cubicBezTo>
                    <a:pt x="0" y="1787"/>
                    <a:pt x="110" y="2123"/>
                    <a:pt x="330" y="2346"/>
                  </a:cubicBezTo>
                  <a:cubicBezTo>
                    <a:pt x="550" y="2569"/>
                    <a:pt x="862" y="2681"/>
                    <a:pt x="1268" y="2681"/>
                  </a:cubicBezTo>
                  <a:cubicBezTo>
                    <a:pt x="1671" y="2681"/>
                    <a:pt x="1981" y="2569"/>
                    <a:pt x="2200" y="2346"/>
                  </a:cubicBezTo>
                  <a:cubicBezTo>
                    <a:pt x="2419" y="2123"/>
                    <a:pt x="2528" y="1787"/>
                    <a:pt x="2528" y="13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5DDED3C-E05C-4AF2-BD9E-D2D4BAA9E5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003230" y="2652653"/>
              <a:ext cx="862968" cy="1076047"/>
            </a:xfrm>
            <a:custGeom>
              <a:avLst/>
              <a:gdLst>
                <a:gd name="T0" fmla="*/ 0 w 2398"/>
                <a:gd name="T1" fmla="*/ 1989 h 2989"/>
                <a:gd name="T2" fmla="*/ 995 w 2398"/>
                <a:gd name="T3" fmla="*/ 1720 h 2989"/>
                <a:gd name="T4" fmla="*/ 2088 w 2398"/>
                <a:gd name="T5" fmla="*/ 1502 h 2989"/>
                <a:gd name="T6" fmla="*/ 2088 w 2398"/>
                <a:gd name="T7" fmla="*/ 1480 h 2989"/>
                <a:gd name="T8" fmla="*/ 986 w 2398"/>
                <a:gd name="T9" fmla="*/ 1253 h 2989"/>
                <a:gd name="T10" fmla="*/ 0 w 2398"/>
                <a:gd name="T11" fmla="*/ 979 h 2989"/>
                <a:gd name="T12" fmla="*/ 0 w 2398"/>
                <a:gd name="T13" fmla="*/ 0 h 2989"/>
                <a:gd name="T14" fmla="*/ 2398 w 2398"/>
                <a:gd name="T15" fmla="*/ 758 h 2989"/>
                <a:gd name="T16" fmla="*/ 2398 w 2398"/>
                <a:gd name="T17" fmla="*/ 2230 h 2989"/>
                <a:gd name="T18" fmla="*/ 0 w 2398"/>
                <a:gd name="T19" fmla="*/ 2989 h 2989"/>
                <a:gd name="T20" fmla="*/ 0 w 2398"/>
                <a:gd name="T21" fmla="*/ 1989 h 2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98" h="2989">
                  <a:moveTo>
                    <a:pt x="0" y="1989"/>
                  </a:moveTo>
                  <a:cubicBezTo>
                    <a:pt x="316" y="1889"/>
                    <a:pt x="647" y="1799"/>
                    <a:pt x="995" y="1720"/>
                  </a:cubicBezTo>
                  <a:cubicBezTo>
                    <a:pt x="1342" y="1642"/>
                    <a:pt x="1706" y="1569"/>
                    <a:pt x="2088" y="1502"/>
                  </a:cubicBezTo>
                  <a:lnTo>
                    <a:pt x="2088" y="1480"/>
                  </a:lnTo>
                  <a:cubicBezTo>
                    <a:pt x="1697" y="1409"/>
                    <a:pt x="1330" y="1333"/>
                    <a:pt x="986" y="1253"/>
                  </a:cubicBezTo>
                  <a:cubicBezTo>
                    <a:pt x="642" y="1173"/>
                    <a:pt x="314" y="1082"/>
                    <a:pt x="0" y="979"/>
                  </a:cubicBezTo>
                  <a:lnTo>
                    <a:pt x="0" y="0"/>
                  </a:lnTo>
                  <a:lnTo>
                    <a:pt x="2398" y="758"/>
                  </a:lnTo>
                  <a:lnTo>
                    <a:pt x="2398" y="2230"/>
                  </a:lnTo>
                  <a:lnTo>
                    <a:pt x="0" y="2989"/>
                  </a:lnTo>
                  <a:lnTo>
                    <a:pt x="0" y="19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071B0DC-7FB6-4C7C-97F2-16CABAAAC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1003230" y="3719133"/>
              <a:ext cx="862968" cy="889531"/>
            </a:xfrm>
            <a:custGeom>
              <a:avLst/>
              <a:gdLst>
                <a:gd name="T0" fmla="*/ 1212 w 2398"/>
                <a:gd name="T1" fmla="*/ 1134 h 2472"/>
                <a:gd name="T2" fmla="*/ 1212 w 2398"/>
                <a:gd name="T3" fmla="*/ 1563 h 2472"/>
                <a:gd name="T4" fmla="*/ 887 w 2398"/>
                <a:gd name="T5" fmla="*/ 1563 h 2472"/>
                <a:gd name="T6" fmla="*/ 887 w 2398"/>
                <a:gd name="T7" fmla="*/ 1139 h 2472"/>
                <a:gd name="T8" fmla="*/ 926 w 2398"/>
                <a:gd name="T9" fmla="*/ 960 h 2472"/>
                <a:gd name="T10" fmla="*/ 1048 w 2398"/>
                <a:gd name="T11" fmla="*/ 906 h 2472"/>
                <a:gd name="T12" fmla="*/ 1170 w 2398"/>
                <a:gd name="T13" fmla="*/ 961 h 2472"/>
                <a:gd name="T14" fmla="*/ 1212 w 2398"/>
                <a:gd name="T15" fmla="*/ 1134 h 2472"/>
                <a:gd name="T16" fmla="*/ 2398 w 2398"/>
                <a:gd name="T17" fmla="*/ 836 h 2472"/>
                <a:gd name="T18" fmla="*/ 2398 w 2398"/>
                <a:gd name="T19" fmla="*/ 0 h 2472"/>
                <a:gd name="T20" fmla="*/ 1964 w 2398"/>
                <a:gd name="T21" fmla="*/ 127 h 2472"/>
                <a:gd name="T22" fmla="*/ 1783 w 2398"/>
                <a:gd name="T23" fmla="*/ 158 h 2472"/>
                <a:gd name="T24" fmla="*/ 1564 w 2398"/>
                <a:gd name="T25" fmla="*/ 263 h 2472"/>
                <a:gd name="T26" fmla="*/ 1442 w 2398"/>
                <a:gd name="T27" fmla="*/ 482 h 2472"/>
                <a:gd name="T28" fmla="*/ 1391 w 2398"/>
                <a:gd name="T29" fmla="*/ 843 h 2472"/>
                <a:gd name="T30" fmla="*/ 1383 w 2398"/>
                <a:gd name="T31" fmla="*/ 844 h 2472"/>
                <a:gd name="T32" fmla="*/ 1184 w 2398"/>
                <a:gd name="T33" fmla="*/ 251 h 2472"/>
                <a:gd name="T34" fmla="*/ 727 w 2398"/>
                <a:gd name="T35" fmla="*/ 69 h 2472"/>
                <a:gd name="T36" fmla="*/ 328 w 2398"/>
                <a:gd name="T37" fmla="*/ 196 h 2472"/>
                <a:gd name="T38" fmla="*/ 82 w 2398"/>
                <a:gd name="T39" fmla="*/ 548 h 2472"/>
                <a:gd name="T40" fmla="*/ 0 w 2398"/>
                <a:gd name="T41" fmla="*/ 1065 h 2472"/>
                <a:gd name="T42" fmla="*/ 0 w 2398"/>
                <a:gd name="T43" fmla="*/ 2472 h 2472"/>
                <a:gd name="T44" fmla="*/ 2398 w 2398"/>
                <a:gd name="T45" fmla="*/ 2472 h 2472"/>
                <a:gd name="T46" fmla="*/ 2398 w 2398"/>
                <a:gd name="T47" fmla="*/ 1563 h 2472"/>
                <a:gd name="T48" fmla="*/ 1569 w 2398"/>
                <a:gd name="T49" fmla="*/ 1563 h 2472"/>
                <a:gd name="T50" fmla="*/ 1569 w 2398"/>
                <a:gd name="T51" fmla="*/ 1392 h 2472"/>
                <a:gd name="T52" fmla="*/ 1607 w 2398"/>
                <a:gd name="T53" fmla="*/ 1145 h 2472"/>
                <a:gd name="T54" fmla="*/ 1719 w 2398"/>
                <a:gd name="T55" fmla="*/ 1011 h 2472"/>
                <a:gd name="T56" fmla="*/ 1906 w 2398"/>
                <a:gd name="T57" fmla="*/ 951 h 2472"/>
                <a:gd name="T58" fmla="*/ 2036 w 2398"/>
                <a:gd name="T59" fmla="*/ 933 h 2472"/>
                <a:gd name="T60" fmla="*/ 2253 w 2398"/>
                <a:gd name="T61" fmla="*/ 892 h 2472"/>
                <a:gd name="T62" fmla="*/ 2398 w 2398"/>
                <a:gd name="T63" fmla="*/ 836 h 2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98" h="2472">
                  <a:moveTo>
                    <a:pt x="1212" y="1134"/>
                  </a:moveTo>
                  <a:lnTo>
                    <a:pt x="1212" y="1563"/>
                  </a:lnTo>
                  <a:lnTo>
                    <a:pt x="887" y="1563"/>
                  </a:lnTo>
                  <a:lnTo>
                    <a:pt x="887" y="1139"/>
                  </a:lnTo>
                  <a:cubicBezTo>
                    <a:pt x="887" y="1055"/>
                    <a:pt x="900" y="995"/>
                    <a:pt x="926" y="960"/>
                  </a:cubicBezTo>
                  <a:cubicBezTo>
                    <a:pt x="952" y="924"/>
                    <a:pt x="992" y="906"/>
                    <a:pt x="1048" y="906"/>
                  </a:cubicBezTo>
                  <a:cubicBezTo>
                    <a:pt x="1102" y="906"/>
                    <a:pt x="1143" y="924"/>
                    <a:pt x="1170" y="961"/>
                  </a:cubicBezTo>
                  <a:cubicBezTo>
                    <a:pt x="1198" y="997"/>
                    <a:pt x="1212" y="1055"/>
                    <a:pt x="1212" y="1134"/>
                  </a:cubicBezTo>
                  <a:close/>
                  <a:moveTo>
                    <a:pt x="2398" y="836"/>
                  </a:moveTo>
                  <a:lnTo>
                    <a:pt x="2398" y="0"/>
                  </a:lnTo>
                  <a:cubicBezTo>
                    <a:pt x="2267" y="55"/>
                    <a:pt x="2123" y="97"/>
                    <a:pt x="1964" y="127"/>
                  </a:cubicBezTo>
                  <a:lnTo>
                    <a:pt x="1783" y="158"/>
                  </a:lnTo>
                  <a:cubicBezTo>
                    <a:pt x="1692" y="176"/>
                    <a:pt x="1619" y="211"/>
                    <a:pt x="1564" y="263"/>
                  </a:cubicBezTo>
                  <a:cubicBezTo>
                    <a:pt x="1509" y="316"/>
                    <a:pt x="1468" y="388"/>
                    <a:pt x="1442" y="482"/>
                  </a:cubicBezTo>
                  <a:cubicBezTo>
                    <a:pt x="1415" y="575"/>
                    <a:pt x="1398" y="695"/>
                    <a:pt x="1391" y="843"/>
                  </a:cubicBezTo>
                  <a:lnTo>
                    <a:pt x="1383" y="844"/>
                  </a:lnTo>
                  <a:cubicBezTo>
                    <a:pt x="1362" y="571"/>
                    <a:pt x="1295" y="373"/>
                    <a:pt x="1184" y="251"/>
                  </a:cubicBezTo>
                  <a:cubicBezTo>
                    <a:pt x="1072" y="130"/>
                    <a:pt x="920" y="69"/>
                    <a:pt x="727" y="69"/>
                  </a:cubicBezTo>
                  <a:cubicBezTo>
                    <a:pt x="570" y="69"/>
                    <a:pt x="438" y="111"/>
                    <a:pt x="328" y="196"/>
                  </a:cubicBezTo>
                  <a:cubicBezTo>
                    <a:pt x="219" y="281"/>
                    <a:pt x="137" y="398"/>
                    <a:pt x="82" y="548"/>
                  </a:cubicBezTo>
                  <a:cubicBezTo>
                    <a:pt x="27" y="697"/>
                    <a:pt x="0" y="870"/>
                    <a:pt x="0" y="1065"/>
                  </a:cubicBezTo>
                  <a:lnTo>
                    <a:pt x="0" y="2472"/>
                  </a:lnTo>
                  <a:lnTo>
                    <a:pt x="2398" y="2472"/>
                  </a:lnTo>
                  <a:lnTo>
                    <a:pt x="2398" y="1563"/>
                  </a:lnTo>
                  <a:lnTo>
                    <a:pt x="1569" y="1563"/>
                  </a:lnTo>
                  <a:lnTo>
                    <a:pt x="1569" y="1392"/>
                  </a:lnTo>
                  <a:cubicBezTo>
                    <a:pt x="1569" y="1288"/>
                    <a:pt x="1582" y="1206"/>
                    <a:pt x="1607" y="1145"/>
                  </a:cubicBezTo>
                  <a:cubicBezTo>
                    <a:pt x="1633" y="1084"/>
                    <a:pt x="1670" y="1039"/>
                    <a:pt x="1719" y="1011"/>
                  </a:cubicBezTo>
                  <a:cubicBezTo>
                    <a:pt x="1767" y="982"/>
                    <a:pt x="1830" y="963"/>
                    <a:pt x="1906" y="951"/>
                  </a:cubicBezTo>
                  <a:lnTo>
                    <a:pt x="2036" y="933"/>
                  </a:lnTo>
                  <a:cubicBezTo>
                    <a:pt x="2125" y="922"/>
                    <a:pt x="2198" y="908"/>
                    <a:pt x="2253" y="892"/>
                  </a:cubicBezTo>
                  <a:cubicBezTo>
                    <a:pt x="2308" y="876"/>
                    <a:pt x="2357" y="857"/>
                    <a:pt x="2398" y="8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715F392-9BCF-4C90-A32D-EEB15231A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003230" y="4696343"/>
              <a:ext cx="862968" cy="762000"/>
            </a:xfrm>
            <a:custGeom>
              <a:avLst/>
              <a:gdLst>
                <a:gd name="T0" fmla="*/ 0 w 2398"/>
                <a:gd name="T1" fmla="*/ 2116 h 2116"/>
                <a:gd name="T2" fmla="*/ 0 w 2398"/>
                <a:gd name="T3" fmla="*/ 3 h 2116"/>
                <a:gd name="T4" fmla="*/ 866 w 2398"/>
                <a:gd name="T5" fmla="*/ 3 h 2116"/>
                <a:gd name="T6" fmla="*/ 866 w 2398"/>
                <a:gd name="T7" fmla="*/ 1207 h 2116"/>
                <a:gd name="T8" fmla="*/ 1050 w 2398"/>
                <a:gd name="T9" fmla="*/ 1207 h 2116"/>
                <a:gd name="T10" fmla="*/ 1050 w 2398"/>
                <a:gd name="T11" fmla="*/ 175 h 2116"/>
                <a:gd name="T12" fmla="*/ 1365 w 2398"/>
                <a:gd name="T13" fmla="*/ 175 h 2116"/>
                <a:gd name="T14" fmla="*/ 1361 w 2398"/>
                <a:gd name="T15" fmla="*/ 1207 h 2116"/>
                <a:gd name="T16" fmla="*/ 1544 w 2398"/>
                <a:gd name="T17" fmla="*/ 1207 h 2116"/>
                <a:gd name="T18" fmla="*/ 1544 w 2398"/>
                <a:gd name="T19" fmla="*/ 0 h 2116"/>
                <a:gd name="T20" fmla="*/ 2398 w 2398"/>
                <a:gd name="T21" fmla="*/ 0 h 2116"/>
                <a:gd name="T22" fmla="*/ 2398 w 2398"/>
                <a:gd name="T23" fmla="*/ 2116 h 2116"/>
                <a:gd name="T24" fmla="*/ 0 w 2398"/>
                <a:gd name="T25" fmla="*/ 2116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98" h="2116">
                  <a:moveTo>
                    <a:pt x="0" y="2116"/>
                  </a:moveTo>
                  <a:lnTo>
                    <a:pt x="0" y="3"/>
                  </a:lnTo>
                  <a:lnTo>
                    <a:pt x="866" y="3"/>
                  </a:lnTo>
                  <a:lnTo>
                    <a:pt x="866" y="1207"/>
                  </a:lnTo>
                  <a:lnTo>
                    <a:pt x="1050" y="1207"/>
                  </a:lnTo>
                  <a:lnTo>
                    <a:pt x="1050" y="175"/>
                  </a:lnTo>
                  <a:lnTo>
                    <a:pt x="1365" y="175"/>
                  </a:lnTo>
                  <a:lnTo>
                    <a:pt x="1361" y="1207"/>
                  </a:lnTo>
                  <a:lnTo>
                    <a:pt x="1544" y="1207"/>
                  </a:lnTo>
                  <a:lnTo>
                    <a:pt x="1544" y="0"/>
                  </a:lnTo>
                  <a:lnTo>
                    <a:pt x="2398" y="0"/>
                  </a:lnTo>
                  <a:lnTo>
                    <a:pt x="2398" y="2116"/>
                  </a:lnTo>
                  <a:lnTo>
                    <a:pt x="0" y="2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132EFA6-1CE3-4B85-B6FD-BE67AF9380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003230" y="5515732"/>
              <a:ext cx="862968" cy="1037787"/>
            </a:xfrm>
            <a:custGeom>
              <a:avLst/>
              <a:gdLst>
                <a:gd name="T0" fmla="*/ 1609 w 2398"/>
                <a:gd name="T1" fmla="*/ 1616 h 2883"/>
                <a:gd name="T2" fmla="*/ 1996 w 2398"/>
                <a:gd name="T3" fmla="*/ 1962 h 2883"/>
                <a:gd name="T4" fmla="*/ 2398 w 2398"/>
                <a:gd name="T5" fmla="*/ 1962 h 2883"/>
                <a:gd name="T6" fmla="*/ 2398 w 2398"/>
                <a:gd name="T7" fmla="*/ 2883 h 2883"/>
                <a:gd name="T8" fmla="*/ 0 w 2398"/>
                <a:gd name="T9" fmla="*/ 2883 h 2883"/>
                <a:gd name="T10" fmla="*/ 0 w 2398"/>
                <a:gd name="T11" fmla="*/ 1962 h 2883"/>
                <a:gd name="T12" fmla="*/ 1318 w 2398"/>
                <a:gd name="T13" fmla="*/ 1962 h 2883"/>
                <a:gd name="T14" fmla="*/ 1318 w 2398"/>
                <a:gd name="T15" fmla="*/ 1932 h 2883"/>
                <a:gd name="T16" fmla="*/ 928 w 2398"/>
                <a:gd name="T17" fmla="*/ 1804 h 2883"/>
                <a:gd name="T18" fmla="*/ 590 w 2398"/>
                <a:gd name="T19" fmla="*/ 1610 h 2883"/>
                <a:gd name="T20" fmla="*/ 0 w 2398"/>
                <a:gd name="T21" fmla="*/ 1179 h 2883"/>
                <a:gd name="T22" fmla="*/ 0 w 2398"/>
                <a:gd name="T23" fmla="*/ 39 h 2883"/>
                <a:gd name="T24" fmla="*/ 1038 w 2398"/>
                <a:gd name="T25" fmla="*/ 1075 h 2883"/>
                <a:gd name="T26" fmla="*/ 2398 w 2398"/>
                <a:gd name="T27" fmla="*/ 0 h 2883"/>
                <a:gd name="T28" fmla="*/ 2398 w 2398"/>
                <a:gd name="T29" fmla="*/ 1122 h 2883"/>
                <a:gd name="T30" fmla="*/ 1609 w 2398"/>
                <a:gd name="T31" fmla="*/ 1616 h 2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98" h="2883">
                  <a:moveTo>
                    <a:pt x="1609" y="1616"/>
                  </a:moveTo>
                  <a:lnTo>
                    <a:pt x="1996" y="1962"/>
                  </a:lnTo>
                  <a:lnTo>
                    <a:pt x="2398" y="1962"/>
                  </a:lnTo>
                  <a:lnTo>
                    <a:pt x="2398" y="2883"/>
                  </a:lnTo>
                  <a:lnTo>
                    <a:pt x="0" y="2883"/>
                  </a:lnTo>
                  <a:lnTo>
                    <a:pt x="0" y="1962"/>
                  </a:lnTo>
                  <a:lnTo>
                    <a:pt x="1318" y="1962"/>
                  </a:lnTo>
                  <a:lnTo>
                    <a:pt x="1318" y="1932"/>
                  </a:lnTo>
                  <a:cubicBezTo>
                    <a:pt x="1160" y="1892"/>
                    <a:pt x="1031" y="1849"/>
                    <a:pt x="928" y="1804"/>
                  </a:cubicBezTo>
                  <a:cubicBezTo>
                    <a:pt x="826" y="1759"/>
                    <a:pt x="714" y="1694"/>
                    <a:pt x="590" y="1610"/>
                  </a:cubicBezTo>
                  <a:cubicBezTo>
                    <a:pt x="467" y="1526"/>
                    <a:pt x="270" y="1382"/>
                    <a:pt x="0" y="1179"/>
                  </a:cubicBezTo>
                  <a:lnTo>
                    <a:pt x="0" y="39"/>
                  </a:lnTo>
                  <a:lnTo>
                    <a:pt x="1038" y="1075"/>
                  </a:lnTo>
                  <a:lnTo>
                    <a:pt x="2398" y="0"/>
                  </a:lnTo>
                  <a:lnTo>
                    <a:pt x="2398" y="1122"/>
                  </a:lnTo>
                  <a:lnTo>
                    <a:pt x="1609" y="1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828" y="1216151"/>
            <a:ext cx="4910328" cy="2484694"/>
          </a:xfrm>
        </p:spPr>
        <p:txBody>
          <a:bodyPr anchor="t" anchorCtr="0">
            <a:normAutofit/>
          </a:bodyPr>
          <a:lstStyle>
            <a:lvl1pPr algn="l">
              <a:lnSpc>
                <a:spcPct val="95000"/>
              </a:lnSpc>
              <a:defRPr sz="4000">
                <a:solidFill>
                  <a:srgbClr val="78005A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9828" y="4406710"/>
            <a:ext cx="4910328" cy="1655762"/>
          </a:xfrm>
        </p:spPr>
        <p:txBody>
          <a:bodyPr/>
          <a:lstStyle>
            <a:lvl1pPr marL="0" indent="0" algn="l">
              <a:lnSpc>
                <a:spcPct val="105000"/>
              </a:lnSpc>
              <a:spcBef>
                <a:spcPts val="0"/>
              </a:spcBef>
              <a:buNone/>
              <a:defRPr sz="2400">
                <a:solidFill>
                  <a:srgbClr val="78005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31" name="Kuvan paikkamerkki 2">
            <a:extLst>
              <a:ext uri="{FF2B5EF4-FFF2-40B4-BE49-F238E27FC236}">
                <a16:creationId xmlns:a16="http://schemas.microsoft.com/office/drawing/2014/main" id="{31563A72-AB79-43BD-8B38-EB94EB292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351776" y="1308790"/>
            <a:ext cx="3488436" cy="414955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42521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kuvalla 4">
    <p:bg>
      <p:bgPr>
        <a:solidFill>
          <a:srgbClr val="FFF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Ryhmä 26">
            <a:extLst>
              <a:ext uri="{FF2B5EF4-FFF2-40B4-BE49-F238E27FC236}">
                <a16:creationId xmlns:a16="http://schemas.microsoft.com/office/drawing/2014/main" id="{197786FC-5FCB-4954-81B4-95B1729C5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black">
          <a:xfrm>
            <a:off x="6249733" y="304481"/>
            <a:ext cx="5638797" cy="6249038"/>
            <a:chOff x="6249733" y="304481"/>
            <a:chExt cx="5638797" cy="6249038"/>
          </a:xfrm>
          <a:solidFill>
            <a:srgbClr val="831C00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DD849E2-3E22-487B-AA50-5294532B12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0840527" y="304481"/>
              <a:ext cx="1048003" cy="852867"/>
            </a:xfrm>
            <a:custGeom>
              <a:avLst/>
              <a:gdLst>
                <a:gd name="T0" fmla="*/ 1235 w 2910"/>
                <a:gd name="T1" fmla="*/ 1462 h 2370"/>
                <a:gd name="T2" fmla="*/ 1449 w 2910"/>
                <a:gd name="T3" fmla="*/ 306 h 2370"/>
                <a:gd name="T4" fmla="*/ 1470 w 2910"/>
                <a:gd name="T5" fmla="*/ 306 h 2370"/>
                <a:gd name="T6" fmla="*/ 1689 w 2910"/>
                <a:gd name="T7" fmla="*/ 1462 h 2370"/>
                <a:gd name="T8" fmla="*/ 1235 w 2910"/>
                <a:gd name="T9" fmla="*/ 1462 h 2370"/>
                <a:gd name="T10" fmla="*/ 1942 w 2910"/>
                <a:gd name="T11" fmla="*/ 2370 h 2370"/>
                <a:gd name="T12" fmla="*/ 2910 w 2910"/>
                <a:gd name="T13" fmla="*/ 2370 h 2370"/>
                <a:gd name="T14" fmla="*/ 2182 w 2910"/>
                <a:gd name="T15" fmla="*/ 0 h 2370"/>
                <a:gd name="T16" fmla="*/ 729 w 2910"/>
                <a:gd name="T17" fmla="*/ 0 h 2370"/>
                <a:gd name="T18" fmla="*/ 0 w 2910"/>
                <a:gd name="T19" fmla="*/ 2370 h 2370"/>
                <a:gd name="T20" fmla="*/ 988 w 2910"/>
                <a:gd name="T21" fmla="*/ 2370 h 2370"/>
                <a:gd name="T22" fmla="*/ 1154 w 2910"/>
                <a:gd name="T23" fmla="*/ 1793 h 2370"/>
                <a:gd name="T24" fmla="*/ 1771 w 2910"/>
                <a:gd name="T25" fmla="*/ 1793 h 2370"/>
                <a:gd name="T26" fmla="*/ 1942 w 2910"/>
                <a:gd name="T27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10" h="2370">
                  <a:moveTo>
                    <a:pt x="1235" y="1462"/>
                  </a:moveTo>
                  <a:cubicBezTo>
                    <a:pt x="1322" y="1081"/>
                    <a:pt x="1393" y="696"/>
                    <a:pt x="1449" y="306"/>
                  </a:cubicBezTo>
                  <a:lnTo>
                    <a:pt x="1470" y="306"/>
                  </a:lnTo>
                  <a:cubicBezTo>
                    <a:pt x="1532" y="717"/>
                    <a:pt x="1605" y="1102"/>
                    <a:pt x="1689" y="1462"/>
                  </a:cubicBezTo>
                  <a:lnTo>
                    <a:pt x="1235" y="1462"/>
                  </a:lnTo>
                  <a:close/>
                  <a:moveTo>
                    <a:pt x="1942" y="2370"/>
                  </a:moveTo>
                  <a:lnTo>
                    <a:pt x="2910" y="2370"/>
                  </a:lnTo>
                  <a:lnTo>
                    <a:pt x="2182" y="0"/>
                  </a:lnTo>
                  <a:lnTo>
                    <a:pt x="729" y="0"/>
                  </a:lnTo>
                  <a:lnTo>
                    <a:pt x="0" y="2370"/>
                  </a:lnTo>
                  <a:lnTo>
                    <a:pt x="988" y="2370"/>
                  </a:lnTo>
                  <a:cubicBezTo>
                    <a:pt x="1052" y="2168"/>
                    <a:pt x="1108" y="1976"/>
                    <a:pt x="1154" y="1793"/>
                  </a:cubicBezTo>
                  <a:lnTo>
                    <a:pt x="1771" y="1793"/>
                  </a:lnTo>
                  <a:cubicBezTo>
                    <a:pt x="1820" y="1976"/>
                    <a:pt x="1877" y="2168"/>
                    <a:pt x="1942" y="2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DDF5C73-C941-434C-AAF9-157BA4AF0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9932895" y="304481"/>
              <a:ext cx="1063955" cy="852867"/>
            </a:xfrm>
            <a:custGeom>
              <a:avLst/>
              <a:gdLst>
                <a:gd name="T0" fmla="*/ 0 w 2955"/>
                <a:gd name="T1" fmla="*/ 0 h 2370"/>
                <a:gd name="T2" fmla="*/ 750 w 2955"/>
                <a:gd name="T3" fmla="*/ 2370 h 2370"/>
                <a:gd name="T4" fmla="*/ 2205 w 2955"/>
                <a:gd name="T5" fmla="*/ 2370 h 2370"/>
                <a:gd name="T6" fmla="*/ 2955 w 2955"/>
                <a:gd name="T7" fmla="*/ 0 h 2370"/>
                <a:gd name="T8" fmla="*/ 1987 w 2955"/>
                <a:gd name="T9" fmla="*/ 0 h 2370"/>
                <a:gd name="T10" fmla="*/ 1716 w 2955"/>
                <a:gd name="T11" fmla="*/ 975 h 2370"/>
                <a:gd name="T12" fmla="*/ 1492 w 2955"/>
                <a:gd name="T13" fmla="*/ 2064 h 2370"/>
                <a:gd name="T14" fmla="*/ 1470 w 2955"/>
                <a:gd name="T15" fmla="*/ 2064 h 2370"/>
                <a:gd name="T16" fmla="*/ 1254 w 2955"/>
                <a:gd name="T17" fmla="*/ 983 h 2370"/>
                <a:gd name="T18" fmla="*/ 989 w 2955"/>
                <a:gd name="T19" fmla="*/ 0 h 2370"/>
                <a:gd name="T20" fmla="*/ 0 w 2955"/>
                <a:gd name="T21" fmla="*/ 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55" h="2370">
                  <a:moveTo>
                    <a:pt x="0" y="0"/>
                  </a:moveTo>
                  <a:lnTo>
                    <a:pt x="750" y="2370"/>
                  </a:lnTo>
                  <a:lnTo>
                    <a:pt x="2205" y="2370"/>
                  </a:lnTo>
                  <a:lnTo>
                    <a:pt x="2955" y="0"/>
                  </a:lnTo>
                  <a:lnTo>
                    <a:pt x="1987" y="0"/>
                  </a:lnTo>
                  <a:cubicBezTo>
                    <a:pt x="1885" y="310"/>
                    <a:pt x="1795" y="635"/>
                    <a:pt x="1716" y="975"/>
                  </a:cubicBezTo>
                  <a:cubicBezTo>
                    <a:pt x="1637" y="1315"/>
                    <a:pt x="1563" y="1678"/>
                    <a:pt x="1492" y="2064"/>
                  </a:cubicBezTo>
                  <a:lnTo>
                    <a:pt x="1470" y="2064"/>
                  </a:lnTo>
                  <a:cubicBezTo>
                    <a:pt x="1404" y="1687"/>
                    <a:pt x="1332" y="1326"/>
                    <a:pt x="1254" y="983"/>
                  </a:cubicBezTo>
                  <a:cubicBezTo>
                    <a:pt x="1177" y="640"/>
                    <a:pt x="1088" y="312"/>
                    <a:pt x="98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59C8688-0A14-4A75-8090-155707B59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039621" y="304481"/>
              <a:ext cx="1048003" cy="852867"/>
            </a:xfrm>
            <a:custGeom>
              <a:avLst/>
              <a:gdLst>
                <a:gd name="T0" fmla="*/ 1235 w 2910"/>
                <a:gd name="T1" fmla="*/ 1462 h 2370"/>
                <a:gd name="T2" fmla="*/ 1449 w 2910"/>
                <a:gd name="T3" fmla="*/ 306 h 2370"/>
                <a:gd name="T4" fmla="*/ 1470 w 2910"/>
                <a:gd name="T5" fmla="*/ 306 h 2370"/>
                <a:gd name="T6" fmla="*/ 1689 w 2910"/>
                <a:gd name="T7" fmla="*/ 1462 h 2370"/>
                <a:gd name="T8" fmla="*/ 1235 w 2910"/>
                <a:gd name="T9" fmla="*/ 1462 h 2370"/>
                <a:gd name="T10" fmla="*/ 1942 w 2910"/>
                <a:gd name="T11" fmla="*/ 2370 h 2370"/>
                <a:gd name="T12" fmla="*/ 2910 w 2910"/>
                <a:gd name="T13" fmla="*/ 2370 h 2370"/>
                <a:gd name="T14" fmla="*/ 2182 w 2910"/>
                <a:gd name="T15" fmla="*/ 0 h 2370"/>
                <a:gd name="T16" fmla="*/ 729 w 2910"/>
                <a:gd name="T17" fmla="*/ 0 h 2370"/>
                <a:gd name="T18" fmla="*/ 0 w 2910"/>
                <a:gd name="T19" fmla="*/ 2370 h 2370"/>
                <a:gd name="T20" fmla="*/ 989 w 2910"/>
                <a:gd name="T21" fmla="*/ 2370 h 2370"/>
                <a:gd name="T22" fmla="*/ 1154 w 2910"/>
                <a:gd name="T23" fmla="*/ 1793 h 2370"/>
                <a:gd name="T24" fmla="*/ 1772 w 2910"/>
                <a:gd name="T25" fmla="*/ 1793 h 2370"/>
                <a:gd name="T26" fmla="*/ 1942 w 2910"/>
                <a:gd name="T27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10" h="2370">
                  <a:moveTo>
                    <a:pt x="1235" y="1462"/>
                  </a:moveTo>
                  <a:cubicBezTo>
                    <a:pt x="1322" y="1081"/>
                    <a:pt x="1394" y="696"/>
                    <a:pt x="1449" y="306"/>
                  </a:cubicBezTo>
                  <a:lnTo>
                    <a:pt x="1470" y="306"/>
                  </a:lnTo>
                  <a:cubicBezTo>
                    <a:pt x="1532" y="717"/>
                    <a:pt x="1605" y="1102"/>
                    <a:pt x="1689" y="1462"/>
                  </a:cubicBezTo>
                  <a:lnTo>
                    <a:pt x="1235" y="1462"/>
                  </a:lnTo>
                  <a:close/>
                  <a:moveTo>
                    <a:pt x="1942" y="2370"/>
                  </a:moveTo>
                  <a:lnTo>
                    <a:pt x="2910" y="2370"/>
                  </a:lnTo>
                  <a:lnTo>
                    <a:pt x="2182" y="0"/>
                  </a:lnTo>
                  <a:lnTo>
                    <a:pt x="729" y="0"/>
                  </a:lnTo>
                  <a:lnTo>
                    <a:pt x="0" y="2370"/>
                  </a:lnTo>
                  <a:lnTo>
                    <a:pt x="989" y="2370"/>
                  </a:lnTo>
                  <a:cubicBezTo>
                    <a:pt x="1053" y="2168"/>
                    <a:pt x="1108" y="1976"/>
                    <a:pt x="1154" y="1793"/>
                  </a:cubicBezTo>
                  <a:lnTo>
                    <a:pt x="1772" y="1793"/>
                  </a:lnTo>
                  <a:cubicBezTo>
                    <a:pt x="1820" y="1976"/>
                    <a:pt x="1877" y="2168"/>
                    <a:pt x="1942" y="2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273B2D3-4EB5-41EC-A38A-392332EBB9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194200" y="304481"/>
              <a:ext cx="878919" cy="852867"/>
            </a:xfrm>
            <a:custGeom>
              <a:avLst/>
              <a:gdLst>
                <a:gd name="T0" fmla="*/ 1322 w 2443"/>
                <a:gd name="T1" fmla="*/ 1198 h 2370"/>
                <a:gd name="T2" fmla="*/ 899 w 2443"/>
                <a:gd name="T3" fmla="*/ 1198 h 2370"/>
                <a:gd name="T4" fmla="*/ 899 w 2443"/>
                <a:gd name="T5" fmla="*/ 877 h 2370"/>
                <a:gd name="T6" fmla="*/ 1318 w 2443"/>
                <a:gd name="T7" fmla="*/ 877 h 2370"/>
                <a:gd name="T8" fmla="*/ 1495 w 2443"/>
                <a:gd name="T9" fmla="*/ 915 h 2370"/>
                <a:gd name="T10" fmla="*/ 1548 w 2443"/>
                <a:gd name="T11" fmla="*/ 1036 h 2370"/>
                <a:gd name="T12" fmla="*/ 1494 w 2443"/>
                <a:gd name="T13" fmla="*/ 1157 h 2370"/>
                <a:gd name="T14" fmla="*/ 1322 w 2443"/>
                <a:gd name="T15" fmla="*/ 1198 h 2370"/>
                <a:gd name="T16" fmla="*/ 1617 w 2443"/>
                <a:gd name="T17" fmla="*/ 2370 h 2370"/>
                <a:gd name="T18" fmla="*/ 2443 w 2443"/>
                <a:gd name="T19" fmla="*/ 2370 h 2370"/>
                <a:gd name="T20" fmla="*/ 2317 w 2443"/>
                <a:gd name="T21" fmla="*/ 1942 h 2370"/>
                <a:gd name="T22" fmla="*/ 2288 w 2443"/>
                <a:gd name="T23" fmla="*/ 1763 h 2370"/>
                <a:gd name="T24" fmla="*/ 2183 w 2443"/>
                <a:gd name="T25" fmla="*/ 1546 h 2370"/>
                <a:gd name="T26" fmla="*/ 1967 w 2443"/>
                <a:gd name="T27" fmla="*/ 1425 h 2370"/>
                <a:gd name="T28" fmla="*/ 1611 w 2443"/>
                <a:gd name="T29" fmla="*/ 1375 h 2370"/>
                <a:gd name="T30" fmla="*/ 1609 w 2443"/>
                <a:gd name="T31" fmla="*/ 1367 h 2370"/>
                <a:gd name="T32" fmla="*/ 2195 w 2443"/>
                <a:gd name="T33" fmla="*/ 1170 h 2370"/>
                <a:gd name="T34" fmla="*/ 2375 w 2443"/>
                <a:gd name="T35" fmla="*/ 718 h 2370"/>
                <a:gd name="T36" fmla="*/ 2250 w 2443"/>
                <a:gd name="T37" fmla="*/ 324 h 2370"/>
                <a:gd name="T38" fmla="*/ 1902 w 2443"/>
                <a:gd name="T39" fmla="*/ 81 h 2370"/>
                <a:gd name="T40" fmla="*/ 1390 w 2443"/>
                <a:gd name="T41" fmla="*/ 0 h 2370"/>
                <a:gd name="T42" fmla="*/ 0 w 2443"/>
                <a:gd name="T43" fmla="*/ 0 h 2370"/>
                <a:gd name="T44" fmla="*/ 0 w 2443"/>
                <a:gd name="T45" fmla="*/ 2370 h 2370"/>
                <a:gd name="T46" fmla="*/ 899 w 2443"/>
                <a:gd name="T47" fmla="*/ 2370 h 2370"/>
                <a:gd name="T48" fmla="*/ 899 w 2443"/>
                <a:gd name="T49" fmla="*/ 1551 h 2370"/>
                <a:gd name="T50" fmla="*/ 1068 w 2443"/>
                <a:gd name="T51" fmla="*/ 1551 h 2370"/>
                <a:gd name="T52" fmla="*/ 1312 w 2443"/>
                <a:gd name="T53" fmla="*/ 1589 h 2370"/>
                <a:gd name="T54" fmla="*/ 1444 w 2443"/>
                <a:gd name="T55" fmla="*/ 1699 h 2370"/>
                <a:gd name="T56" fmla="*/ 1503 w 2443"/>
                <a:gd name="T57" fmla="*/ 1884 h 2370"/>
                <a:gd name="T58" fmla="*/ 1521 w 2443"/>
                <a:gd name="T59" fmla="*/ 2013 h 2370"/>
                <a:gd name="T60" fmla="*/ 1562 w 2443"/>
                <a:gd name="T61" fmla="*/ 2227 h 2370"/>
                <a:gd name="T62" fmla="*/ 1617 w 2443"/>
                <a:gd name="T63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43" h="2370">
                  <a:moveTo>
                    <a:pt x="1322" y="1198"/>
                  </a:moveTo>
                  <a:lnTo>
                    <a:pt x="899" y="1198"/>
                  </a:lnTo>
                  <a:lnTo>
                    <a:pt x="899" y="877"/>
                  </a:lnTo>
                  <a:lnTo>
                    <a:pt x="1318" y="877"/>
                  </a:lnTo>
                  <a:cubicBezTo>
                    <a:pt x="1400" y="877"/>
                    <a:pt x="1459" y="890"/>
                    <a:pt x="1495" y="915"/>
                  </a:cubicBezTo>
                  <a:cubicBezTo>
                    <a:pt x="1530" y="941"/>
                    <a:pt x="1548" y="981"/>
                    <a:pt x="1548" y="1036"/>
                  </a:cubicBezTo>
                  <a:cubicBezTo>
                    <a:pt x="1548" y="1089"/>
                    <a:pt x="1530" y="1129"/>
                    <a:pt x="1494" y="1157"/>
                  </a:cubicBezTo>
                  <a:cubicBezTo>
                    <a:pt x="1458" y="1185"/>
                    <a:pt x="1401" y="1198"/>
                    <a:pt x="1322" y="1198"/>
                  </a:cubicBezTo>
                  <a:close/>
                  <a:moveTo>
                    <a:pt x="1617" y="2370"/>
                  </a:moveTo>
                  <a:lnTo>
                    <a:pt x="2443" y="2370"/>
                  </a:lnTo>
                  <a:cubicBezTo>
                    <a:pt x="2389" y="2241"/>
                    <a:pt x="2347" y="2098"/>
                    <a:pt x="2317" y="1942"/>
                  </a:cubicBezTo>
                  <a:lnTo>
                    <a:pt x="2288" y="1763"/>
                  </a:lnTo>
                  <a:cubicBezTo>
                    <a:pt x="2270" y="1672"/>
                    <a:pt x="2235" y="1600"/>
                    <a:pt x="2183" y="1546"/>
                  </a:cubicBezTo>
                  <a:cubicBezTo>
                    <a:pt x="2131" y="1492"/>
                    <a:pt x="2059" y="1452"/>
                    <a:pt x="1967" y="1425"/>
                  </a:cubicBezTo>
                  <a:cubicBezTo>
                    <a:pt x="1875" y="1399"/>
                    <a:pt x="1756" y="1382"/>
                    <a:pt x="1611" y="1375"/>
                  </a:cubicBezTo>
                  <a:lnTo>
                    <a:pt x="1609" y="1367"/>
                  </a:lnTo>
                  <a:cubicBezTo>
                    <a:pt x="1879" y="1346"/>
                    <a:pt x="2075" y="1281"/>
                    <a:pt x="2195" y="1170"/>
                  </a:cubicBezTo>
                  <a:cubicBezTo>
                    <a:pt x="2315" y="1060"/>
                    <a:pt x="2375" y="909"/>
                    <a:pt x="2375" y="718"/>
                  </a:cubicBezTo>
                  <a:cubicBezTo>
                    <a:pt x="2375" y="564"/>
                    <a:pt x="2333" y="432"/>
                    <a:pt x="2250" y="324"/>
                  </a:cubicBezTo>
                  <a:cubicBezTo>
                    <a:pt x="2166" y="216"/>
                    <a:pt x="2050" y="135"/>
                    <a:pt x="1902" y="81"/>
                  </a:cubicBezTo>
                  <a:cubicBezTo>
                    <a:pt x="1754" y="27"/>
                    <a:pt x="1584" y="0"/>
                    <a:pt x="1390" y="0"/>
                  </a:cubicBezTo>
                  <a:lnTo>
                    <a:pt x="0" y="0"/>
                  </a:lnTo>
                  <a:lnTo>
                    <a:pt x="0" y="2370"/>
                  </a:lnTo>
                  <a:lnTo>
                    <a:pt x="899" y="2370"/>
                  </a:lnTo>
                  <a:lnTo>
                    <a:pt x="899" y="1551"/>
                  </a:lnTo>
                  <a:lnTo>
                    <a:pt x="1068" y="1551"/>
                  </a:lnTo>
                  <a:cubicBezTo>
                    <a:pt x="1170" y="1551"/>
                    <a:pt x="1252" y="1564"/>
                    <a:pt x="1312" y="1589"/>
                  </a:cubicBezTo>
                  <a:cubicBezTo>
                    <a:pt x="1372" y="1614"/>
                    <a:pt x="1416" y="1651"/>
                    <a:pt x="1444" y="1699"/>
                  </a:cubicBezTo>
                  <a:cubicBezTo>
                    <a:pt x="1472" y="1747"/>
                    <a:pt x="1492" y="1809"/>
                    <a:pt x="1503" y="1884"/>
                  </a:cubicBezTo>
                  <a:lnTo>
                    <a:pt x="1521" y="2013"/>
                  </a:lnTo>
                  <a:cubicBezTo>
                    <a:pt x="1532" y="2101"/>
                    <a:pt x="1546" y="2173"/>
                    <a:pt x="1562" y="2227"/>
                  </a:cubicBezTo>
                  <a:cubicBezTo>
                    <a:pt x="1578" y="2282"/>
                    <a:pt x="1596" y="2330"/>
                    <a:pt x="1617" y="2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AF59DF1-88C9-49C2-BA01-9334F7848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353565" y="304481"/>
              <a:ext cx="754499" cy="852867"/>
            </a:xfrm>
            <a:custGeom>
              <a:avLst/>
              <a:gdLst>
                <a:gd name="T0" fmla="*/ 0 w 2093"/>
                <a:gd name="T1" fmla="*/ 2370 h 2370"/>
                <a:gd name="T2" fmla="*/ 2093 w 2093"/>
                <a:gd name="T3" fmla="*/ 2370 h 2370"/>
                <a:gd name="T4" fmla="*/ 2093 w 2093"/>
                <a:gd name="T5" fmla="*/ 1526 h 2370"/>
                <a:gd name="T6" fmla="*/ 899 w 2093"/>
                <a:gd name="T7" fmla="*/ 1526 h 2370"/>
                <a:gd name="T8" fmla="*/ 899 w 2093"/>
                <a:gd name="T9" fmla="*/ 1346 h 2370"/>
                <a:gd name="T10" fmla="*/ 1919 w 2093"/>
                <a:gd name="T11" fmla="*/ 1349 h 2370"/>
                <a:gd name="T12" fmla="*/ 1919 w 2093"/>
                <a:gd name="T13" fmla="*/ 1038 h 2370"/>
                <a:gd name="T14" fmla="*/ 899 w 2093"/>
                <a:gd name="T15" fmla="*/ 1038 h 2370"/>
                <a:gd name="T16" fmla="*/ 899 w 2093"/>
                <a:gd name="T17" fmla="*/ 856 h 2370"/>
                <a:gd name="T18" fmla="*/ 2090 w 2093"/>
                <a:gd name="T19" fmla="*/ 856 h 2370"/>
                <a:gd name="T20" fmla="*/ 2090 w 2093"/>
                <a:gd name="T21" fmla="*/ 0 h 2370"/>
                <a:gd name="T22" fmla="*/ 0 w 2093"/>
                <a:gd name="T23" fmla="*/ 0 h 2370"/>
                <a:gd name="T24" fmla="*/ 0 w 2093"/>
                <a:gd name="T25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93" h="2370">
                  <a:moveTo>
                    <a:pt x="0" y="2370"/>
                  </a:moveTo>
                  <a:lnTo>
                    <a:pt x="2093" y="2370"/>
                  </a:lnTo>
                  <a:lnTo>
                    <a:pt x="2093" y="1526"/>
                  </a:lnTo>
                  <a:lnTo>
                    <a:pt x="899" y="1526"/>
                  </a:lnTo>
                  <a:lnTo>
                    <a:pt x="899" y="1346"/>
                  </a:lnTo>
                  <a:lnTo>
                    <a:pt x="1919" y="1349"/>
                  </a:lnTo>
                  <a:lnTo>
                    <a:pt x="1919" y="1038"/>
                  </a:lnTo>
                  <a:lnTo>
                    <a:pt x="899" y="1038"/>
                  </a:lnTo>
                  <a:lnTo>
                    <a:pt x="899" y="856"/>
                  </a:lnTo>
                  <a:lnTo>
                    <a:pt x="2090" y="856"/>
                  </a:lnTo>
                  <a:lnTo>
                    <a:pt x="2090" y="0"/>
                  </a:lnTo>
                  <a:lnTo>
                    <a:pt x="0" y="0"/>
                  </a:lnTo>
                  <a:lnTo>
                    <a:pt x="0" y="23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8E67A28-8DDD-4CBA-B7A0-8D7920F10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270469" y="304481"/>
              <a:ext cx="1027266" cy="852867"/>
            </a:xfrm>
            <a:custGeom>
              <a:avLst/>
              <a:gdLst>
                <a:gd name="T0" fmla="*/ 1741 w 2850"/>
                <a:gd name="T1" fmla="*/ 2370 h 2370"/>
                <a:gd name="T2" fmla="*/ 2850 w 2850"/>
                <a:gd name="T3" fmla="*/ 2370 h 2370"/>
                <a:gd name="T4" fmla="*/ 1787 w 2850"/>
                <a:gd name="T5" fmla="*/ 1026 h 2370"/>
                <a:gd name="T6" fmla="*/ 2812 w 2850"/>
                <a:gd name="T7" fmla="*/ 0 h 2370"/>
                <a:gd name="T8" fmla="*/ 1685 w 2850"/>
                <a:gd name="T9" fmla="*/ 0 h 2370"/>
                <a:gd name="T10" fmla="*/ 1259 w 2850"/>
                <a:gd name="T11" fmla="*/ 583 h 2370"/>
                <a:gd name="T12" fmla="*/ 1066 w 2850"/>
                <a:gd name="T13" fmla="*/ 918 h 2370"/>
                <a:gd name="T14" fmla="*/ 940 w 2850"/>
                <a:gd name="T15" fmla="*/ 1303 h 2370"/>
                <a:gd name="T16" fmla="*/ 910 w 2850"/>
                <a:gd name="T17" fmla="*/ 1303 h 2370"/>
                <a:gd name="T18" fmla="*/ 910 w 2850"/>
                <a:gd name="T19" fmla="*/ 0 h 2370"/>
                <a:gd name="T20" fmla="*/ 0 w 2850"/>
                <a:gd name="T21" fmla="*/ 0 h 2370"/>
                <a:gd name="T22" fmla="*/ 0 w 2850"/>
                <a:gd name="T23" fmla="*/ 2370 h 2370"/>
                <a:gd name="T24" fmla="*/ 910 w 2850"/>
                <a:gd name="T25" fmla="*/ 2370 h 2370"/>
                <a:gd name="T26" fmla="*/ 910 w 2850"/>
                <a:gd name="T27" fmla="*/ 1973 h 2370"/>
                <a:gd name="T28" fmla="*/ 1253 w 2850"/>
                <a:gd name="T29" fmla="*/ 1591 h 2370"/>
                <a:gd name="T30" fmla="*/ 1741 w 2850"/>
                <a:gd name="T31" fmla="*/ 237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50" h="2370">
                  <a:moveTo>
                    <a:pt x="1741" y="2370"/>
                  </a:moveTo>
                  <a:lnTo>
                    <a:pt x="2850" y="2370"/>
                  </a:lnTo>
                  <a:lnTo>
                    <a:pt x="1787" y="1026"/>
                  </a:lnTo>
                  <a:lnTo>
                    <a:pt x="2812" y="0"/>
                  </a:lnTo>
                  <a:lnTo>
                    <a:pt x="1685" y="0"/>
                  </a:lnTo>
                  <a:cubicBezTo>
                    <a:pt x="1484" y="267"/>
                    <a:pt x="1342" y="461"/>
                    <a:pt x="1259" y="583"/>
                  </a:cubicBezTo>
                  <a:cubicBezTo>
                    <a:pt x="1175" y="705"/>
                    <a:pt x="1111" y="817"/>
                    <a:pt x="1066" y="918"/>
                  </a:cubicBezTo>
                  <a:cubicBezTo>
                    <a:pt x="1022" y="1019"/>
                    <a:pt x="980" y="1147"/>
                    <a:pt x="940" y="1303"/>
                  </a:cubicBezTo>
                  <a:lnTo>
                    <a:pt x="910" y="1303"/>
                  </a:lnTo>
                  <a:lnTo>
                    <a:pt x="910" y="0"/>
                  </a:lnTo>
                  <a:lnTo>
                    <a:pt x="0" y="0"/>
                  </a:lnTo>
                  <a:lnTo>
                    <a:pt x="0" y="2370"/>
                  </a:lnTo>
                  <a:lnTo>
                    <a:pt x="910" y="2370"/>
                  </a:lnTo>
                  <a:lnTo>
                    <a:pt x="910" y="1973"/>
                  </a:lnTo>
                  <a:lnTo>
                    <a:pt x="1253" y="1591"/>
                  </a:lnTo>
                  <a:lnTo>
                    <a:pt x="1741" y="23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88AD078-D693-4496-A7BE-77251EF8D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49733" y="4034774"/>
              <a:ext cx="899655" cy="954892"/>
            </a:xfrm>
            <a:custGeom>
              <a:avLst/>
              <a:gdLst>
                <a:gd name="T0" fmla="*/ 877 w 2500"/>
                <a:gd name="T1" fmla="*/ 1323 h 2650"/>
                <a:gd name="T2" fmla="*/ 966 w 2500"/>
                <a:gd name="T3" fmla="*/ 961 h 2650"/>
                <a:gd name="T4" fmla="*/ 1246 w 2500"/>
                <a:gd name="T5" fmla="*/ 844 h 2650"/>
                <a:gd name="T6" fmla="*/ 1532 w 2500"/>
                <a:gd name="T7" fmla="*/ 961 h 2650"/>
                <a:gd name="T8" fmla="*/ 1622 w 2500"/>
                <a:gd name="T9" fmla="*/ 1324 h 2650"/>
                <a:gd name="T10" fmla="*/ 1532 w 2500"/>
                <a:gd name="T11" fmla="*/ 1690 h 2650"/>
                <a:gd name="T12" fmla="*/ 1246 w 2500"/>
                <a:gd name="T13" fmla="*/ 1808 h 2650"/>
                <a:gd name="T14" fmla="*/ 966 w 2500"/>
                <a:gd name="T15" fmla="*/ 1690 h 2650"/>
                <a:gd name="T16" fmla="*/ 877 w 2500"/>
                <a:gd name="T17" fmla="*/ 1323 h 2650"/>
                <a:gd name="T18" fmla="*/ 0 w 2500"/>
                <a:gd name="T19" fmla="*/ 1328 h 2650"/>
                <a:gd name="T20" fmla="*/ 325 w 2500"/>
                <a:gd name="T21" fmla="*/ 2320 h 2650"/>
                <a:gd name="T22" fmla="*/ 1248 w 2500"/>
                <a:gd name="T23" fmla="*/ 2650 h 2650"/>
                <a:gd name="T24" fmla="*/ 2174 w 2500"/>
                <a:gd name="T25" fmla="*/ 2320 h 2650"/>
                <a:gd name="T26" fmla="*/ 2500 w 2500"/>
                <a:gd name="T27" fmla="*/ 1328 h 2650"/>
                <a:gd name="T28" fmla="*/ 2174 w 2500"/>
                <a:gd name="T29" fmla="*/ 331 h 2650"/>
                <a:gd name="T30" fmla="*/ 1246 w 2500"/>
                <a:gd name="T31" fmla="*/ 0 h 2650"/>
                <a:gd name="T32" fmla="*/ 324 w 2500"/>
                <a:gd name="T33" fmla="*/ 331 h 2650"/>
                <a:gd name="T34" fmla="*/ 0 w 2500"/>
                <a:gd name="T35" fmla="*/ 1328 h 2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00" h="2650">
                  <a:moveTo>
                    <a:pt x="877" y="1323"/>
                  </a:moveTo>
                  <a:cubicBezTo>
                    <a:pt x="877" y="1159"/>
                    <a:pt x="907" y="1039"/>
                    <a:pt x="966" y="961"/>
                  </a:cubicBezTo>
                  <a:cubicBezTo>
                    <a:pt x="1025" y="883"/>
                    <a:pt x="1118" y="844"/>
                    <a:pt x="1246" y="844"/>
                  </a:cubicBezTo>
                  <a:cubicBezTo>
                    <a:pt x="1377" y="844"/>
                    <a:pt x="1472" y="883"/>
                    <a:pt x="1532" y="961"/>
                  </a:cubicBezTo>
                  <a:cubicBezTo>
                    <a:pt x="1592" y="1039"/>
                    <a:pt x="1622" y="1160"/>
                    <a:pt x="1622" y="1324"/>
                  </a:cubicBezTo>
                  <a:cubicBezTo>
                    <a:pt x="1622" y="1490"/>
                    <a:pt x="1592" y="1612"/>
                    <a:pt x="1532" y="1690"/>
                  </a:cubicBezTo>
                  <a:cubicBezTo>
                    <a:pt x="1472" y="1768"/>
                    <a:pt x="1377" y="1808"/>
                    <a:pt x="1246" y="1808"/>
                  </a:cubicBezTo>
                  <a:cubicBezTo>
                    <a:pt x="1118" y="1808"/>
                    <a:pt x="1025" y="1768"/>
                    <a:pt x="966" y="1690"/>
                  </a:cubicBezTo>
                  <a:cubicBezTo>
                    <a:pt x="907" y="1612"/>
                    <a:pt x="877" y="1489"/>
                    <a:pt x="877" y="1323"/>
                  </a:cubicBezTo>
                  <a:close/>
                  <a:moveTo>
                    <a:pt x="0" y="1328"/>
                  </a:moveTo>
                  <a:cubicBezTo>
                    <a:pt x="0" y="1769"/>
                    <a:pt x="108" y="2100"/>
                    <a:pt x="325" y="2320"/>
                  </a:cubicBezTo>
                  <a:cubicBezTo>
                    <a:pt x="542" y="2540"/>
                    <a:pt x="850" y="2650"/>
                    <a:pt x="1248" y="2650"/>
                  </a:cubicBezTo>
                  <a:cubicBezTo>
                    <a:pt x="1648" y="2650"/>
                    <a:pt x="1956" y="2540"/>
                    <a:pt x="2174" y="2320"/>
                  </a:cubicBezTo>
                  <a:cubicBezTo>
                    <a:pt x="2391" y="2100"/>
                    <a:pt x="2500" y="1769"/>
                    <a:pt x="2500" y="1328"/>
                  </a:cubicBezTo>
                  <a:cubicBezTo>
                    <a:pt x="2500" y="884"/>
                    <a:pt x="2391" y="552"/>
                    <a:pt x="2174" y="331"/>
                  </a:cubicBezTo>
                  <a:cubicBezTo>
                    <a:pt x="1956" y="110"/>
                    <a:pt x="1647" y="0"/>
                    <a:pt x="1246" y="0"/>
                  </a:cubicBezTo>
                  <a:cubicBezTo>
                    <a:pt x="848" y="0"/>
                    <a:pt x="541" y="110"/>
                    <a:pt x="324" y="331"/>
                  </a:cubicBezTo>
                  <a:cubicBezTo>
                    <a:pt x="108" y="552"/>
                    <a:pt x="0" y="884"/>
                    <a:pt x="0" y="13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BE5C7D2-7A99-40CD-9920-D0C357ABA4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272065" y="3017711"/>
              <a:ext cx="853397" cy="1064887"/>
            </a:xfrm>
            <a:custGeom>
              <a:avLst/>
              <a:gdLst>
                <a:gd name="T0" fmla="*/ 2370 w 2370"/>
                <a:gd name="T1" fmla="*/ 989 h 2955"/>
                <a:gd name="T2" fmla="*/ 1387 w 2370"/>
                <a:gd name="T3" fmla="*/ 1254 h 2955"/>
                <a:gd name="T4" fmla="*/ 306 w 2370"/>
                <a:gd name="T5" fmla="*/ 1470 h 2955"/>
                <a:gd name="T6" fmla="*/ 306 w 2370"/>
                <a:gd name="T7" fmla="*/ 1492 h 2955"/>
                <a:gd name="T8" fmla="*/ 1395 w 2370"/>
                <a:gd name="T9" fmla="*/ 1716 h 2955"/>
                <a:gd name="T10" fmla="*/ 2370 w 2370"/>
                <a:gd name="T11" fmla="*/ 1987 h 2955"/>
                <a:gd name="T12" fmla="*/ 2370 w 2370"/>
                <a:gd name="T13" fmla="*/ 2955 h 2955"/>
                <a:gd name="T14" fmla="*/ 0 w 2370"/>
                <a:gd name="T15" fmla="*/ 2205 h 2955"/>
                <a:gd name="T16" fmla="*/ 0 w 2370"/>
                <a:gd name="T17" fmla="*/ 750 h 2955"/>
                <a:gd name="T18" fmla="*/ 2370 w 2370"/>
                <a:gd name="T19" fmla="*/ 0 h 2955"/>
                <a:gd name="T20" fmla="*/ 2370 w 2370"/>
                <a:gd name="T21" fmla="*/ 989 h 2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70" h="2955">
                  <a:moveTo>
                    <a:pt x="2370" y="989"/>
                  </a:moveTo>
                  <a:cubicBezTo>
                    <a:pt x="2058" y="1088"/>
                    <a:pt x="1730" y="1177"/>
                    <a:pt x="1387" y="1254"/>
                  </a:cubicBezTo>
                  <a:cubicBezTo>
                    <a:pt x="1044" y="1332"/>
                    <a:pt x="684" y="1404"/>
                    <a:pt x="306" y="1470"/>
                  </a:cubicBezTo>
                  <a:lnTo>
                    <a:pt x="306" y="1492"/>
                  </a:lnTo>
                  <a:cubicBezTo>
                    <a:pt x="692" y="1563"/>
                    <a:pt x="1055" y="1637"/>
                    <a:pt x="1395" y="1716"/>
                  </a:cubicBezTo>
                  <a:cubicBezTo>
                    <a:pt x="1735" y="1795"/>
                    <a:pt x="2060" y="1885"/>
                    <a:pt x="2370" y="1987"/>
                  </a:cubicBezTo>
                  <a:lnTo>
                    <a:pt x="2370" y="2955"/>
                  </a:lnTo>
                  <a:lnTo>
                    <a:pt x="0" y="2205"/>
                  </a:lnTo>
                  <a:lnTo>
                    <a:pt x="0" y="750"/>
                  </a:lnTo>
                  <a:lnTo>
                    <a:pt x="2370" y="0"/>
                  </a:lnTo>
                  <a:lnTo>
                    <a:pt x="2370" y="9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DEFE13B1-2C05-47C0-AED2-81930D5EC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72065" y="2148904"/>
              <a:ext cx="853397" cy="879967"/>
            </a:xfrm>
            <a:custGeom>
              <a:avLst/>
              <a:gdLst>
                <a:gd name="T0" fmla="*/ 0 w 2370"/>
                <a:gd name="T1" fmla="*/ 1618 h 2444"/>
                <a:gd name="T2" fmla="*/ 0 w 2370"/>
                <a:gd name="T3" fmla="*/ 2444 h 2444"/>
                <a:gd name="T4" fmla="*/ 429 w 2370"/>
                <a:gd name="T5" fmla="*/ 2318 h 2444"/>
                <a:gd name="T6" fmla="*/ 607 w 2370"/>
                <a:gd name="T7" fmla="*/ 2288 h 2444"/>
                <a:gd name="T8" fmla="*/ 824 w 2370"/>
                <a:gd name="T9" fmla="*/ 2184 h 2444"/>
                <a:gd name="T10" fmla="*/ 945 w 2370"/>
                <a:gd name="T11" fmla="*/ 1968 h 2444"/>
                <a:gd name="T12" fmla="*/ 995 w 2370"/>
                <a:gd name="T13" fmla="*/ 1611 h 2444"/>
                <a:gd name="T14" fmla="*/ 1003 w 2370"/>
                <a:gd name="T15" fmla="*/ 1609 h 2444"/>
                <a:gd name="T16" fmla="*/ 1200 w 2370"/>
                <a:gd name="T17" fmla="*/ 2195 h 2444"/>
                <a:gd name="T18" fmla="*/ 1652 w 2370"/>
                <a:gd name="T19" fmla="*/ 2376 h 2444"/>
                <a:gd name="T20" fmla="*/ 2046 w 2370"/>
                <a:gd name="T21" fmla="*/ 2250 h 2444"/>
                <a:gd name="T22" fmla="*/ 2289 w 2370"/>
                <a:gd name="T23" fmla="*/ 1902 h 2444"/>
                <a:gd name="T24" fmla="*/ 2370 w 2370"/>
                <a:gd name="T25" fmla="*/ 1391 h 2444"/>
                <a:gd name="T26" fmla="*/ 2370 w 2370"/>
                <a:gd name="T27" fmla="*/ 0 h 2444"/>
                <a:gd name="T28" fmla="*/ 0 w 2370"/>
                <a:gd name="T29" fmla="*/ 0 h 2444"/>
                <a:gd name="T30" fmla="*/ 0 w 2370"/>
                <a:gd name="T31" fmla="*/ 899 h 2444"/>
                <a:gd name="T32" fmla="*/ 819 w 2370"/>
                <a:gd name="T33" fmla="*/ 899 h 2444"/>
                <a:gd name="T34" fmla="*/ 819 w 2370"/>
                <a:gd name="T35" fmla="*/ 1068 h 2444"/>
                <a:gd name="T36" fmla="*/ 781 w 2370"/>
                <a:gd name="T37" fmla="*/ 1312 h 2444"/>
                <a:gd name="T38" fmla="*/ 671 w 2370"/>
                <a:gd name="T39" fmla="*/ 1445 h 2444"/>
                <a:gd name="T40" fmla="*/ 487 w 2370"/>
                <a:gd name="T41" fmla="*/ 1503 h 2444"/>
                <a:gd name="T42" fmla="*/ 357 w 2370"/>
                <a:gd name="T43" fmla="*/ 1522 h 2444"/>
                <a:gd name="T44" fmla="*/ 143 w 2370"/>
                <a:gd name="T45" fmla="*/ 1562 h 2444"/>
                <a:gd name="T46" fmla="*/ 0 w 2370"/>
                <a:gd name="T47" fmla="*/ 1618 h 2444"/>
                <a:gd name="T48" fmla="*/ 1172 w 2370"/>
                <a:gd name="T49" fmla="*/ 1323 h 2444"/>
                <a:gd name="T50" fmla="*/ 1172 w 2370"/>
                <a:gd name="T51" fmla="*/ 899 h 2444"/>
                <a:gd name="T52" fmla="*/ 1493 w 2370"/>
                <a:gd name="T53" fmla="*/ 899 h 2444"/>
                <a:gd name="T54" fmla="*/ 1493 w 2370"/>
                <a:gd name="T55" fmla="*/ 1318 h 2444"/>
                <a:gd name="T56" fmla="*/ 1455 w 2370"/>
                <a:gd name="T57" fmla="*/ 1495 h 2444"/>
                <a:gd name="T58" fmla="*/ 1334 w 2370"/>
                <a:gd name="T59" fmla="*/ 1548 h 2444"/>
                <a:gd name="T60" fmla="*/ 1213 w 2370"/>
                <a:gd name="T61" fmla="*/ 1494 h 2444"/>
                <a:gd name="T62" fmla="*/ 1172 w 2370"/>
                <a:gd name="T63" fmla="*/ 1323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70" h="2444">
                  <a:moveTo>
                    <a:pt x="0" y="1618"/>
                  </a:moveTo>
                  <a:lnTo>
                    <a:pt x="0" y="2444"/>
                  </a:lnTo>
                  <a:cubicBezTo>
                    <a:pt x="129" y="2390"/>
                    <a:pt x="272" y="2348"/>
                    <a:pt x="429" y="2318"/>
                  </a:cubicBezTo>
                  <a:lnTo>
                    <a:pt x="607" y="2288"/>
                  </a:lnTo>
                  <a:cubicBezTo>
                    <a:pt x="698" y="2270"/>
                    <a:pt x="770" y="2236"/>
                    <a:pt x="824" y="2184"/>
                  </a:cubicBezTo>
                  <a:cubicBezTo>
                    <a:pt x="878" y="2132"/>
                    <a:pt x="919" y="2060"/>
                    <a:pt x="945" y="1968"/>
                  </a:cubicBezTo>
                  <a:cubicBezTo>
                    <a:pt x="972" y="1876"/>
                    <a:pt x="988" y="1757"/>
                    <a:pt x="995" y="1611"/>
                  </a:cubicBezTo>
                  <a:lnTo>
                    <a:pt x="1003" y="1609"/>
                  </a:lnTo>
                  <a:cubicBezTo>
                    <a:pt x="1024" y="1880"/>
                    <a:pt x="1090" y="2075"/>
                    <a:pt x="1200" y="2195"/>
                  </a:cubicBezTo>
                  <a:cubicBezTo>
                    <a:pt x="1310" y="2316"/>
                    <a:pt x="1461" y="2376"/>
                    <a:pt x="1652" y="2376"/>
                  </a:cubicBezTo>
                  <a:cubicBezTo>
                    <a:pt x="1806" y="2376"/>
                    <a:pt x="1938" y="2334"/>
                    <a:pt x="2046" y="2250"/>
                  </a:cubicBezTo>
                  <a:cubicBezTo>
                    <a:pt x="2154" y="2166"/>
                    <a:pt x="2235" y="2050"/>
                    <a:pt x="2289" y="1902"/>
                  </a:cubicBezTo>
                  <a:cubicBezTo>
                    <a:pt x="2343" y="1754"/>
                    <a:pt x="2370" y="1584"/>
                    <a:pt x="2370" y="1391"/>
                  </a:cubicBezTo>
                  <a:lnTo>
                    <a:pt x="2370" y="0"/>
                  </a:lnTo>
                  <a:lnTo>
                    <a:pt x="0" y="0"/>
                  </a:lnTo>
                  <a:lnTo>
                    <a:pt x="0" y="899"/>
                  </a:lnTo>
                  <a:lnTo>
                    <a:pt x="819" y="899"/>
                  </a:lnTo>
                  <a:lnTo>
                    <a:pt x="819" y="1068"/>
                  </a:lnTo>
                  <a:cubicBezTo>
                    <a:pt x="819" y="1171"/>
                    <a:pt x="807" y="1252"/>
                    <a:pt x="781" y="1312"/>
                  </a:cubicBezTo>
                  <a:cubicBezTo>
                    <a:pt x="756" y="1372"/>
                    <a:pt x="719" y="1416"/>
                    <a:pt x="671" y="1445"/>
                  </a:cubicBezTo>
                  <a:cubicBezTo>
                    <a:pt x="623" y="1473"/>
                    <a:pt x="562" y="1492"/>
                    <a:pt x="487" y="1503"/>
                  </a:cubicBezTo>
                  <a:lnTo>
                    <a:pt x="357" y="1522"/>
                  </a:lnTo>
                  <a:cubicBezTo>
                    <a:pt x="269" y="1533"/>
                    <a:pt x="198" y="1546"/>
                    <a:pt x="143" y="1562"/>
                  </a:cubicBezTo>
                  <a:cubicBezTo>
                    <a:pt x="88" y="1578"/>
                    <a:pt x="41" y="1597"/>
                    <a:pt x="0" y="1618"/>
                  </a:cubicBezTo>
                  <a:close/>
                  <a:moveTo>
                    <a:pt x="1172" y="1323"/>
                  </a:moveTo>
                  <a:lnTo>
                    <a:pt x="1172" y="899"/>
                  </a:lnTo>
                  <a:lnTo>
                    <a:pt x="1493" y="899"/>
                  </a:lnTo>
                  <a:lnTo>
                    <a:pt x="1493" y="1318"/>
                  </a:lnTo>
                  <a:cubicBezTo>
                    <a:pt x="1493" y="1401"/>
                    <a:pt x="1480" y="1460"/>
                    <a:pt x="1455" y="1495"/>
                  </a:cubicBezTo>
                  <a:cubicBezTo>
                    <a:pt x="1430" y="1530"/>
                    <a:pt x="1389" y="1548"/>
                    <a:pt x="1334" y="1548"/>
                  </a:cubicBezTo>
                  <a:cubicBezTo>
                    <a:pt x="1281" y="1548"/>
                    <a:pt x="1241" y="1530"/>
                    <a:pt x="1213" y="1494"/>
                  </a:cubicBezTo>
                  <a:cubicBezTo>
                    <a:pt x="1186" y="1458"/>
                    <a:pt x="1172" y="1401"/>
                    <a:pt x="1172" y="1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4F68D64-0006-4A1A-B5A1-122BABE75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6272065" y="1308790"/>
              <a:ext cx="853397" cy="752435"/>
            </a:xfrm>
            <a:custGeom>
              <a:avLst/>
              <a:gdLst>
                <a:gd name="T0" fmla="*/ 2370 w 2370"/>
                <a:gd name="T1" fmla="*/ 0 h 2092"/>
                <a:gd name="T2" fmla="*/ 2370 w 2370"/>
                <a:gd name="T3" fmla="*/ 2089 h 2092"/>
                <a:gd name="T4" fmla="*/ 1515 w 2370"/>
                <a:gd name="T5" fmla="*/ 2089 h 2092"/>
                <a:gd name="T6" fmla="*/ 1515 w 2370"/>
                <a:gd name="T7" fmla="*/ 899 h 2092"/>
                <a:gd name="T8" fmla="*/ 1332 w 2370"/>
                <a:gd name="T9" fmla="*/ 899 h 2092"/>
                <a:gd name="T10" fmla="*/ 1332 w 2370"/>
                <a:gd name="T11" fmla="*/ 1918 h 2092"/>
                <a:gd name="T12" fmla="*/ 1021 w 2370"/>
                <a:gd name="T13" fmla="*/ 1918 h 2092"/>
                <a:gd name="T14" fmla="*/ 1025 w 2370"/>
                <a:gd name="T15" fmla="*/ 899 h 2092"/>
                <a:gd name="T16" fmla="*/ 844 w 2370"/>
                <a:gd name="T17" fmla="*/ 899 h 2092"/>
                <a:gd name="T18" fmla="*/ 844 w 2370"/>
                <a:gd name="T19" fmla="*/ 2092 h 2092"/>
                <a:gd name="T20" fmla="*/ 0 w 2370"/>
                <a:gd name="T21" fmla="*/ 2092 h 2092"/>
                <a:gd name="T22" fmla="*/ 0 w 2370"/>
                <a:gd name="T23" fmla="*/ 0 h 2092"/>
                <a:gd name="T24" fmla="*/ 2370 w 2370"/>
                <a:gd name="T25" fmla="*/ 0 h 2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0" h="2092">
                  <a:moveTo>
                    <a:pt x="2370" y="0"/>
                  </a:moveTo>
                  <a:lnTo>
                    <a:pt x="2370" y="2089"/>
                  </a:lnTo>
                  <a:lnTo>
                    <a:pt x="1515" y="2089"/>
                  </a:lnTo>
                  <a:lnTo>
                    <a:pt x="1515" y="899"/>
                  </a:lnTo>
                  <a:lnTo>
                    <a:pt x="1332" y="899"/>
                  </a:lnTo>
                  <a:lnTo>
                    <a:pt x="1332" y="1918"/>
                  </a:lnTo>
                  <a:lnTo>
                    <a:pt x="1021" y="1918"/>
                  </a:lnTo>
                  <a:lnTo>
                    <a:pt x="1025" y="899"/>
                  </a:lnTo>
                  <a:lnTo>
                    <a:pt x="844" y="899"/>
                  </a:lnTo>
                  <a:lnTo>
                    <a:pt x="844" y="2092"/>
                  </a:lnTo>
                  <a:lnTo>
                    <a:pt x="0" y="2092"/>
                  </a:lnTo>
                  <a:lnTo>
                    <a:pt x="0" y="0"/>
                  </a:lnTo>
                  <a:lnTo>
                    <a:pt x="23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BDE5CCE-FE4F-40B6-8990-41271682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6251327" y="5691088"/>
              <a:ext cx="1060764" cy="862431"/>
            </a:xfrm>
            <a:custGeom>
              <a:avLst/>
              <a:gdLst>
                <a:gd name="T0" fmla="*/ 1694 w 2944"/>
                <a:gd name="T1" fmla="*/ 919 h 2397"/>
                <a:gd name="T2" fmla="*/ 1478 w 2944"/>
                <a:gd name="T3" fmla="*/ 2088 h 2397"/>
                <a:gd name="T4" fmla="*/ 1457 w 2944"/>
                <a:gd name="T5" fmla="*/ 2088 h 2397"/>
                <a:gd name="T6" fmla="*/ 1236 w 2944"/>
                <a:gd name="T7" fmla="*/ 919 h 2397"/>
                <a:gd name="T8" fmla="*/ 1694 w 2944"/>
                <a:gd name="T9" fmla="*/ 919 h 2397"/>
                <a:gd name="T10" fmla="*/ 979 w 2944"/>
                <a:gd name="T11" fmla="*/ 0 h 2397"/>
                <a:gd name="T12" fmla="*/ 0 w 2944"/>
                <a:gd name="T13" fmla="*/ 0 h 2397"/>
                <a:gd name="T14" fmla="*/ 737 w 2944"/>
                <a:gd name="T15" fmla="*/ 2397 h 2397"/>
                <a:gd name="T16" fmla="*/ 2207 w 2944"/>
                <a:gd name="T17" fmla="*/ 2397 h 2397"/>
                <a:gd name="T18" fmla="*/ 2944 w 2944"/>
                <a:gd name="T19" fmla="*/ 0 h 2397"/>
                <a:gd name="T20" fmla="*/ 1944 w 2944"/>
                <a:gd name="T21" fmla="*/ 0 h 2397"/>
                <a:gd name="T22" fmla="*/ 1776 w 2944"/>
                <a:gd name="T23" fmla="*/ 584 h 2397"/>
                <a:gd name="T24" fmla="*/ 1152 w 2944"/>
                <a:gd name="T25" fmla="*/ 584 h 2397"/>
                <a:gd name="T26" fmla="*/ 979 w 2944"/>
                <a:gd name="T27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44" h="2397">
                  <a:moveTo>
                    <a:pt x="1694" y="919"/>
                  </a:moveTo>
                  <a:cubicBezTo>
                    <a:pt x="1606" y="1304"/>
                    <a:pt x="1534" y="1694"/>
                    <a:pt x="1478" y="2088"/>
                  </a:cubicBezTo>
                  <a:lnTo>
                    <a:pt x="1457" y="2088"/>
                  </a:lnTo>
                  <a:cubicBezTo>
                    <a:pt x="1394" y="1672"/>
                    <a:pt x="1321" y="1283"/>
                    <a:pt x="1236" y="919"/>
                  </a:cubicBezTo>
                  <a:lnTo>
                    <a:pt x="1694" y="919"/>
                  </a:lnTo>
                  <a:close/>
                  <a:moveTo>
                    <a:pt x="979" y="0"/>
                  </a:moveTo>
                  <a:lnTo>
                    <a:pt x="0" y="0"/>
                  </a:lnTo>
                  <a:lnTo>
                    <a:pt x="737" y="2397"/>
                  </a:lnTo>
                  <a:lnTo>
                    <a:pt x="2207" y="2397"/>
                  </a:lnTo>
                  <a:lnTo>
                    <a:pt x="2944" y="0"/>
                  </a:lnTo>
                  <a:lnTo>
                    <a:pt x="1944" y="0"/>
                  </a:lnTo>
                  <a:cubicBezTo>
                    <a:pt x="1879" y="204"/>
                    <a:pt x="1823" y="399"/>
                    <a:pt x="1776" y="584"/>
                  </a:cubicBezTo>
                  <a:lnTo>
                    <a:pt x="1152" y="584"/>
                  </a:lnTo>
                  <a:cubicBezTo>
                    <a:pt x="1103" y="399"/>
                    <a:pt x="1045" y="204"/>
                    <a:pt x="97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CA950A3-BF35-4A58-BE22-E0BD95A14E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54173" y="5691088"/>
              <a:ext cx="1076716" cy="862431"/>
            </a:xfrm>
            <a:custGeom>
              <a:avLst/>
              <a:gdLst>
                <a:gd name="T0" fmla="*/ 2988 w 2988"/>
                <a:gd name="T1" fmla="*/ 2397 h 2397"/>
                <a:gd name="T2" fmla="*/ 2230 w 2988"/>
                <a:gd name="T3" fmla="*/ 0 h 2397"/>
                <a:gd name="T4" fmla="*/ 758 w 2988"/>
                <a:gd name="T5" fmla="*/ 0 h 2397"/>
                <a:gd name="T6" fmla="*/ 0 w 2988"/>
                <a:gd name="T7" fmla="*/ 2397 h 2397"/>
                <a:gd name="T8" fmla="*/ 979 w 2988"/>
                <a:gd name="T9" fmla="*/ 2397 h 2397"/>
                <a:gd name="T10" fmla="*/ 1253 w 2988"/>
                <a:gd name="T11" fmla="*/ 1411 h 2397"/>
                <a:gd name="T12" fmla="*/ 1480 w 2988"/>
                <a:gd name="T13" fmla="*/ 309 h 2397"/>
                <a:gd name="T14" fmla="*/ 1501 w 2988"/>
                <a:gd name="T15" fmla="*/ 309 h 2397"/>
                <a:gd name="T16" fmla="*/ 1720 w 2988"/>
                <a:gd name="T17" fmla="*/ 1403 h 2397"/>
                <a:gd name="T18" fmla="*/ 1989 w 2988"/>
                <a:gd name="T19" fmla="*/ 2397 h 2397"/>
                <a:gd name="T20" fmla="*/ 2988 w 2988"/>
                <a:gd name="T21" fmla="*/ 2397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88" h="2397">
                  <a:moveTo>
                    <a:pt x="2988" y="2397"/>
                  </a:moveTo>
                  <a:lnTo>
                    <a:pt x="2230" y="0"/>
                  </a:lnTo>
                  <a:lnTo>
                    <a:pt x="758" y="0"/>
                  </a:lnTo>
                  <a:lnTo>
                    <a:pt x="0" y="2397"/>
                  </a:lnTo>
                  <a:lnTo>
                    <a:pt x="979" y="2397"/>
                  </a:lnTo>
                  <a:cubicBezTo>
                    <a:pt x="1082" y="2084"/>
                    <a:pt x="1173" y="1755"/>
                    <a:pt x="1253" y="1411"/>
                  </a:cubicBezTo>
                  <a:cubicBezTo>
                    <a:pt x="1333" y="1067"/>
                    <a:pt x="1408" y="700"/>
                    <a:pt x="1480" y="309"/>
                  </a:cubicBezTo>
                  <a:lnTo>
                    <a:pt x="1501" y="309"/>
                  </a:lnTo>
                  <a:cubicBezTo>
                    <a:pt x="1568" y="691"/>
                    <a:pt x="1641" y="1056"/>
                    <a:pt x="1720" y="1403"/>
                  </a:cubicBezTo>
                  <a:cubicBezTo>
                    <a:pt x="1799" y="1750"/>
                    <a:pt x="1888" y="2081"/>
                    <a:pt x="1989" y="2397"/>
                  </a:cubicBezTo>
                  <a:lnTo>
                    <a:pt x="2988" y="23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8A3CFB7-39CB-4F24-8FAF-5C60CE866B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8072970" y="5691088"/>
              <a:ext cx="1060764" cy="862431"/>
            </a:xfrm>
            <a:custGeom>
              <a:avLst/>
              <a:gdLst>
                <a:gd name="T0" fmla="*/ 1695 w 2944"/>
                <a:gd name="T1" fmla="*/ 919 h 2397"/>
                <a:gd name="T2" fmla="*/ 1479 w 2944"/>
                <a:gd name="T3" fmla="*/ 2088 h 2397"/>
                <a:gd name="T4" fmla="*/ 1457 w 2944"/>
                <a:gd name="T5" fmla="*/ 2088 h 2397"/>
                <a:gd name="T6" fmla="*/ 1236 w 2944"/>
                <a:gd name="T7" fmla="*/ 919 h 2397"/>
                <a:gd name="T8" fmla="*/ 1695 w 2944"/>
                <a:gd name="T9" fmla="*/ 919 h 2397"/>
                <a:gd name="T10" fmla="*/ 980 w 2944"/>
                <a:gd name="T11" fmla="*/ 0 h 2397"/>
                <a:gd name="T12" fmla="*/ 0 w 2944"/>
                <a:gd name="T13" fmla="*/ 0 h 2397"/>
                <a:gd name="T14" fmla="*/ 737 w 2944"/>
                <a:gd name="T15" fmla="*/ 2397 h 2397"/>
                <a:gd name="T16" fmla="*/ 2207 w 2944"/>
                <a:gd name="T17" fmla="*/ 2397 h 2397"/>
                <a:gd name="T18" fmla="*/ 2944 w 2944"/>
                <a:gd name="T19" fmla="*/ 0 h 2397"/>
                <a:gd name="T20" fmla="*/ 1944 w 2944"/>
                <a:gd name="T21" fmla="*/ 0 h 2397"/>
                <a:gd name="T22" fmla="*/ 1777 w 2944"/>
                <a:gd name="T23" fmla="*/ 584 h 2397"/>
                <a:gd name="T24" fmla="*/ 1152 w 2944"/>
                <a:gd name="T25" fmla="*/ 584 h 2397"/>
                <a:gd name="T26" fmla="*/ 980 w 2944"/>
                <a:gd name="T27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44" h="2397">
                  <a:moveTo>
                    <a:pt x="1695" y="919"/>
                  </a:moveTo>
                  <a:cubicBezTo>
                    <a:pt x="1607" y="1304"/>
                    <a:pt x="1535" y="1694"/>
                    <a:pt x="1479" y="2088"/>
                  </a:cubicBezTo>
                  <a:lnTo>
                    <a:pt x="1457" y="2088"/>
                  </a:lnTo>
                  <a:cubicBezTo>
                    <a:pt x="1395" y="1672"/>
                    <a:pt x="1321" y="1283"/>
                    <a:pt x="1236" y="919"/>
                  </a:cubicBezTo>
                  <a:lnTo>
                    <a:pt x="1695" y="919"/>
                  </a:lnTo>
                  <a:close/>
                  <a:moveTo>
                    <a:pt x="980" y="0"/>
                  </a:moveTo>
                  <a:lnTo>
                    <a:pt x="0" y="0"/>
                  </a:lnTo>
                  <a:lnTo>
                    <a:pt x="737" y="2397"/>
                  </a:lnTo>
                  <a:lnTo>
                    <a:pt x="2207" y="2397"/>
                  </a:lnTo>
                  <a:lnTo>
                    <a:pt x="2944" y="0"/>
                  </a:lnTo>
                  <a:lnTo>
                    <a:pt x="1944" y="0"/>
                  </a:lnTo>
                  <a:cubicBezTo>
                    <a:pt x="1880" y="204"/>
                    <a:pt x="1824" y="399"/>
                    <a:pt x="1777" y="584"/>
                  </a:cubicBezTo>
                  <a:lnTo>
                    <a:pt x="1152" y="584"/>
                  </a:lnTo>
                  <a:cubicBezTo>
                    <a:pt x="1103" y="399"/>
                    <a:pt x="1046" y="204"/>
                    <a:pt x="9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D5C9C1F-B05E-4A9E-92E5-D345F3768A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9098641" y="5691088"/>
              <a:ext cx="890084" cy="862431"/>
            </a:xfrm>
            <a:custGeom>
              <a:avLst/>
              <a:gdLst>
                <a:gd name="T0" fmla="*/ 1134 w 2471"/>
                <a:gd name="T1" fmla="*/ 1185 h 2397"/>
                <a:gd name="T2" fmla="*/ 1562 w 2471"/>
                <a:gd name="T3" fmla="*/ 1185 h 2397"/>
                <a:gd name="T4" fmla="*/ 1562 w 2471"/>
                <a:gd name="T5" fmla="*/ 1510 h 2397"/>
                <a:gd name="T6" fmla="*/ 1139 w 2471"/>
                <a:gd name="T7" fmla="*/ 1510 h 2397"/>
                <a:gd name="T8" fmla="*/ 959 w 2471"/>
                <a:gd name="T9" fmla="*/ 1471 h 2397"/>
                <a:gd name="T10" fmla="*/ 906 w 2471"/>
                <a:gd name="T11" fmla="*/ 1349 h 2397"/>
                <a:gd name="T12" fmla="*/ 960 w 2471"/>
                <a:gd name="T13" fmla="*/ 1227 h 2397"/>
                <a:gd name="T14" fmla="*/ 1134 w 2471"/>
                <a:gd name="T15" fmla="*/ 1185 h 2397"/>
                <a:gd name="T16" fmla="*/ 835 w 2471"/>
                <a:gd name="T17" fmla="*/ 0 h 2397"/>
                <a:gd name="T18" fmla="*/ 0 w 2471"/>
                <a:gd name="T19" fmla="*/ 0 h 2397"/>
                <a:gd name="T20" fmla="*/ 127 w 2471"/>
                <a:gd name="T21" fmla="*/ 433 h 2397"/>
                <a:gd name="T22" fmla="*/ 157 w 2471"/>
                <a:gd name="T23" fmla="*/ 614 h 2397"/>
                <a:gd name="T24" fmla="*/ 263 w 2471"/>
                <a:gd name="T25" fmla="*/ 833 h 2397"/>
                <a:gd name="T26" fmla="*/ 481 w 2471"/>
                <a:gd name="T27" fmla="*/ 956 h 2397"/>
                <a:gd name="T28" fmla="*/ 842 w 2471"/>
                <a:gd name="T29" fmla="*/ 1006 h 2397"/>
                <a:gd name="T30" fmla="*/ 844 w 2471"/>
                <a:gd name="T31" fmla="*/ 1014 h 2397"/>
                <a:gd name="T32" fmla="*/ 251 w 2471"/>
                <a:gd name="T33" fmla="*/ 1214 h 2397"/>
                <a:gd name="T34" fmla="*/ 69 w 2471"/>
                <a:gd name="T35" fmla="*/ 1671 h 2397"/>
                <a:gd name="T36" fmla="*/ 196 w 2471"/>
                <a:gd name="T37" fmla="*/ 2069 h 2397"/>
                <a:gd name="T38" fmla="*/ 547 w 2471"/>
                <a:gd name="T39" fmla="*/ 2315 h 2397"/>
                <a:gd name="T40" fmla="*/ 1065 w 2471"/>
                <a:gd name="T41" fmla="*/ 2397 h 2397"/>
                <a:gd name="T42" fmla="*/ 2471 w 2471"/>
                <a:gd name="T43" fmla="*/ 2397 h 2397"/>
                <a:gd name="T44" fmla="*/ 2471 w 2471"/>
                <a:gd name="T45" fmla="*/ 0 h 2397"/>
                <a:gd name="T46" fmla="*/ 1562 w 2471"/>
                <a:gd name="T47" fmla="*/ 0 h 2397"/>
                <a:gd name="T48" fmla="*/ 1562 w 2471"/>
                <a:gd name="T49" fmla="*/ 828 h 2397"/>
                <a:gd name="T50" fmla="*/ 1391 w 2471"/>
                <a:gd name="T51" fmla="*/ 828 h 2397"/>
                <a:gd name="T52" fmla="*/ 1144 w 2471"/>
                <a:gd name="T53" fmla="*/ 790 h 2397"/>
                <a:gd name="T54" fmla="*/ 1010 w 2471"/>
                <a:gd name="T55" fmla="*/ 679 h 2397"/>
                <a:gd name="T56" fmla="*/ 951 w 2471"/>
                <a:gd name="T57" fmla="*/ 492 h 2397"/>
                <a:gd name="T58" fmla="*/ 933 w 2471"/>
                <a:gd name="T59" fmla="*/ 361 h 2397"/>
                <a:gd name="T60" fmla="*/ 892 w 2471"/>
                <a:gd name="T61" fmla="*/ 144 h 2397"/>
                <a:gd name="T62" fmla="*/ 835 w 2471"/>
                <a:gd name="T63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71" h="2397">
                  <a:moveTo>
                    <a:pt x="1134" y="1185"/>
                  </a:moveTo>
                  <a:lnTo>
                    <a:pt x="1562" y="1185"/>
                  </a:lnTo>
                  <a:lnTo>
                    <a:pt x="1562" y="1510"/>
                  </a:lnTo>
                  <a:lnTo>
                    <a:pt x="1139" y="1510"/>
                  </a:lnTo>
                  <a:cubicBezTo>
                    <a:pt x="1055" y="1510"/>
                    <a:pt x="995" y="1497"/>
                    <a:pt x="959" y="1471"/>
                  </a:cubicBezTo>
                  <a:cubicBezTo>
                    <a:pt x="924" y="1446"/>
                    <a:pt x="906" y="1405"/>
                    <a:pt x="906" y="1349"/>
                  </a:cubicBezTo>
                  <a:cubicBezTo>
                    <a:pt x="906" y="1296"/>
                    <a:pt x="924" y="1255"/>
                    <a:pt x="960" y="1227"/>
                  </a:cubicBezTo>
                  <a:cubicBezTo>
                    <a:pt x="996" y="1199"/>
                    <a:pt x="1054" y="1185"/>
                    <a:pt x="1134" y="1185"/>
                  </a:cubicBezTo>
                  <a:close/>
                  <a:moveTo>
                    <a:pt x="835" y="0"/>
                  </a:moveTo>
                  <a:lnTo>
                    <a:pt x="0" y="0"/>
                  </a:lnTo>
                  <a:cubicBezTo>
                    <a:pt x="55" y="130"/>
                    <a:pt x="97" y="275"/>
                    <a:pt x="127" y="433"/>
                  </a:cubicBezTo>
                  <a:lnTo>
                    <a:pt x="157" y="614"/>
                  </a:lnTo>
                  <a:cubicBezTo>
                    <a:pt x="175" y="706"/>
                    <a:pt x="210" y="779"/>
                    <a:pt x="263" y="833"/>
                  </a:cubicBezTo>
                  <a:cubicBezTo>
                    <a:pt x="315" y="888"/>
                    <a:pt x="388" y="929"/>
                    <a:pt x="481" y="956"/>
                  </a:cubicBezTo>
                  <a:cubicBezTo>
                    <a:pt x="575" y="982"/>
                    <a:pt x="695" y="999"/>
                    <a:pt x="842" y="1006"/>
                  </a:cubicBezTo>
                  <a:lnTo>
                    <a:pt x="844" y="1014"/>
                  </a:lnTo>
                  <a:cubicBezTo>
                    <a:pt x="570" y="1036"/>
                    <a:pt x="373" y="1102"/>
                    <a:pt x="251" y="1214"/>
                  </a:cubicBezTo>
                  <a:cubicBezTo>
                    <a:pt x="129" y="1325"/>
                    <a:pt x="69" y="1478"/>
                    <a:pt x="69" y="1671"/>
                  </a:cubicBezTo>
                  <a:cubicBezTo>
                    <a:pt x="69" y="1827"/>
                    <a:pt x="111" y="1960"/>
                    <a:pt x="196" y="2069"/>
                  </a:cubicBezTo>
                  <a:cubicBezTo>
                    <a:pt x="281" y="2179"/>
                    <a:pt x="398" y="2261"/>
                    <a:pt x="547" y="2315"/>
                  </a:cubicBezTo>
                  <a:cubicBezTo>
                    <a:pt x="697" y="2370"/>
                    <a:pt x="870" y="2397"/>
                    <a:pt x="1065" y="2397"/>
                  </a:cubicBezTo>
                  <a:lnTo>
                    <a:pt x="2471" y="2397"/>
                  </a:lnTo>
                  <a:lnTo>
                    <a:pt x="2471" y="0"/>
                  </a:lnTo>
                  <a:lnTo>
                    <a:pt x="1562" y="0"/>
                  </a:lnTo>
                  <a:lnTo>
                    <a:pt x="1562" y="828"/>
                  </a:lnTo>
                  <a:lnTo>
                    <a:pt x="1391" y="828"/>
                  </a:lnTo>
                  <a:cubicBezTo>
                    <a:pt x="1288" y="828"/>
                    <a:pt x="1205" y="816"/>
                    <a:pt x="1144" y="790"/>
                  </a:cubicBezTo>
                  <a:cubicBezTo>
                    <a:pt x="1083" y="764"/>
                    <a:pt x="1039" y="727"/>
                    <a:pt x="1010" y="679"/>
                  </a:cubicBezTo>
                  <a:cubicBezTo>
                    <a:pt x="982" y="630"/>
                    <a:pt x="962" y="568"/>
                    <a:pt x="951" y="492"/>
                  </a:cubicBezTo>
                  <a:lnTo>
                    <a:pt x="933" y="361"/>
                  </a:lnTo>
                  <a:cubicBezTo>
                    <a:pt x="921" y="272"/>
                    <a:pt x="908" y="200"/>
                    <a:pt x="892" y="144"/>
                  </a:cubicBezTo>
                  <a:cubicBezTo>
                    <a:pt x="875" y="89"/>
                    <a:pt x="857" y="41"/>
                    <a:pt x="83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ED2445D-2204-459C-AE55-499BD2060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0076457" y="5691088"/>
              <a:ext cx="762474" cy="862431"/>
            </a:xfrm>
            <a:custGeom>
              <a:avLst/>
              <a:gdLst>
                <a:gd name="T0" fmla="*/ 2117 w 2117"/>
                <a:gd name="T1" fmla="*/ 0 h 2397"/>
                <a:gd name="T2" fmla="*/ 0 w 2117"/>
                <a:gd name="T3" fmla="*/ 0 h 2397"/>
                <a:gd name="T4" fmla="*/ 0 w 2117"/>
                <a:gd name="T5" fmla="*/ 854 h 2397"/>
                <a:gd name="T6" fmla="*/ 1207 w 2117"/>
                <a:gd name="T7" fmla="*/ 854 h 2397"/>
                <a:gd name="T8" fmla="*/ 1207 w 2117"/>
                <a:gd name="T9" fmla="*/ 1036 h 2397"/>
                <a:gd name="T10" fmla="*/ 176 w 2117"/>
                <a:gd name="T11" fmla="*/ 1033 h 2397"/>
                <a:gd name="T12" fmla="*/ 176 w 2117"/>
                <a:gd name="T13" fmla="*/ 1348 h 2397"/>
                <a:gd name="T14" fmla="*/ 1207 w 2117"/>
                <a:gd name="T15" fmla="*/ 1348 h 2397"/>
                <a:gd name="T16" fmla="*/ 1207 w 2117"/>
                <a:gd name="T17" fmla="*/ 1532 h 2397"/>
                <a:gd name="T18" fmla="*/ 3 w 2117"/>
                <a:gd name="T19" fmla="*/ 1532 h 2397"/>
                <a:gd name="T20" fmla="*/ 3 w 2117"/>
                <a:gd name="T21" fmla="*/ 2397 h 2397"/>
                <a:gd name="T22" fmla="*/ 2117 w 2117"/>
                <a:gd name="T23" fmla="*/ 2397 h 2397"/>
                <a:gd name="T24" fmla="*/ 2117 w 2117"/>
                <a:gd name="T25" fmla="*/ 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7" h="2397">
                  <a:moveTo>
                    <a:pt x="2117" y="0"/>
                  </a:moveTo>
                  <a:lnTo>
                    <a:pt x="0" y="0"/>
                  </a:lnTo>
                  <a:lnTo>
                    <a:pt x="0" y="854"/>
                  </a:lnTo>
                  <a:lnTo>
                    <a:pt x="1207" y="854"/>
                  </a:lnTo>
                  <a:lnTo>
                    <a:pt x="1207" y="1036"/>
                  </a:lnTo>
                  <a:lnTo>
                    <a:pt x="176" y="1033"/>
                  </a:lnTo>
                  <a:lnTo>
                    <a:pt x="176" y="1348"/>
                  </a:lnTo>
                  <a:lnTo>
                    <a:pt x="1207" y="1348"/>
                  </a:lnTo>
                  <a:lnTo>
                    <a:pt x="1207" y="1532"/>
                  </a:lnTo>
                  <a:lnTo>
                    <a:pt x="3" y="1532"/>
                  </a:lnTo>
                  <a:lnTo>
                    <a:pt x="3" y="2397"/>
                  </a:lnTo>
                  <a:lnTo>
                    <a:pt x="2117" y="2397"/>
                  </a:lnTo>
                  <a:lnTo>
                    <a:pt x="21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3A6C035-5333-4B74-9E6B-B403C33CC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0979303" y="1734427"/>
              <a:ext cx="909226" cy="966050"/>
            </a:xfrm>
            <a:custGeom>
              <a:avLst/>
              <a:gdLst>
                <a:gd name="T0" fmla="*/ 1641 w 2528"/>
                <a:gd name="T1" fmla="*/ 1343 h 2681"/>
                <a:gd name="T2" fmla="*/ 1551 w 2528"/>
                <a:gd name="T3" fmla="*/ 1709 h 2681"/>
                <a:gd name="T4" fmla="*/ 1268 w 2528"/>
                <a:gd name="T5" fmla="*/ 1827 h 2681"/>
                <a:gd name="T6" fmla="*/ 979 w 2528"/>
                <a:gd name="T7" fmla="*/ 1709 h 2681"/>
                <a:gd name="T8" fmla="*/ 887 w 2528"/>
                <a:gd name="T9" fmla="*/ 1341 h 2681"/>
                <a:gd name="T10" fmla="*/ 979 w 2528"/>
                <a:gd name="T11" fmla="*/ 971 h 2681"/>
                <a:gd name="T12" fmla="*/ 1268 w 2528"/>
                <a:gd name="T13" fmla="*/ 852 h 2681"/>
                <a:gd name="T14" fmla="*/ 1551 w 2528"/>
                <a:gd name="T15" fmla="*/ 971 h 2681"/>
                <a:gd name="T16" fmla="*/ 1641 w 2528"/>
                <a:gd name="T17" fmla="*/ 1343 h 2681"/>
                <a:gd name="T18" fmla="*/ 2528 w 2528"/>
                <a:gd name="T19" fmla="*/ 1338 h 2681"/>
                <a:gd name="T20" fmla="*/ 2199 w 2528"/>
                <a:gd name="T21" fmla="*/ 334 h 2681"/>
                <a:gd name="T22" fmla="*/ 1266 w 2528"/>
                <a:gd name="T23" fmla="*/ 0 h 2681"/>
                <a:gd name="T24" fmla="*/ 330 w 2528"/>
                <a:gd name="T25" fmla="*/ 334 h 2681"/>
                <a:gd name="T26" fmla="*/ 0 w 2528"/>
                <a:gd name="T27" fmla="*/ 1338 h 2681"/>
                <a:gd name="T28" fmla="*/ 330 w 2528"/>
                <a:gd name="T29" fmla="*/ 2346 h 2681"/>
                <a:gd name="T30" fmla="*/ 1268 w 2528"/>
                <a:gd name="T31" fmla="*/ 2681 h 2681"/>
                <a:gd name="T32" fmla="*/ 2200 w 2528"/>
                <a:gd name="T33" fmla="*/ 2346 h 2681"/>
                <a:gd name="T34" fmla="*/ 2528 w 2528"/>
                <a:gd name="T35" fmla="*/ 1338 h 2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28" h="2681">
                  <a:moveTo>
                    <a:pt x="1641" y="1343"/>
                  </a:moveTo>
                  <a:cubicBezTo>
                    <a:pt x="1641" y="1508"/>
                    <a:pt x="1611" y="1630"/>
                    <a:pt x="1551" y="1709"/>
                  </a:cubicBezTo>
                  <a:cubicBezTo>
                    <a:pt x="1492" y="1788"/>
                    <a:pt x="1397" y="1827"/>
                    <a:pt x="1268" y="1827"/>
                  </a:cubicBezTo>
                  <a:cubicBezTo>
                    <a:pt x="1136" y="1827"/>
                    <a:pt x="1040" y="1788"/>
                    <a:pt x="979" y="1709"/>
                  </a:cubicBezTo>
                  <a:cubicBezTo>
                    <a:pt x="918" y="1630"/>
                    <a:pt x="887" y="1508"/>
                    <a:pt x="887" y="1341"/>
                  </a:cubicBezTo>
                  <a:cubicBezTo>
                    <a:pt x="887" y="1174"/>
                    <a:pt x="918" y="1051"/>
                    <a:pt x="979" y="971"/>
                  </a:cubicBezTo>
                  <a:cubicBezTo>
                    <a:pt x="1040" y="892"/>
                    <a:pt x="1136" y="852"/>
                    <a:pt x="1268" y="852"/>
                  </a:cubicBezTo>
                  <a:cubicBezTo>
                    <a:pt x="1397" y="852"/>
                    <a:pt x="1492" y="892"/>
                    <a:pt x="1551" y="971"/>
                  </a:cubicBezTo>
                  <a:cubicBezTo>
                    <a:pt x="1611" y="1051"/>
                    <a:pt x="1641" y="1174"/>
                    <a:pt x="1641" y="1343"/>
                  </a:cubicBezTo>
                  <a:close/>
                  <a:moveTo>
                    <a:pt x="2528" y="1338"/>
                  </a:moveTo>
                  <a:cubicBezTo>
                    <a:pt x="2528" y="891"/>
                    <a:pt x="2419" y="557"/>
                    <a:pt x="2199" y="334"/>
                  </a:cubicBezTo>
                  <a:cubicBezTo>
                    <a:pt x="1980" y="111"/>
                    <a:pt x="1669" y="0"/>
                    <a:pt x="1266" y="0"/>
                  </a:cubicBezTo>
                  <a:cubicBezTo>
                    <a:pt x="862" y="0"/>
                    <a:pt x="550" y="111"/>
                    <a:pt x="330" y="334"/>
                  </a:cubicBezTo>
                  <a:cubicBezTo>
                    <a:pt x="110" y="557"/>
                    <a:pt x="0" y="891"/>
                    <a:pt x="0" y="1338"/>
                  </a:cubicBezTo>
                  <a:cubicBezTo>
                    <a:pt x="0" y="1787"/>
                    <a:pt x="110" y="2123"/>
                    <a:pt x="330" y="2346"/>
                  </a:cubicBezTo>
                  <a:cubicBezTo>
                    <a:pt x="550" y="2569"/>
                    <a:pt x="862" y="2681"/>
                    <a:pt x="1268" y="2681"/>
                  </a:cubicBezTo>
                  <a:cubicBezTo>
                    <a:pt x="1671" y="2681"/>
                    <a:pt x="1981" y="2569"/>
                    <a:pt x="2200" y="2346"/>
                  </a:cubicBezTo>
                  <a:cubicBezTo>
                    <a:pt x="2419" y="2123"/>
                    <a:pt x="2528" y="1787"/>
                    <a:pt x="2528" y="13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5DDED3C-E05C-4AF2-BD9E-D2D4BAA9E5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003230" y="2652653"/>
              <a:ext cx="862968" cy="1076047"/>
            </a:xfrm>
            <a:custGeom>
              <a:avLst/>
              <a:gdLst>
                <a:gd name="T0" fmla="*/ 0 w 2398"/>
                <a:gd name="T1" fmla="*/ 1989 h 2989"/>
                <a:gd name="T2" fmla="*/ 995 w 2398"/>
                <a:gd name="T3" fmla="*/ 1720 h 2989"/>
                <a:gd name="T4" fmla="*/ 2088 w 2398"/>
                <a:gd name="T5" fmla="*/ 1502 h 2989"/>
                <a:gd name="T6" fmla="*/ 2088 w 2398"/>
                <a:gd name="T7" fmla="*/ 1480 h 2989"/>
                <a:gd name="T8" fmla="*/ 986 w 2398"/>
                <a:gd name="T9" fmla="*/ 1253 h 2989"/>
                <a:gd name="T10" fmla="*/ 0 w 2398"/>
                <a:gd name="T11" fmla="*/ 979 h 2989"/>
                <a:gd name="T12" fmla="*/ 0 w 2398"/>
                <a:gd name="T13" fmla="*/ 0 h 2989"/>
                <a:gd name="T14" fmla="*/ 2398 w 2398"/>
                <a:gd name="T15" fmla="*/ 758 h 2989"/>
                <a:gd name="T16" fmla="*/ 2398 w 2398"/>
                <a:gd name="T17" fmla="*/ 2230 h 2989"/>
                <a:gd name="T18" fmla="*/ 0 w 2398"/>
                <a:gd name="T19" fmla="*/ 2989 h 2989"/>
                <a:gd name="T20" fmla="*/ 0 w 2398"/>
                <a:gd name="T21" fmla="*/ 1989 h 2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98" h="2989">
                  <a:moveTo>
                    <a:pt x="0" y="1989"/>
                  </a:moveTo>
                  <a:cubicBezTo>
                    <a:pt x="316" y="1889"/>
                    <a:pt x="647" y="1799"/>
                    <a:pt x="995" y="1720"/>
                  </a:cubicBezTo>
                  <a:cubicBezTo>
                    <a:pt x="1342" y="1642"/>
                    <a:pt x="1706" y="1569"/>
                    <a:pt x="2088" y="1502"/>
                  </a:cubicBezTo>
                  <a:lnTo>
                    <a:pt x="2088" y="1480"/>
                  </a:lnTo>
                  <a:cubicBezTo>
                    <a:pt x="1697" y="1409"/>
                    <a:pt x="1330" y="1333"/>
                    <a:pt x="986" y="1253"/>
                  </a:cubicBezTo>
                  <a:cubicBezTo>
                    <a:pt x="642" y="1173"/>
                    <a:pt x="314" y="1082"/>
                    <a:pt x="0" y="979"/>
                  </a:cubicBezTo>
                  <a:lnTo>
                    <a:pt x="0" y="0"/>
                  </a:lnTo>
                  <a:lnTo>
                    <a:pt x="2398" y="758"/>
                  </a:lnTo>
                  <a:lnTo>
                    <a:pt x="2398" y="2230"/>
                  </a:lnTo>
                  <a:lnTo>
                    <a:pt x="0" y="2989"/>
                  </a:lnTo>
                  <a:lnTo>
                    <a:pt x="0" y="19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071B0DC-7FB6-4C7C-97F2-16CABAAAC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11003230" y="3719133"/>
              <a:ext cx="862968" cy="889531"/>
            </a:xfrm>
            <a:custGeom>
              <a:avLst/>
              <a:gdLst>
                <a:gd name="T0" fmla="*/ 1212 w 2398"/>
                <a:gd name="T1" fmla="*/ 1134 h 2472"/>
                <a:gd name="T2" fmla="*/ 1212 w 2398"/>
                <a:gd name="T3" fmla="*/ 1563 h 2472"/>
                <a:gd name="T4" fmla="*/ 887 w 2398"/>
                <a:gd name="T5" fmla="*/ 1563 h 2472"/>
                <a:gd name="T6" fmla="*/ 887 w 2398"/>
                <a:gd name="T7" fmla="*/ 1139 h 2472"/>
                <a:gd name="T8" fmla="*/ 926 w 2398"/>
                <a:gd name="T9" fmla="*/ 960 h 2472"/>
                <a:gd name="T10" fmla="*/ 1048 w 2398"/>
                <a:gd name="T11" fmla="*/ 906 h 2472"/>
                <a:gd name="T12" fmla="*/ 1170 w 2398"/>
                <a:gd name="T13" fmla="*/ 961 h 2472"/>
                <a:gd name="T14" fmla="*/ 1212 w 2398"/>
                <a:gd name="T15" fmla="*/ 1134 h 2472"/>
                <a:gd name="T16" fmla="*/ 2398 w 2398"/>
                <a:gd name="T17" fmla="*/ 836 h 2472"/>
                <a:gd name="T18" fmla="*/ 2398 w 2398"/>
                <a:gd name="T19" fmla="*/ 0 h 2472"/>
                <a:gd name="T20" fmla="*/ 1964 w 2398"/>
                <a:gd name="T21" fmla="*/ 127 h 2472"/>
                <a:gd name="T22" fmla="*/ 1783 w 2398"/>
                <a:gd name="T23" fmla="*/ 158 h 2472"/>
                <a:gd name="T24" fmla="*/ 1564 w 2398"/>
                <a:gd name="T25" fmla="*/ 263 h 2472"/>
                <a:gd name="T26" fmla="*/ 1442 w 2398"/>
                <a:gd name="T27" fmla="*/ 482 h 2472"/>
                <a:gd name="T28" fmla="*/ 1391 w 2398"/>
                <a:gd name="T29" fmla="*/ 843 h 2472"/>
                <a:gd name="T30" fmla="*/ 1383 w 2398"/>
                <a:gd name="T31" fmla="*/ 844 h 2472"/>
                <a:gd name="T32" fmla="*/ 1184 w 2398"/>
                <a:gd name="T33" fmla="*/ 251 h 2472"/>
                <a:gd name="T34" fmla="*/ 727 w 2398"/>
                <a:gd name="T35" fmla="*/ 69 h 2472"/>
                <a:gd name="T36" fmla="*/ 328 w 2398"/>
                <a:gd name="T37" fmla="*/ 196 h 2472"/>
                <a:gd name="T38" fmla="*/ 82 w 2398"/>
                <a:gd name="T39" fmla="*/ 548 h 2472"/>
                <a:gd name="T40" fmla="*/ 0 w 2398"/>
                <a:gd name="T41" fmla="*/ 1065 h 2472"/>
                <a:gd name="T42" fmla="*/ 0 w 2398"/>
                <a:gd name="T43" fmla="*/ 2472 h 2472"/>
                <a:gd name="T44" fmla="*/ 2398 w 2398"/>
                <a:gd name="T45" fmla="*/ 2472 h 2472"/>
                <a:gd name="T46" fmla="*/ 2398 w 2398"/>
                <a:gd name="T47" fmla="*/ 1563 h 2472"/>
                <a:gd name="T48" fmla="*/ 1569 w 2398"/>
                <a:gd name="T49" fmla="*/ 1563 h 2472"/>
                <a:gd name="T50" fmla="*/ 1569 w 2398"/>
                <a:gd name="T51" fmla="*/ 1392 h 2472"/>
                <a:gd name="T52" fmla="*/ 1607 w 2398"/>
                <a:gd name="T53" fmla="*/ 1145 h 2472"/>
                <a:gd name="T54" fmla="*/ 1719 w 2398"/>
                <a:gd name="T55" fmla="*/ 1011 h 2472"/>
                <a:gd name="T56" fmla="*/ 1906 w 2398"/>
                <a:gd name="T57" fmla="*/ 951 h 2472"/>
                <a:gd name="T58" fmla="*/ 2036 w 2398"/>
                <a:gd name="T59" fmla="*/ 933 h 2472"/>
                <a:gd name="T60" fmla="*/ 2253 w 2398"/>
                <a:gd name="T61" fmla="*/ 892 h 2472"/>
                <a:gd name="T62" fmla="*/ 2398 w 2398"/>
                <a:gd name="T63" fmla="*/ 836 h 2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98" h="2472">
                  <a:moveTo>
                    <a:pt x="1212" y="1134"/>
                  </a:moveTo>
                  <a:lnTo>
                    <a:pt x="1212" y="1563"/>
                  </a:lnTo>
                  <a:lnTo>
                    <a:pt x="887" y="1563"/>
                  </a:lnTo>
                  <a:lnTo>
                    <a:pt x="887" y="1139"/>
                  </a:lnTo>
                  <a:cubicBezTo>
                    <a:pt x="887" y="1055"/>
                    <a:pt x="900" y="995"/>
                    <a:pt x="926" y="960"/>
                  </a:cubicBezTo>
                  <a:cubicBezTo>
                    <a:pt x="952" y="924"/>
                    <a:pt x="992" y="906"/>
                    <a:pt x="1048" y="906"/>
                  </a:cubicBezTo>
                  <a:cubicBezTo>
                    <a:pt x="1102" y="906"/>
                    <a:pt x="1143" y="924"/>
                    <a:pt x="1170" y="961"/>
                  </a:cubicBezTo>
                  <a:cubicBezTo>
                    <a:pt x="1198" y="997"/>
                    <a:pt x="1212" y="1055"/>
                    <a:pt x="1212" y="1134"/>
                  </a:cubicBezTo>
                  <a:close/>
                  <a:moveTo>
                    <a:pt x="2398" y="836"/>
                  </a:moveTo>
                  <a:lnTo>
                    <a:pt x="2398" y="0"/>
                  </a:lnTo>
                  <a:cubicBezTo>
                    <a:pt x="2267" y="55"/>
                    <a:pt x="2123" y="97"/>
                    <a:pt x="1964" y="127"/>
                  </a:cubicBezTo>
                  <a:lnTo>
                    <a:pt x="1783" y="158"/>
                  </a:lnTo>
                  <a:cubicBezTo>
                    <a:pt x="1692" y="176"/>
                    <a:pt x="1619" y="211"/>
                    <a:pt x="1564" y="263"/>
                  </a:cubicBezTo>
                  <a:cubicBezTo>
                    <a:pt x="1509" y="316"/>
                    <a:pt x="1468" y="388"/>
                    <a:pt x="1442" y="482"/>
                  </a:cubicBezTo>
                  <a:cubicBezTo>
                    <a:pt x="1415" y="575"/>
                    <a:pt x="1398" y="695"/>
                    <a:pt x="1391" y="843"/>
                  </a:cubicBezTo>
                  <a:lnTo>
                    <a:pt x="1383" y="844"/>
                  </a:lnTo>
                  <a:cubicBezTo>
                    <a:pt x="1362" y="571"/>
                    <a:pt x="1295" y="373"/>
                    <a:pt x="1184" y="251"/>
                  </a:cubicBezTo>
                  <a:cubicBezTo>
                    <a:pt x="1072" y="130"/>
                    <a:pt x="920" y="69"/>
                    <a:pt x="727" y="69"/>
                  </a:cubicBezTo>
                  <a:cubicBezTo>
                    <a:pt x="570" y="69"/>
                    <a:pt x="438" y="111"/>
                    <a:pt x="328" y="196"/>
                  </a:cubicBezTo>
                  <a:cubicBezTo>
                    <a:pt x="219" y="281"/>
                    <a:pt x="137" y="398"/>
                    <a:pt x="82" y="548"/>
                  </a:cubicBezTo>
                  <a:cubicBezTo>
                    <a:pt x="27" y="697"/>
                    <a:pt x="0" y="870"/>
                    <a:pt x="0" y="1065"/>
                  </a:cubicBezTo>
                  <a:lnTo>
                    <a:pt x="0" y="2472"/>
                  </a:lnTo>
                  <a:lnTo>
                    <a:pt x="2398" y="2472"/>
                  </a:lnTo>
                  <a:lnTo>
                    <a:pt x="2398" y="1563"/>
                  </a:lnTo>
                  <a:lnTo>
                    <a:pt x="1569" y="1563"/>
                  </a:lnTo>
                  <a:lnTo>
                    <a:pt x="1569" y="1392"/>
                  </a:lnTo>
                  <a:cubicBezTo>
                    <a:pt x="1569" y="1288"/>
                    <a:pt x="1582" y="1206"/>
                    <a:pt x="1607" y="1145"/>
                  </a:cubicBezTo>
                  <a:cubicBezTo>
                    <a:pt x="1633" y="1084"/>
                    <a:pt x="1670" y="1039"/>
                    <a:pt x="1719" y="1011"/>
                  </a:cubicBezTo>
                  <a:cubicBezTo>
                    <a:pt x="1767" y="982"/>
                    <a:pt x="1830" y="963"/>
                    <a:pt x="1906" y="951"/>
                  </a:cubicBezTo>
                  <a:lnTo>
                    <a:pt x="2036" y="933"/>
                  </a:lnTo>
                  <a:cubicBezTo>
                    <a:pt x="2125" y="922"/>
                    <a:pt x="2198" y="908"/>
                    <a:pt x="2253" y="892"/>
                  </a:cubicBezTo>
                  <a:cubicBezTo>
                    <a:pt x="2308" y="876"/>
                    <a:pt x="2357" y="857"/>
                    <a:pt x="2398" y="8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715F392-9BCF-4C90-A32D-EEB15231A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003230" y="4696343"/>
              <a:ext cx="862968" cy="762000"/>
            </a:xfrm>
            <a:custGeom>
              <a:avLst/>
              <a:gdLst>
                <a:gd name="T0" fmla="*/ 0 w 2398"/>
                <a:gd name="T1" fmla="*/ 2116 h 2116"/>
                <a:gd name="T2" fmla="*/ 0 w 2398"/>
                <a:gd name="T3" fmla="*/ 3 h 2116"/>
                <a:gd name="T4" fmla="*/ 866 w 2398"/>
                <a:gd name="T5" fmla="*/ 3 h 2116"/>
                <a:gd name="T6" fmla="*/ 866 w 2398"/>
                <a:gd name="T7" fmla="*/ 1207 h 2116"/>
                <a:gd name="T8" fmla="*/ 1050 w 2398"/>
                <a:gd name="T9" fmla="*/ 1207 h 2116"/>
                <a:gd name="T10" fmla="*/ 1050 w 2398"/>
                <a:gd name="T11" fmla="*/ 175 h 2116"/>
                <a:gd name="T12" fmla="*/ 1365 w 2398"/>
                <a:gd name="T13" fmla="*/ 175 h 2116"/>
                <a:gd name="T14" fmla="*/ 1361 w 2398"/>
                <a:gd name="T15" fmla="*/ 1207 h 2116"/>
                <a:gd name="T16" fmla="*/ 1544 w 2398"/>
                <a:gd name="T17" fmla="*/ 1207 h 2116"/>
                <a:gd name="T18" fmla="*/ 1544 w 2398"/>
                <a:gd name="T19" fmla="*/ 0 h 2116"/>
                <a:gd name="T20" fmla="*/ 2398 w 2398"/>
                <a:gd name="T21" fmla="*/ 0 h 2116"/>
                <a:gd name="T22" fmla="*/ 2398 w 2398"/>
                <a:gd name="T23" fmla="*/ 2116 h 2116"/>
                <a:gd name="T24" fmla="*/ 0 w 2398"/>
                <a:gd name="T25" fmla="*/ 2116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98" h="2116">
                  <a:moveTo>
                    <a:pt x="0" y="2116"/>
                  </a:moveTo>
                  <a:lnTo>
                    <a:pt x="0" y="3"/>
                  </a:lnTo>
                  <a:lnTo>
                    <a:pt x="866" y="3"/>
                  </a:lnTo>
                  <a:lnTo>
                    <a:pt x="866" y="1207"/>
                  </a:lnTo>
                  <a:lnTo>
                    <a:pt x="1050" y="1207"/>
                  </a:lnTo>
                  <a:lnTo>
                    <a:pt x="1050" y="175"/>
                  </a:lnTo>
                  <a:lnTo>
                    <a:pt x="1365" y="175"/>
                  </a:lnTo>
                  <a:lnTo>
                    <a:pt x="1361" y="1207"/>
                  </a:lnTo>
                  <a:lnTo>
                    <a:pt x="1544" y="1207"/>
                  </a:lnTo>
                  <a:lnTo>
                    <a:pt x="1544" y="0"/>
                  </a:lnTo>
                  <a:lnTo>
                    <a:pt x="2398" y="0"/>
                  </a:lnTo>
                  <a:lnTo>
                    <a:pt x="2398" y="2116"/>
                  </a:lnTo>
                  <a:lnTo>
                    <a:pt x="0" y="2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132EFA6-1CE3-4B85-B6FD-BE67AF9380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003230" y="5515732"/>
              <a:ext cx="862968" cy="1037787"/>
            </a:xfrm>
            <a:custGeom>
              <a:avLst/>
              <a:gdLst>
                <a:gd name="T0" fmla="*/ 1609 w 2398"/>
                <a:gd name="T1" fmla="*/ 1616 h 2883"/>
                <a:gd name="T2" fmla="*/ 1996 w 2398"/>
                <a:gd name="T3" fmla="*/ 1962 h 2883"/>
                <a:gd name="T4" fmla="*/ 2398 w 2398"/>
                <a:gd name="T5" fmla="*/ 1962 h 2883"/>
                <a:gd name="T6" fmla="*/ 2398 w 2398"/>
                <a:gd name="T7" fmla="*/ 2883 h 2883"/>
                <a:gd name="T8" fmla="*/ 0 w 2398"/>
                <a:gd name="T9" fmla="*/ 2883 h 2883"/>
                <a:gd name="T10" fmla="*/ 0 w 2398"/>
                <a:gd name="T11" fmla="*/ 1962 h 2883"/>
                <a:gd name="T12" fmla="*/ 1318 w 2398"/>
                <a:gd name="T13" fmla="*/ 1962 h 2883"/>
                <a:gd name="T14" fmla="*/ 1318 w 2398"/>
                <a:gd name="T15" fmla="*/ 1932 h 2883"/>
                <a:gd name="T16" fmla="*/ 928 w 2398"/>
                <a:gd name="T17" fmla="*/ 1804 h 2883"/>
                <a:gd name="T18" fmla="*/ 590 w 2398"/>
                <a:gd name="T19" fmla="*/ 1610 h 2883"/>
                <a:gd name="T20" fmla="*/ 0 w 2398"/>
                <a:gd name="T21" fmla="*/ 1179 h 2883"/>
                <a:gd name="T22" fmla="*/ 0 w 2398"/>
                <a:gd name="T23" fmla="*/ 39 h 2883"/>
                <a:gd name="T24" fmla="*/ 1038 w 2398"/>
                <a:gd name="T25" fmla="*/ 1075 h 2883"/>
                <a:gd name="T26" fmla="*/ 2398 w 2398"/>
                <a:gd name="T27" fmla="*/ 0 h 2883"/>
                <a:gd name="T28" fmla="*/ 2398 w 2398"/>
                <a:gd name="T29" fmla="*/ 1122 h 2883"/>
                <a:gd name="T30" fmla="*/ 1609 w 2398"/>
                <a:gd name="T31" fmla="*/ 1616 h 2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98" h="2883">
                  <a:moveTo>
                    <a:pt x="1609" y="1616"/>
                  </a:moveTo>
                  <a:lnTo>
                    <a:pt x="1996" y="1962"/>
                  </a:lnTo>
                  <a:lnTo>
                    <a:pt x="2398" y="1962"/>
                  </a:lnTo>
                  <a:lnTo>
                    <a:pt x="2398" y="2883"/>
                  </a:lnTo>
                  <a:lnTo>
                    <a:pt x="0" y="2883"/>
                  </a:lnTo>
                  <a:lnTo>
                    <a:pt x="0" y="1962"/>
                  </a:lnTo>
                  <a:lnTo>
                    <a:pt x="1318" y="1962"/>
                  </a:lnTo>
                  <a:lnTo>
                    <a:pt x="1318" y="1932"/>
                  </a:lnTo>
                  <a:cubicBezTo>
                    <a:pt x="1160" y="1892"/>
                    <a:pt x="1031" y="1849"/>
                    <a:pt x="928" y="1804"/>
                  </a:cubicBezTo>
                  <a:cubicBezTo>
                    <a:pt x="826" y="1759"/>
                    <a:pt x="714" y="1694"/>
                    <a:pt x="590" y="1610"/>
                  </a:cubicBezTo>
                  <a:cubicBezTo>
                    <a:pt x="467" y="1526"/>
                    <a:pt x="270" y="1382"/>
                    <a:pt x="0" y="1179"/>
                  </a:cubicBezTo>
                  <a:lnTo>
                    <a:pt x="0" y="39"/>
                  </a:lnTo>
                  <a:lnTo>
                    <a:pt x="1038" y="1075"/>
                  </a:lnTo>
                  <a:lnTo>
                    <a:pt x="2398" y="0"/>
                  </a:lnTo>
                  <a:lnTo>
                    <a:pt x="2398" y="1122"/>
                  </a:lnTo>
                  <a:lnTo>
                    <a:pt x="1609" y="16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828" y="1216151"/>
            <a:ext cx="4910328" cy="2484694"/>
          </a:xfrm>
        </p:spPr>
        <p:txBody>
          <a:bodyPr anchor="t" anchorCtr="0">
            <a:normAutofit/>
          </a:bodyPr>
          <a:lstStyle>
            <a:lvl1pPr algn="l">
              <a:lnSpc>
                <a:spcPct val="95000"/>
              </a:lnSpc>
              <a:defRPr sz="4000">
                <a:solidFill>
                  <a:srgbClr val="831C00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9828" y="4406710"/>
            <a:ext cx="4910328" cy="1655762"/>
          </a:xfrm>
        </p:spPr>
        <p:txBody>
          <a:bodyPr/>
          <a:lstStyle>
            <a:lvl1pPr marL="0" indent="0" algn="l">
              <a:lnSpc>
                <a:spcPct val="105000"/>
              </a:lnSpc>
              <a:spcBef>
                <a:spcPts val="0"/>
              </a:spcBef>
              <a:buNone/>
              <a:defRPr sz="2400">
                <a:solidFill>
                  <a:srgbClr val="831C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31" name="Kuvan paikkamerkki 2">
            <a:extLst>
              <a:ext uri="{FF2B5EF4-FFF2-40B4-BE49-F238E27FC236}">
                <a16:creationId xmlns:a16="http://schemas.microsoft.com/office/drawing/2014/main" id="{31563A72-AB79-43BD-8B38-EB94EB292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351776" y="1308790"/>
            <a:ext cx="3488436" cy="414955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187665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243A338-5EC7-4196-A0E8-05B1FE386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968" y="832104"/>
            <a:ext cx="10415016" cy="129844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61561A0-4845-4E30-A051-2FD9AFC9A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6968" y="2263139"/>
            <a:ext cx="10415016" cy="383590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8C5D75-E007-4B16-BDEC-50D708BCD6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6968" y="6356350"/>
            <a:ext cx="2694432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EAA9CBD6-7A50-4391-838E-48580FF05931}" type="datetime1">
              <a:rPr lang="fi-FI" smtClean="0"/>
              <a:t>8.2.2023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91CA4E-B711-401A-9708-31ACDAD2A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32C66C-0429-4408-858E-55D6FCC68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6356350"/>
            <a:ext cx="969264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664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7" r:id="rId3"/>
    <p:sldLayoutId id="2147483678" r:id="rId4"/>
    <p:sldLayoutId id="2147483675" r:id="rId5"/>
    <p:sldLayoutId id="2147483660" r:id="rId6"/>
    <p:sldLayoutId id="2147483672" r:id="rId7"/>
    <p:sldLayoutId id="2147483673" r:id="rId8"/>
    <p:sldLayoutId id="2147483674" r:id="rId9"/>
    <p:sldLayoutId id="2147483671" r:id="rId10"/>
    <p:sldLayoutId id="2147483650" r:id="rId11"/>
    <p:sldLayoutId id="2147483661" r:id="rId12"/>
    <p:sldLayoutId id="2147483663" r:id="rId13"/>
    <p:sldLayoutId id="2147483664" r:id="rId14"/>
    <p:sldLayoutId id="2147483665" r:id="rId15"/>
    <p:sldLayoutId id="2147483683" r:id="rId16"/>
    <p:sldLayoutId id="2147483684" r:id="rId17"/>
    <p:sldLayoutId id="2147483685" r:id="rId18"/>
    <p:sldLayoutId id="2147483686" r:id="rId19"/>
    <p:sldLayoutId id="2147483666" r:id="rId20"/>
    <p:sldLayoutId id="2147483688" r:id="rId21"/>
    <p:sldLayoutId id="2147483687" r:id="rId22"/>
    <p:sldLayoutId id="2147483689" r:id="rId23"/>
    <p:sldLayoutId id="2147483690" r:id="rId24"/>
    <p:sldLayoutId id="2147483667" r:id="rId25"/>
    <p:sldLayoutId id="2147483651" r:id="rId26"/>
    <p:sldLayoutId id="2147483679" r:id="rId27"/>
    <p:sldLayoutId id="2147483680" r:id="rId28"/>
    <p:sldLayoutId id="2147483681" r:id="rId29"/>
    <p:sldLayoutId id="2147483682" r:id="rId30"/>
    <p:sldLayoutId id="2147483654" r:id="rId31"/>
    <p:sldLayoutId id="2147483669" r:id="rId32"/>
    <p:sldLayoutId id="2147483655" r:id="rId33"/>
    <p:sldLayoutId id="2147483670" r:id="rId34"/>
    <p:sldLayoutId id="2147483691" r:id="rId35"/>
    <p:sldLayoutId id="2147483692" r:id="rId36"/>
    <p:sldLayoutId id="2147483693" r:id="rId37"/>
    <p:sldLayoutId id="2147483694" r:id="rId3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47675" indent="-447675" algn="l" defTabSz="914400" rtl="0" eaLnBrk="1" latinLnBrk="0" hangingPunct="1">
        <a:lnSpc>
          <a:spcPct val="108000"/>
        </a:lnSpc>
        <a:spcBef>
          <a:spcPts val="800"/>
        </a:spcBef>
        <a:buClr>
          <a:schemeClr val="tx2"/>
        </a:buClr>
        <a:buSzPct val="115000"/>
        <a:buFont typeface="Symbol" panose="05050102010706020507" pitchFamily="18" charset="2"/>
        <a:buChar char="·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804863" indent="-357188" algn="l" defTabSz="914400" rtl="0" eaLnBrk="1" latinLnBrk="0" hangingPunct="1">
        <a:lnSpc>
          <a:spcPct val="108000"/>
        </a:lnSpc>
        <a:spcBef>
          <a:spcPts val="0"/>
        </a:spcBef>
        <a:buClr>
          <a:schemeClr val="tx2"/>
        </a:buClr>
        <a:buSzPct val="115000"/>
        <a:buFont typeface="Symbol" panose="05050102010706020507" pitchFamily="18" charset="2"/>
        <a:buChar char="·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65225" indent="-360363" algn="l" defTabSz="914400" rtl="0" eaLnBrk="1" latinLnBrk="0" hangingPunct="1">
        <a:lnSpc>
          <a:spcPct val="108000"/>
        </a:lnSpc>
        <a:spcBef>
          <a:spcPts val="0"/>
        </a:spcBef>
        <a:buClr>
          <a:schemeClr val="tx2"/>
        </a:buClr>
        <a:buSzPct val="115000"/>
        <a:buFont typeface="Symbol" panose="05050102010706020507" pitchFamily="18" charset="2"/>
        <a:buChar char="·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522413" indent="-357188" algn="l" defTabSz="914400" rtl="0" eaLnBrk="1" latinLnBrk="0" hangingPunct="1">
        <a:lnSpc>
          <a:spcPct val="108000"/>
        </a:lnSpc>
        <a:spcBef>
          <a:spcPts val="0"/>
        </a:spcBef>
        <a:buClr>
          <a:schemeClr val="tx2"/>
        </a:buClr>
        <a:buSzPct val="115000"/>
        <a:buFont typeface="Symbol" panose="05050102010706020507" pitchFamily="18" charset="2"/>
        <a:buChar char="·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1884363" indent="-361950" algn="l" defTabSz="914400" rtl="0" eaLnBrk="1" latinLnBrk="0" hangingPunct="1">
        <a:lnSpc>
          <a:spcPct val="108000"/>
        </a:lnSpc>
        <a:spcBef>
          <a:spcPts val="0"/>
        </a:spcBef>
        <a:buClr>
          <a:schemeClr val="tx2"/>
        </a:buClr>
        <a:buSzPct val="115000"/>
        <a:buFont typeface="Symbol" panose="05050102010706020507" pitchFamily="18" charset="2"/>
        <a:buChar char="·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3E4CD2-BE9A-4E71-A639-017913AEE6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064" y="1216151"/>
            <a:ext cx="5775069" cy="2484694"/>
          </a:xfrm>
        </p:spPr>
        <p:txBody>
          <a:bodyPr>
            <a:normAutofit/>
          </a:bodyPr>
          <a:lstStyle/>
          <a:p>
            <a:r>
              <a:rPr lang="fi-FI" sz="3200" noProof="0"/>
              <a:t>Ekotuki toimii</a:t>
            </a:r>
            <a:r>
              <a:rPr lang="fi-FI" sz="3200"/>
              <a:t> </a:t>
            </a:r>
            <a:r>
              <a:rPr lang="fi-FI" sz="3200" noProof="0"/>
              <a:t>kirjastossakin </a:t>
            </a:r>
            <a:br>
              <a:rPr lang="fi-FI" sz="3200"/>
            </a:br>
            <a:br>
              <a:rPr lang="fi-FI" sz="3200"/>
            </a:br>
            <a:r>
              <a:rPr lang="fi-FI" sz="2000"/>
              <a:t>Esimerkkinä</a:t>
            </a:r>
            <a:r>
              <a:rPr lang="fi-FI" sz="2000" noProof="0"/>
              <a:t> Keravan </a:t>
            </a:r>
            <a:r>
              <a:rPr lang="fi-FI" sz="2000"/>
              <a:t>kaupunginkirjasto</a:t>
            </a:r>
            <a:endParaRPr lang="fi-FI" sz="2000" noProof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F2E8414-52B8-4E47-AB75-D268BC4B7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0090" y="4415418"/>
            <a:ext cx="4910328" cy="1655762"/>
          </a:xfrm>
        </p:spPr>
        <p:txBody>
          <a:bodyPr/>
          <a:lstStyle/>
          <a:p>
            <a:r>
              <a:rPr lang="fi-FI" sz="1800" noProof="0"/>
              <a:t>Tiina Halonen, Päivi Rautavuori ja Maria Bang</a:t>
            </a:r>
          </a:p>
          <a:p>
            <a:r>
              <a:rPr lang="fi-FI" sz="1800"/>
              <a:t>8</a:t>
            </a:r>
            <a:r>
              <a:rPr lang="fi-FI" sz="1800" noProof="0"/>
              <a:t>.</a:t>
            </a:r>
            <a:r>
              <a:rPr lang="fi-FI" sz="1800"/>
              <a:t>2</a:t>
            </a:r>
            <a:r>
              <a:rPr lang="fi-FI" sz="1800" noProof="0"/>
              <a:t>.2023</a:t>
            </a:r>
          </a:p>
        </p:txBody>
      </p:sp>
      <p:pic>
        <p:nvPicPr>
          <p:cNvPr id="5" name="Kuva 5" descr="Kuva, joka sisältää kohteen taivas, ulko, rakennus, lumi&#10;&#10;Kuvaus luotu automaattisesti">
            <a:extLst>
              <a:ext uri="{FF2B5EF4-FFF2-40B4-BE49-F238E27FC236}">
                <a16:creationId xmlns:a16="http://schemas.microsoft.com/office/drawing/2014/main" id="{AE5DCCEC-1819-4AFD-F05D-EA4DE2099F0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6862" r="6862"/>
          <a:stretch/>
        </p:blipFill>
        <p:spPr>
          <a:xfrm>
            <a:off x="7351776" y="1594739"/>
            <a:ext cx="3488436" cy="3577654"/>
          </a:xfrm>
        </p:spPr>
      </p:pic>
    </p:spTree>
    <p:extLst>
      <p:ext uri="{BB962C8B-B14F-4D97-AF65-F5344CB8AC3E}">
        <p14:creationId xmlns:p14="http://schemas.microsoft.com/office/powerpoint/2010/main" val="693799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02648C0-45C5-437C-87E7-79CFBF94A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Lopuksi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4DD0B49-118A-440E-89B6-531E0CDFE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noProof="0"/>
              <a:t>Ekotuki on monia erilaisia tekoja laajalla rintamalla</a:t>
            </a:r>
          </a:p>
          <a:p>
            <a:r>
              <a:rPr lang="fi-FI"/>
              <a:t>Muutos asenteissa ja käytännöissä tapahtuu pienin askelein</a:t>
            </a:r>
          </a:p>
          <a:p>
            <a:r>
              <a:rPr lang="fi-FI" noProof="0"/>
              <a:t>Pienistä puroista kasvaa suuri virta</a:t>
            </a:r>
          </a:p>
          <a:p>
            <a:r>
              <a:rPr lang="fi-FI"/>
              <a:t>Me vaikutamme siihen, millaiseksi tulevaisuus muodostuu</a:t>
            </a:r>
            <a:endParaRPr lang="fi-FI" noProof="0"/>
          </a:p>
          <a:p>
            <a:endParaRPr lang="fi-FI"/>
          </a:p>
        </p:txBody>
      </p:sp>
      <p:pic>
        <p:nvPicPr>
          <p:cNvPr id="4" name="Kuva 5" descr="Kuva, joka sisältää kohteen useat&#10;&#10;Kuvaus luotu automaattisesti">
            <a:extLst>
              <a:ext uri="{FF2B5EF4-FFF2-40B4-BE49-F238E27FC236}">
                <a16:creationId xmlns:a16="http://schemas.microsoft.com/office/drawing/2014/main" id="{A88AC868-A715-A749-12F3-B26DC556052B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3"/>
          <a:srcRect l="21502" r="21502"/>
          <a:stretch/>
        </p:blipFill>
        <p:spPr/>
      </p:pic>
    </p:spTree>
    <p:extLst>
      <p:ext uri="{BB962C8B-B14F-4D97-AF65-F5344CB8AC3E}">
        <p14:creationId xmlns:p14="http://schemas.microsoft.com/office/powerpoint/2010/main" val="226266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4D863B0-AD81-EC43-88D6-71DD0553B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7" b="13367"/>
          <a:stretch>
            <a:fillRect/>
          </a:stretch>
        </p:blipFill>
        <p:spPr/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3A369659-7898-1248-85F7-CB5E9F8FD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911" y="447279"/>
            <a:ext cx="10726809" cy="714128"/>
          </a:xfrm>
        </p:spPr>
        <p:txBody>
          <a:bodyPr>
            <a:normAutofit/>
          </a:bodyPr>
          <a:lstStyle/>
          <a:p>
            <a:pPr algn="ctr"/>
            <a:r>
              <a:rPr lang="fi-FI" sz="3200" b="1">
                <a:cs typeface="Arial"/>
              </a:rPr>
              <a:t>Kiitos!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7001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C77051A-E4C3-45B1-BEFA-FC5808365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noProof="0"/>
              <a:t>Kerava</a:t>
            </a:r>
            <a:br>
              <a:rPr lang="fi-FI" noProof="0"/>
            </a:br>
            <a:br>
              <a:rPr lang="fi-FI" noProof="0"/>
            </a:br>
            <a:r>
              <a:rPr lang="fi-FI" noProof="0"/>
              <a:t>Noin 37 000 asukasta</a:t>
            </a:r>
            <a:br>
              <a:rPr lang="fi-FI" noProof="0"/>
            </a:br>
            <a:br>
              <a:rPr lang="fi-FI" noProof="0"/>
            </a:br>
            <a:r>
              <a:rPr lang="fi-FI" noProof="0"/>
              <a:t>Iso ja upea kirjasto</a:t>
            </a:r>
            <a:r>
              <a:rPr lang="fi-FI"/>
              <a:t>, joka kuuluu </a:t>
            </a:r>
            <a:r>
              <a:rPr lang="fi-FI" err="1"/>
              <a:t>Kirkes</a:t>
            </a:r>
            <a:r>
              <a:rPr lang="fi-FI"/>
              <a:t>-kirjastokimppaan</a:t>
            </a:r>
            <a:br>
              <a:rPr lang="fi-FI" noProof="0"/>
            </a:br>
            <a:br>
              <a:rPr lang="fi-FI"/>
            </a:br>
            <a:r>
              <a:rPr lang="fi-FI"/>
              <a:t>Junamatka Pasilaan 17 minuuttia</a:t>
            </a:r>
            <a:endParaRPr lang="fi-FI" noProof="0"/>
          </a:p>
        </p:txBody>
      </p:sp>
      <p:pic>
        <p:nvPicPr>
          <p:cNvPr id="6" name="Kuva 6" descr="Kuva, joka sisältää kohteen teksti, sisä&#10;&#10;Kuvaus luotu automaattisesti">
            <a:extLst>
              <a:ext uri="{FF2B5EF4-FFF2-40B4-BE49-F238E27FC236}">
                <a16:creationId xmlns:a16="http://schemas.microsoft.com/office/drawing/2014/main" id="{91A6DC37-D2E8-6387-C155-CDEC495B8AD3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16875" r="16875"/>
          <a:stretch/>
        </p:blipFill>
        <p:spPr/>
      </p:pic>
    </p:spTree>
    <p:extLst>
      <p:ext uri="{BB962C8B-B14F-4D97-AF65-F5344CB8AC3E}">
        <p14:creationId xmlns:p14="http://schemas.microsoft.com/office/powerpoint/2010/main" val="464857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02648C0-45C5-437C-87E7-79CFBF94A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968" y="832104"/>
            <a:ext cx="10415016" cy="1298448"/>
          </a:xfrm>
        </p:spPr>
        <p:txBody>
          <a:bodyPr anchor="t">
            <a:normAutofit/>
          </a:bodyPr>
          <a:lstStyle/>
          <a:p>
            <a:r>
              <a:rPr lang="fi-FI" noProof="0"/>
              <a:t>Taustaa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4DD0B49-118A-440E-89B6-531E0CDFE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968" y="2267711"/>
            <a:ext cx="5076000" cy="3835909"/>
          </a:xfrm>
        </p:spPr>
        <p:txBody>
          <a:bodyPr anchor="t">
            <a:normAutofit lnSpcReduction="10000"/>
          </a:bodyPr>
          <a:lstStyle/>
          <a:p>
            <a:r>
              <a:rPr lang="fi-FI" noProof="0"/>
              <a:t>Ekotukitoiminta aloitettu Keravan kaupunginkirjastossa keväällä 2021</a:t>
            </a:r>
          </a:p>
          <a:p>
            <a:pPr marL="0" indent="0">
              <a:buNone/>
            </a:pPr>
            <a:endParaRPr lang="fi-FI"/>
          </a:p>
          <a:p>
            <a:r>
              <a:rPr lang="fi-FI">
                <a:cs typeface="Arial"/>
              </a:rPr>
              <a:t>Kirjaston henkilökunnasta 2 hlö on käynyt ekotukihenkilökoulutuksen ja työskentelevät työparina kirjaston ekoasioiden edistämiseksi</a:t>
            </a:r>
            <a:endParaRPr lang="fi-FI" noProof="0">
              <a:cs typeface="Arial"/>
            </a:endParaRPr>
          </a:p>
          <a:p>
            <a:pPr marL="0" indent="0">
              <a:buNone/>
            </a:pPr>
            <a:endParaRPr lang="fi-FI"/>
          </a:p>
          <a:p>
            <a:r>
              <a:rPr lang="fi-FI" noProof="0"/>
              <a:t>Koko Keravan ekotukihenkilöverkosto kokoontuu ensimmäisen kerran keväällä 2023</a:t>
            </a:r>
          </a:p>
          <a:p>
            <a:pPr marL="0" indent="0">
              <a:buNone/>
            </a:pPr>
            <a:endParaRPr lang="fi-FI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2D9A2C9C-D161-D730-DF81-804133612063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3"/>
          <a:srcRect r="751" b="-3"/>
          <a:stretch/>
        </p:blipFill>
        <p:spPr>
          <a:xfrm>
            <a:off x="6316129" y="2129166"/>
            <a:ext cx="5076000" cy="3835909"/>
          </a:xfrm>
          <a:noFill/>
        </p:spPr>
      </p:pic>
    </p:spTree>
    <p:extLst>
      <p:ext uri="{BB962C8B-B14F-4D97-AF65-F5344CB8AC3E}">
        <p14:creationId xmlns:p14="http://schemas.microsoft.com/office/powerpoint/2010/main" val="1619052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02648C0-45C5-437C-87E7-79CFBF94A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Ekotuen monet muodot</a:t>
            </a:r>
            <a:endParaRPr lang="fi-FI" noProof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4DD0B49-118A-440E-89B6-531E0CDFE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noProof="0"/>
              <a:t>viestintää, tempauksia ja käytäntöjä omalle työyhteisölle</a:t>
            </a:r>
          </a:p>
          <a:p>
            <a:pPr marL="0" indent="0">
              <a:buNone/>
            </a:pPr>
            <a:endParaRPr lang="fi-FI"/>
          </a:p>
          <a:p>
            <a:r>
              <a:rPr lang="fi-FI" noProof="0"/>
              <a:t>viestintää, tempauksia ja käytäntöjä asiakkaille</a:t>
            </a:r>
          </a:p>
          <a:p>
            <a:pPr marL="0" indent="0">
              <a:buNone/>
            </a:pPr>
            <a:endParaRPr lang="fi-FI"/>
          </a:p>
          <a:p>
            <a:r>
              <a:rPr lang="fi-FI" noProof="0"/>
              <a:t>konkreettisia muutoksia esimerkiksi infrassa, laitteissa, materiaaleissa ja tarjoiluissa</a:t>
            </a:r>
          </a:p>
        </p:txBody>
      </p:sp>
      <p:pic>
        <p:nvPicPr>
          <p:cNvPr id="8" name="Kuva 8" descr="Kuva, joka sisältää kohteen teksti, seinä, maalattu&#10;&#10;Kuvaus luotu automaattisesti">
            <a:extLst>
              <a:ext uri="{FF2B5EF4-FFF2-40B4-BE49-F238E27FC236}">
                <a16:creationId xmlns:a16="http://schemas.microsoft.com/office/drawing/2014/main" id="{4923870A-9A56-C670-0BA8-EA2C00B4A0F6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3"/>
          <a:srcRect t="655" b="655"/>
          <a:stretch/>
        </p:blipFill>
        <p:spPr/>
      </p:pic>
    </p:spTree>
    <p:extLst>
      <p:ext uri="{BB962C8B-B14F-4D97-AF65-F5344CB8AC3E}">
        <p14:creationId xmlns:p14="http://schemas.microsoft.com/office/powerpoint/2010/main" val="2150413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02648C0-45C5-437C-87E7-79CFBF94A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968" y="832104"/>
            <a:ext cx="10415016" cy="1298448"/>
          </a:xfrm>
        </p:spPr>
        <p:txBody>
          <a:bodyPr anchor="t">
            <a:normAutofit/>
          </a:bodyPr>
          <a:lstStyle/>
          <a:p>
            <a:r>
              <a:rPr lang="fi-FI" noProof="0"/>
              <a:t>Työyhteisössä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4DD0B49-118A-440E-89B6-531E0CDFE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968" y="2267711"/>
            <a:ext cx="5076000" cy="3835909"/>
          </a:xfrm>
        </p:spPr>
        <p:txBody>
          <a:bodyPr anchor="t">
            <a:normAutofit/>
          </a:bodyPr>
          <a:lstStyle/>
          <a:p>
            <a:pPr>
              <a:lnSpc>
                <a:spcPct val="102000"/>
              </a:lnSpc>
            </a:pPr>
            <a:r>
              <a:rPr lang="fi-FI" sz="1900"/>
              <a:t>Perehdytyssuunnitelmiin</a:t>
            </a:r>
            <a:r>
              <a:rPr lang="fi-FI" sz="1900" noProof="0"/>
              <a:t> sisältyy aina ekovartti</a:t>
            </a:r>
          </a:p>
          <a:p>
            <a:pPr>
              <a:lnSpc>
                <a:spcPct val="102000"/>
              </a:lnSpc>
            </a:pPr>
            <a:r>
              <a:rPr lang="fi-FI" sz="1900"/>
              <a:t>Tempaukset: Reilu kahvitauko, Porraspäivät, Älä osta mitään -päivä, Aineeton joululahja</a:t>
            </a:r>
            <a:endParaRPr lang="fi-FI" sz="1900">
              <a:cs typeface="Arial"/>
            </a:endParaRPr>
          </a:p>
          <a:p>
            <a:pPr>
              <a:lnSpc>
                <a:spcPct val="102000"/>
              </a:lnSpc>
            </a:pPr>
            <a:r>
              <a:rPr lang="fi-FI" sz="1900"/>
              <a:t>Kertakäyttöastioiden käytön minimointi</a:t>
            </a:r>
            <a:endParaRPr lang="fi-FI" sz="1900">
              <a:cs typeface="Arial"/>
            </a:endParaRPr>
          </a:p>
          <a:p>
            <a:pPr>
              <a:lnSpc>
                <a:spcPct val="102000"/>
              </a:lnSpc>
            </a:pPr>
            <a:r>
              <a:rPr lang="fi-FI" sz="1900"/>
              <a:t>Tarjoiluissa luomua, kasvista, reilua kauppaa</a:t>
            </a:r>
            <a:endParaRPr lang="fi-FI" sz="1900">
              <a:cs typeface="Arial"/>
            </a:endParaRPr>
          </a:p>
          <a:p>
            <a:pPr>
              <a:lnSpc>
                <a:spcPct val="102000"/>
              </a:lnSpc>
            </a:pPr>
            <a:r>
              <a:rPr lang="fi-FI" sz="1900"/>
              <a:t>Tilassa tapahtuvaa viestintää liittyen esimerkiksi sähkön ja veden säästämiseen</a:t>
            </a:r>
            <a:endParaRPr lang="fi-FI" sz="1900">
              <a:cs typeface="Arial"/>
            </a:endParaRPr>
          </a:p>
          <a:p>
            <a:pPr>
              <a:lnSpc>
                <a:spcPct val="102000"/>
              </a:lnSpc>
            </a:pPr>
            <a:r>
              <a:rPr lang="fi-FI" sz="1900" noProof="0" err="1"/>
              <a:t>Teams</a:t>
            </a:r>
            <a:r>
              <a:rPr lang="fi-FI" sz="1900" noProof="0"/>
              <a:t>-nostoja ja ajankohtaisia vinkkejä</a:t>
            </a:r>
            <a:r>
              <a:rPr lang="fi-FI" sz="1900"/>
              <a:t>  </a:t>
            </a:r>
            <a:endParaRPr lang="fi-FI" sz="1900" noProof="0">
              <a:cs typeface="Arial"/>
            </a:endParaRPr>
          </a:p>
        </p:txBody>
      </p:sp>
      <p:pic>
        <p:nvPicPr>
          <p:cNvPr id="4" name="Kuva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94F9DBD4-7508-5DFE-05E4-189EDBD5FFF9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3"/>
          <a:srcRect r="751" b="-3"/>
          <a:stretch/>
        </p:blipFill>
        <p:spPr>
          <a:xfrm>
            <a:off x="6227064" y="1891660"/>
            <a:ext cx="5570805" cy="4211960"/>
          </a:xfrm>
          <a:noFill/>
        </p:spPr>
      </p:pic>
    </p:spTree>
    <p:extLst>
      <p:ext uri="{BB962C8B-B14F-4D97-AF65-F5344CB8AC3E}">
        <p14:creationId xmlns:p14="http://schemas.microsoft.com/office/powerpoint/2010/main" val="4236798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02648C0-45C5-437C-87E7-79CFBF94A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Asiakkaille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4DD0B49-118A-440E-89B6-531E0CDFE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noProof="0" err="1"/>
              <a:t>Kirkesin</a:t>
            </a:r>
            <a:r>
              <a:rPr lang="fi-FI" noProof="0"/>
              <a:t> ekolukuhaaste</a:t>
            </a:r>
          </a:p>
          <a:p>
            <a:r>
              <a:rPr lang="fi-FI"/>
              <a:t>Toivon kirjahylly</a:t>
            </a:r>
          </a:p>
          <a:p>
            <a:r>
              <a:rPr lang="fi-FI"/>
              <a:t>Hyönteishotelli</a:t>
            </a:r>
          </a:p>
          <a:p>
            <a:r>
              <a:rPr lang="fi-FI" noProof="0"/>
              <a:t>Vaihtuvat näyttelyt: Itämeripäivä, Suomen luonnon päivä, maata pitkin matkustaminen, kierrätys/tuunaus ym.</a:t>
            </a:r>
          </a:p>
          <a:p>
            <a:r>
              <a:rPr lang="fi-FI"/>
              <a:t>Lainattava energiankulutusmittari ja liikuntavälineet</a:t>
            </a:r>
          </a:p>
          <a:p>
            <a:r>
              <a:rPr lang="fi-FI"/>
              <a:t>Ympäristöystävälliset lainattavat &amp; ostettavat kangaskassit</a:t>
            </a:r>
          </a:p>
          <a:p>
            <a:endParaRPr lang="fi-FI"/>
          </a:p>
          <a:p>
            <a:endParaRPr lang="fi-FI" noProof="0"/>
          </a:p>
        </p:txBody>
      </p:sp>
      <p:pic>
        <p:nvPicPr>
          <p:cNvPr id="4" name="Kuva 5" descr="Kuva, joka sisältää kohteen ulko&#10;&#10;Kuvaus luotu automaattisesti">
            <a:extLst>
              <a:ext uri="{FF2B5EF4-FFF2-40B4-BE49-F238E27FC236}">
                <a16:creationId xmlns:a16="http://schemas.microsoft.com/office/drawing/2014/main" id="{2017DA07-6BD7-37BF-274D-909C193BBEC7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3"/>
          <a:srcRect l="12002" r="12002"/>
          <a:stretch/>
        </p:blipFill>
        <p:spPr/>
      </p:pic>
    </p:spTree>
    <p:extLst>
      <p:ext uri="{BB962C8B-B14F-4D97-AF65-F5344CB8AC3E}">
        <p14:creationId xmlns:p14="http://schemas.microsoft.com/office/powerpoint/2010/main" val="451859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02648C0-45C5-437C-87E7-79CFBF94A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968" y="832104"/>
            <a:ext cx="10415016" cy="1298448"/>
          </a:xfrm>
        </p:spPr>
        <p:txBody>
          <a:bodyPr anchor="t">
            <a:normAutofit/>
          </a:bodyPr>
          <a:lstStyle/>
          <a:p>
            <a:r>
              <a:rPr lang="fi-FI" noProof="0"/>
              <a:t>Konkretiaa kiinteistössä</a:t>
            </a:r>
          </a:p>
        </p:txBody>
      </p:sp>
      <p:pic>
        <p:nvPicPr>
          <p:cNvPr id="4" name="Kuva 5" descr="Kuva, joka sisältää kohteen teksti, elektroniikka&#10;&#10;Kuvaus luotu automaattisesti">
            <a:extLst>
              <a:ext uri="{FF2B5EF4-FFF2-40B4-BE49-F238E27FC236}">
                <a16:creationId xmlns:a16="http://schemas.microsoft.com/office/drawing/2014/main" id="{DD429397-0932-8D05-7CB7-57BE89EB89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54" r="-3" b="-3"/>
          <a:stretch/>
        </p:blipFill>
        <p:spPr>
          <a:xfrm>
            <a:off x="886968" y="2267711"/>
            <a:ext cx="5076000" cy="3835909"/>
          </a:xfrm>
          <a:noFill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4DD0B49-118A-440E-89B6-531E0CDFE0F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27064" y="2267711"/>
            <a:ext cx="5076000" cy="3835909"/>
          </a:xfrm>
        </p:spPr>
        <p:txBody>
          <a:bodyPr anchor="t">
            <a:normAutofit/>
          </a:bodyPr>
          <a:lstStyle/>
          <a:p>
            <a:r>
              <a:rPr lang="fi-FI"/>
              <a:t>Kattovalot</a:t>
            </a:r>
            <a:r>
              <a:rPr lang="fi-FI" noProof="0"/>
              <a:t> vaihdettu ledeiksi</a:t>
            </a:r>
          </a:p>
          <a:p>
            <a:r>
              <a:rPr lang="fi-FI"/>
              <a:t>Kattovalojen, läppärikaapin ym. ajastus energiatehokkaaksi</a:t>
            </a:r>
          </a:p>
          <a:p>
            <a:r>
              <a:rPr lang="fi-FI"/>
              <a:t>Lajittelevat roskikset myös asiakastiloihin</a:t>
            </a:r>
            <a:endParaRPr lang="fi-FI">
              <a:cs typeface="Arial"/>
            </a:endParaRPr>
          </a:p>
          <a:p>
            <a:r>
              <a:rPr lang="fi-FI"/>
              <a:t>Ympäristöystävälliset pesuaineet</a:t>
            </a:r>
            <a:endParaRPr lang="fi-FI">
              <a:cs typeface="Arial" panose="020B0604020202020204"/>
            </a:endParaRPr>
          </a:p>
          <a:p>
            <a:r>
              <a:rPr lang="fi-FI"/>
              <a:t>Kalusteiden korjaus vs. uusien hankinta</a:t>
            </a:r>
            <a:endParaRPr lang="fi-FI">
              <a:cs typeface="Arial" panose="020B0604020202020204"/>
            </a:endParaRPr>
          </a:p>
          <a:p>
            <a:r>
              <a:rPr lang="fi-FI"/>
              <a:t>Käsipaperit vaihdettu käsipyyherulliin</a:t>
            </a:r>
            <a:endParaRPr lang="fi-FI">
              <a:cs typeface="Arial" panose="020B0604020202020204"/>
            </a:endParaRPr>
          </a:p>
          <a:p>
            <a:endParaRPr lang="fi-FI" noProof="0"/>
          </a:p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3730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02648C0-45C5-437C-87E7-79CFBF94A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Muuta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4DD0B49-118A-440E-89B6-531E0CDFE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i-FI" noProof="0"/>
          </a:p>
          <a:p>
            <a:r>
              <a:rPr lang="fi-FI"/>
              <a:t>Kirjamuovituksen</a:t>
            </a:r>
            <a:r>
              <a:rPr lang="fi-FI" noProof="0"/>
              <a:t> vähentäminen</a:t>
            </a:r>
            <a:endParaRPr lang="fi-FI" noProof="0">
              <a:cs typeface="Arial"/>
            </a:endParaRPr>
          </a:p>
          <a:p>
            <a:r>
              <a:rPr lang="fi-FI"/>
              <a:t>Sähköavusteinen</a:t>
            </a:r>
            <a:r>
              <a:rPr lang="fi-FI" noProof="0"/>
              <a:t> kirjastofillari</a:t>
            </a:r>
            <a:endParaRPr lang="fi-FI" noProof="0">
              <a:cs typeface="Arial" panose="020B0604020202020204"/>
            </a:endParaRPr>
          </a:p>
          <a:p>
            <a:r>
              <a:rPr lang="fi-FI"/>
              <a:t>Poistokirjojen kierrätys mahdollisuuksien mukaan</a:t>
            </a:r>
          </a:p>
          <a:p>
            <a:r>
              <a:rPr lang="fi-FI"/>
              <a:t>Kirjasto mukana kestävän kehityksen joulutapahtumassa</a:t>
            </a:r>
          </a:p>
          <a:p>
            <a:endParaRPr lang="fi-FI"/>
          </a:p>
          <a:p>
            <a:endParaRPr lang="fi-FI" noProof="0"/>
          </a:p>
        </p:txBody>
      </p:sp>
      <p:pic>
        <p:nvPicPr>
          <p:cNvPr id="4" name="Kuva 5" descr="Kuva, joka sisältää kohteen ulko, taivas, maa, henkilö&#10;&#10;Kuvaus luotu automaattisesti">
            <a:extLst>
              <a:ext uri="{FF2B5EF4-FFF2-40B4-BE49-F238E27FC236}">
                <a16:creationId xmlns:a16="http://schemas.microsoft.com/office/drawing/2014/main" id="{53580A8B-6BB2-0E6B-D54A-9872638AEB03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3"/>
          <a:srcRect l="655" r="655"/>
          <a:stretch/>
        </p:blipFill>
        <p:spPr>
          <a:xfrm rot="5400000">
            <a:off x="-823118" y="823118"/>
            <a:ext cx="6858000" cy="5211763"/>
          </a:xfrm>
        </p:spPr>
      </p:pic>
    </p:spTree>
    <p:extLst>
      <p:ext uri="{BB962C8B-B14F-4D97-AF65-F5344CB8AC3E}">
        <p14:creationId xmlns:p14="http://schemas.microsoft.com/office/powerpoint/2010/main" val="1407764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02648C0-45C5-437C-87E7-79CFBF94A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Tulossa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4DD0B49-118A-440E-89B6-531E0CDFE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/>
              <a:t>Lisää</a:t>
            </a:r>
            <a:r>
              <a:rPr lang="fi-FI" noProof="0"/>
              <a:t> lainattavia esineitä ja soittimia asiakastoiveita kuullen</a:t>
            </a:r>
          </a:p>
          <a:p>
            <a:r>
              <a:rPr lang="fi-FI"/>
              <a:t>Ekovinkkejä</a:t>
            </a:r>
            <a:r>
              <a:rPr lang="fi-FI" noProof="0"/>
              <a:t> kirjaston someen</a:t>
            </a:r>
            <a:endParaRPr lang="fi-FI" noProof="0">
              <a:cs typeface="Arial"/>
            </a:endParaRPr>
          </a:p>
          <a:p>
            <a:r>
              <a:rPr lang="fi-FI"/>
              <a:t>Erätauko-keskustelu yhteistyössä </a:t>
            </a:r>
            <a:r>
              <a:rPr lang="fi-FI" err="1"/>
              <a:t>Jalotuksen</a:t>
            </a:r>
            <a:r>
              <a:rPr lang="fi-FI"/>
              <a:t>* kanssa </a:t>
            </a:r>
            <a:endParaRPr lang="fi-FI" noProof="0">
              <a:cs typeface="Arial"/>
            </a:endParaRPr>
          </a:p>
          <a:p>
            <a:pPr>
              <a:buSzPct val="114999"/>
            </a:pPr>
            <a:endParaRPr lang="fi-FI">
              <a:cs typeface="Arial"/>
            </a:endParaRPr>
          </a:p>
          <a:p>
            <a:pPr marL="0" indent="0">
              <a:buSzPct val="114999"/>
              <a:buNone/>
            </a:pPr>
            <a:r>
              <a:rPr lang="fi-FI" sz="1400">
                <a:cs typeface="Arial"/>
              </a:rPr>
              <a:t>* Kestävän elämän yhteisö Keravalla</a:t>
            </a:r>
          </a:p>
          <a:p>
            <a:endParaRPr lang="fi-FI">
              <a:cs typeface="Arial"/>
            </a:endParaRPr>
          </a:p>
        </p:txBody>
      </p:sp>
      <p:pic>
        <p:nvPicPr>
          <p:cNvPr id="4" name="Kuva 5" descr="Kuva, joka sisältää kohteen sisä&#10;&#10;Kuvaus luotu automaattisesti">
            <a:extLst>
              <a:ext uri="{FF2B5EF4-FFF2-40B4-BE49-F238E27FC236}">
                <a16:creationId xmlns:a16="http://schemas.microsoft.com/office/drawing/2014/main" id="{54A53C18-59C4-2974-8003-9EC66C791C8F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3"/>
          <a:srcRect t="655" b="655"/>
          <a:stretch/>
        </p:blipFill>
        <p:spPr/>
      </p:pic>
    </p:spTree>
    <p:extLst>
      <p:ext uri="{BB962C8B-B14F-4D97-AF65-F5344CB8AC3E}">
        <p14:creationId xmlns:p14="http://schemas.microsoft.com/office/powerpoint/2010/main" val="635663313"/>
      </p:ext>
    </p:extLst>
  </p:cSld>
  <p:clrMapOvr>
    <a:masterClrMapping/>
  </p:clrMapOvr>
</p:sld>
</file>

<file path=ppt/theme/theme1.xml><?xml version="1.0" encoding="utf-8"?>
<a:theme xmlns:a="http://schemas.openxmlformats.org/drawingml/2006/main" name="Kerava">
  <a:themeElements>
    <a:clrScheme name="Kerava">
      <a:dk1>
        <a:sysClr val="windowText" lastClr="000000"/>
      </a:dk1>
      <a:lt1>
        <a:sysClr val="window" lastClr="FFFFFF"/>
      </a:lt1>
      <a:dk2>
        <a:srgbClr val="005900"/>
      </a:dk2>
      <a:lt2>
        <a:srgbClr val="FFFF9D"/>
      </a:lt2>
      <a:accent1>
        <a:srgbClr val="0000D3"/>
      </a:accent1>
      <a:accent2>
        <a:srgbClr val="B5D3FF"/>
      </a:accent2>
      <a:accent3>
        <a:srgbClr val="005900"/>
      </a:accent3>
      <a:accent4>
        <a:srgbClr val="A5FF83"/>
      </a:accent4>
      <a:accent5>
        <a:srgbClr val="78005A"/>
      </a:accent5>
      <a:accent6>
        <a:srgbClr val="FFBAFF"/>
      </a:accent6>
      <a:hlink>
        <a:srgbClr val="0000D3"/>
      </a:hlink>
      <a:folHlink>
        <a:srgbClr val="78005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08ECF85C-963B-AD44-B18C-02815D43605A}" vid="{E4D18A68-230F-5443-B90C-BD4B17FD683C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175df36-8dbb-49a3-afd0-19aa9f0616c5">
      <Terms xmlns="http://schemas.microsoft.com/office/infopath/2007/PartnerControls"/>
    </lcf76f155ced4ddcb4097134ff3c332f>
    <TaxCatchAll xmlns="5df5b0c3-606a-40cc-b913-5e25ae43efd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740C70EF5F34F04680099AAD9CF63ED7" ma:contentTypeVersion="16" ma:contentTypeDescription="Luo uusi asiakirja." ma:contentTypeScope="" ma:versionID="9b7acf6dd1c19263234062bd7c0c8b34">
  <xsd:schema xmlns:xsd="http://www.w3.org/2001/XMLSchema" xmlns:xs="http://www.w3.org/2001/XMLSchema" xmlns:p="http://schemas.microsoft.com/office/2006/metadata/properties" xmlns:ns2="8175df36-8dbb-49a3-afd0-19aa9f0616c5" xmlns:ns3="5df5b0c3-606a-40cc-b913-5e25ae43efd3" targetNamespace="http://schemas.microsoft.com/office/2006/metadata/properties" ma:root="true" ma:fieldsID="cdd7e761ba4d25135f683aea436b2abc" ns2:_="" ns3:_="">
    <xsd:import namespace="8175df36-8dbb-49a3-afd0-19aa9f0616c5"/>
    <xsd:import namespace="5df5b0c3-606a-40cc-b913-5e25ae43ef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75df36-8dbb-49a3-afd0-19aa9f0616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Kuvien tunnisteet" ma:readOnly="false" ma:fieldId="{5cf76f15-5ced-4ddc-b409-7134ff3c332f}" ma:taxonomyMulti="true" ma:sspId="45f4ce74-5a45-48f8-8a07-e64604a672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f5b0c3-606a-40cc-b913-5e25ae43efd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6cde2b0-f111-4643-9f9f-7d23d0c4bdad}" ma:internalName="TaxCatchAll" ma:showField="CatchAllData" ma:web="5df5b0c3-606a-40cc-b913-5e25ae43ef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49F123-D834-48B5-8E55-900C153A1D0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F16837-B427-4FE6-AD43-0AE537BC0950}">
  <ds:schemaRefs>
    <ds:schemaRef ds:uri="5df5b0c3-606a-40cc-b913-5e25ae43efd3"/>
    <ds:schemaRef ds:uri="8175df36-8dbb-49a3-afd0-19aa9f0616c5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76C8A90-68C5-4CA3-9A36-DF29D5E60D8A}">
  <ds:schemaRefs>
    <ds:schemaRef ds:uri="5df5b0c3-606a-40cc-b913-5e25ae43efd3"/>
    <ds:schemaRef ds:uri="8175df36-8dbb-49a3-afd0-19aa9f0616c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Keravan Power Point -pohja 2022</Template>
  <TotalTime>0</TotalTime>
  <Words>269</Words>
  <Application>Microsoft Office PowerPoint</Application>
  <PresentationFormat>Laajakuva</PresentationFormat>
  <Paragraphs>63</Paragraphs>
  <Slides>11</Slides>
  <Notes>8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5" baseType="lpstr">
      <vt:lpstr>Arial</vt:lpstr>
      <vt:lpstr>Calibri</vt:lpstr>
      <vt:lpstr>Symbol</vt:lpstr>
      <vt:lpstr>Kerava</vt:lpstr>
      <vt:lpstr>Ekotuki toimii kirjastossakin   Esimerkkinä Keravan kaupunginkirjasto</vt:lpstr>
      <vt:lpstr>Kerava  Noin 37 000 asukasta  Iso ja upea kirjasto, joka kuuluu Kirkes-kirjastokimppaan  Junamatka Pasilaan 17 minuuttia</vt:lpstr>
      <vt:lpstr>Taustaa</vt:lpstr>
      <vt:lpstr>Ekotuen monet muodot</vt:lpstr>
      <vt:lpstr>Työyhteisössä</vt:lpstr>
      <vt:lpstr>Asiakkaille</vt:lpstr>
      <vt:lpstr>Konkretiaa kiinteistössä</vt:lpstr>
      <vt:lpstr>Muuta</vt:lpstr>
      <vt:lpstr>Tulossa</vt:lpstr>
      <vt:lpstr>Lopuksi</vt:lpstr>
      <vt:lpstr>Kiitos!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Ekotuki toimii kirjastossakin – case-esimerkki Keravan kaupunginkirjastosta</dc:title>
  <dc:creator>Bang Maria</dc:creator>
  <cp:lastModifiedBy>Bang Maria</cp:lastModifiedBy>
  <cp:revision>2</cp:revision>
  <dcterms:created xsi:type="dcterms:W3CDTF">2023-01-13T12:55:35Z</dcterms:created>
  <dcterms:modified xsi:type="dcterms:W3CDTF">2023-02-08T09:43:45Z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0x010100740C70EF5F34F04680099AAD9CF63ED7</vt:lpwstr>
  </property>
  <property fmtid="{D5CDD505-2E9C-101B-9397-08002B2CF9AE}" pid="3" name="MediaServiceImageTags">
    <vt:lpwstr/>
  </property>
</Properties>
</file>