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714" r:id="rId5"/>
    <p:sldMasterId id="2147483706" r:id="rId6"/>
    <p:sldMasterId id="2147483698" r:id="rId7"/>
    <p:sldMasterId id="2147483683" r:id="rId8"/>
    <p:sldMasterId id="2147483722" r:id="rId9"/>
    <p:sldMasterId id="2147483726" r:id="rId10"/>
    <p:sldMasterId id="2147483730" r:id="rId11"/>
    <p:sldMasterId id="2147483685" r:id="rId12"/>
    <p:sldMasterId id="2147483687" r:id="rId13"/>
  </p:sldMasterIdLst>
  <p:notesMasterIdLst>
    <p:notesMasterId r:id="rId27"/>
  </p:notesMasterIdLst>
  <p:handoutMasterIdLst>
    <p:handoutMasterId r:id="rId28"/>
  </p:handoutMasterIdLst>
  <p:sldIdLst>
    <p:sldId id="301" r:id="rId14"/>
    <p:sldId id="344" r:id="rId15"/>
    <p:sldId id="317" r:id="rId16"/>
    <p:sldId id="340" r:id="rId17"/>
    <p:sldId id="319" r:id="rId18"/>
    <p:sldId id="343" r:id="rId19"/>
    <p:sldId id="330" r:id="rId20"/>
    <p:sldId id="328" r:id="rId21"/>
    <p:sldId id="329" r:id="rId22"/>
    <p:sldId id="322" r:id="rId23"/>
    <p:sldId id="325" r:id="rId24"/>
    <p:sldId id="305" r:id="rId25"/>
    <p:sldId id="304" r:id="rId26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4248B9-CE7F-A143-BD0F-E8A8A951B1AA}">
          <p14:sldIdLst>
            <p14:sldId id="301"/>
            <p14:sldId id="344"/>
            <p14:sldId id="317"/>
            <p14:sldId id="340"/>
            <p14:sldId id="319"/>
            <p14:sldId id="343"/>
            <p14:sldId id="330"/>
            <p14:sldId id="328"/>
            <p14:sldId id="329"/>
            <p14:sldId id="322"/>
            <p14:sldId id="325"/>
            <p14:sldId id="305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8AF"/>
    <a:srgbClr val="000000"/>
    <a:srgbClr val="D33089"/>
    <a:srgbClr val="0D0D0D"/>
    <a:srgbClr val="7F7F7F"/>
    <a:srgbClr val="00A3AD"/>
    <a:srgbClr val="824091"/>
    <a:srgbClr val="FF1EC8"/>
    <a:srgbClr val="00224F"/>
    <a:srgbClr val="005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5CEDD-355D-472F-BB07-153A07F7F550}" v="247" dt="2024-06-17T10:53:44.508"/>
    <p1510:client id="{8ED864DF-DF84-1726-B83E-758F050602A3}" v="75" dt="2024-06-17T06:51:43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hisalmi, Annastiina" userId="S::louhanna@ad.helsinki.fi::7b1e512c-7777-4b6a-84d3-ff6e0e257634" providerId="AD" clId="Web-{8ED864DF-DF84-1726-B83E-758F050602A3}"/>
    <pc:docChg chg="modSld">
      <pc:chgData name="Louhisalmi, Annastiina" userId="S::louhanna@ad.helsinki.fi::7b1e512c-7777-4b6a-84d3-ff6e0e257634" providerId="AD" clId="Web-{8ED864DF-DF84-1726-B83E-758F050602A3}" dt="2024-06-17T06:51:41.701" v="72" actId="20577"/>
      <pc:docMkLst>
        <pc:docMk/>
      </pc:docMkLst>
      <pc:sldChg chg="modSp">
        <pc:chgData name="Louhisalmi, Annastiina" userId="S::louhanna@ad.helsinki.fi::7b1e512c-7777-4b6a-84d3-ff6e0e257634" providerId="AD" clId="Web-{8ED864DF-DF84-1726-B83E-758F050602A3}" dt="2024-06-17T06:51:25.122" v="71" actId="20577"/>
        <pc:sldMkLst>
          <pc:docMk/>
          <pc:sldMk cId="442646510" sldId="304"/>
        </pc:sldMkLst>
        <pc:spChg chg="mod">
          <ac:chgData name="Louhisalmi, Annastiina" userId="S::louhanna@ad.helsinki.fi::7b1e512c-7777-4b6a-84d3-ff6e0e257634" providerId="AD" clId="Web-{8ED864DF-DF84-1726-B83E-758F050602A3}" dt="2024-06-17T06:51:25.122" v="71" actId="20577"/>
          <ac:spMkLst>
            <pc:docMk/>
            <pc:sldMk cId="442646510" sldId="304"/>
            <ac:spMk id="11" creationId="{B6A25432-1E03-E6E1-B495-02C709DA89C5}"/>
          </ac:spMkLst>
        </pc:spChg>
      </pc:sldChg>
      <pc:sldChg chg="modSp">
        <pc:chgData name="Louhisalmi, Annastiina" userId="S::louhanna@ad.helsinki.fi::7b1e512c-7777-4b6a-84d3-ff6e0e257634" providerId="AD" clId="Web-{8ED864DF-DF84-1726-B83E-758F050602A3}" dt="2024-06-17T06:51:15.200" v="59" actId="20577"/>
        <pc:sldMkLst>
          <pc:docMk/>
          <pc:sldMk cId="4257350579" sldId="305"/>
        </pc:sldMkLst>
        <pc:spChg chg="mod">
          <ac:chgData name="Louhisalmi, Annastiina" userId="S::louhanna@ad.helsinki.fi::7b1e512c-7777-4b6a-84d3-ff6e0e257634" providerId="AD" clId="Web-{8ED864DF-DF84-1726-B83E-758F050602A3}" dt="2024-06-17T06:51:15.200" v="59" actId="20577"/>
          <ac:spMkLst>
            <pc:docMk/>
            <pc:sldMk cId="4257350579" sldId="305"/>
            <ac:spMk id="3" creationId="{47814BEA-0C13-6E13-A330-66E0E8E9AAB8}"/>
          </ac:spMkLst>
        </pc:spChg>
      </pc:sldChg>
      <pc:sldChg chg="modSp">
        <pc:chgData name="Louhisalmi, Annastiina" userId="S::louhanna@ad.helsinki.fi::7b1e512c-7777-4b6a-84d3-ff6e0e257634" providerId="AD" clId="Web-{8ED864DF-DF84-1726-B83E-758F050602A3}" dt="2024-06-17T06:39:23.029" v="9" actId="20577"/>
        <pc:sldMkLst>
          <pc:docMk/>
          <pc:sldMk cId="1753091369" sldId="319"/>
        </pc:sldMkLst>
        <pc:spChg chg="mod">
          <ac:chgData name="Louhisalmi, Annastiina" userId="S::louhanna@ad.helsinki.fi::7b1e512c-7777-4b6a-84d3-ff6e0e257634" providerId="AD" clId="Web-{8ED864DF-DF84-1726-B83E-758F050602A3}" dt="2024-06-17T06:39:23.029" v="9" actId="20577"/>
          <ac:spMkLst>
            <pc:docMk/>
            <pc:sldMk cId="1753091369" sldId="319"/>
            <ac:spMk id="3" creationId="{6670516C-782B-EB64-0D8F-C7967ADA771B}"/>
          </ac:spMkLst>
        </pc:spChg>
      </pc:sldChg>
      <pc:sldChg chg="modSp">
        <pc:chgData name="Louhisalmi, Annastiina" userId="S::louhanna@ad.helsinki.fi::7b1e512c-7777-4b6a-84d3-ff6e0e257634" providerId="AD" clId="Web-{8ED864DF-DF84-1726-B83E-758F050602A3}" dt="2024-06-17T06:51:41.701" v="72" actId="20577"/>
        <pc:sldMkLst>
          <pc:docMk/>
          <pc:sldMk cId="1705743327" sldId="343"/>
        </pc:sldMkLst>
        <pc:spChg chg="mod">
          <ac:chgData name="Louhisalmi, Annastiina" userId="S::louhanna@ad.helsinki.fi::7b1e512c-7777-4b6a-84d3-ff6e0e257634" providerId="AD" clId="Web-{8ED864DF-DF84-1726-B83E-758F050602A3}" dt="2024-06-17T06:51:41.701" v="72" actId="20577"/>
          <ac:spMkLst>
            <pc:docMk/>
            <pc:sldMk cId="1705743327" sldId="343"/>
            <ac:spMk id="2" creationId="{55DFCEFA-5868-30C3-0B4E-ACC232842EBD}"/>
          </ac:spMkLst>
        </pc:spChg>
        <pc:spChg chg="mod">
          <ac:chgData name="Louhisalmi, Annastiina" userId="S::louhanna@ad.helsinki.fi::7b1e512c-7777-4b6a-84d3-ff6e0e257634" providerId="AD" clId="Web-{8ED864DF-DF84-1726-B83E-758F050602A3}" dt="2024-06-17T06:40:05.343" v="24" actId="20577"/>
          <ac:spMkLst>
            <pc:docMk/>
            <pc:sldMk cId="1705743327" sldId="343"/>
            <ac:spMk id="3" creationId="{FEE41D56-77B8-B5EC-8D0B-6C8A54629EFC}"/>
          </ac:spMkLst>
        </pc:spChg>
      </pc:sldChg>
    </pc:docChg>
  </pc:docChgLst>
  <pc:docChgLst>
    <pc:chgData name="Louhisalmi, Annastiina" userId="7b1e512c-7777-4b6a-84d3-ff6e0e257634" providerId="ADAL" clId="{6255CEDD-355D-472F-BB07-153A07F7F550}"/>
    <pc:docChg chg="custSel delSld modSld sldOrd modSection">
      <pc:chgData name="Louhisalmi, Annastiina" userId="7b1e512c-7777-4b6a-84d3-ff6e0e257634" providerId="ADAL" clId="{6255CEDD-355D-472F-BB07-153A07F7F550}" dt="2024-06-17T10:53:44.508" v="331" actId="20577"/>
      <pc:docMkLst>
        <pc:docMk/>
      </pc:docMkLst>
      <pc:sldChg chg="modSp mod">
        <pc:chgData name="Louhisalmi, Annastiina" userId="7b1e512c-7777-4b6a-84d3-ff6e0e257634" providerId="ADAL" clId="{6255CEDD-355D-472F-BB07-153A07F7F550}" dt="2024-06-17T09:43:05.314" v="20" actId="20577"/>
        <pc:sldMkLst>
          <pc:docMk/>
          <pc:sldMk cId="1725856243" sldId="301"/>
        </pc:sldMkLst>
        <pc:spChg chg="mod">
          <ac:chgData name="Louhisalmi, Annastiina" userId="7b1e512c-7777-4b6a-84d3-ff6e0e257634" providerId="ADAL" clId="{6255CEDD-355D-472F-BB07-153A07F7F550}" dt="2024-06-17T09:43:05.314" v="20" actId="20577"/>
          <ac:spMkLst>
            <pc:docMk/>
            <pc:sldMk cId="1725856243" sldId="301"/>
            <ac:spMk id="3" creationId="{B10E4BBD-8257-8335-2599-D9AFB8924752}"/>
          </ac:spMkLst>
        </pc:spChg>
      </pc:sldChg>
      <pc:sldChg chg="modSp mod">
        <pc:chgData name="Louhisalmi, Annastiina" userId="7b1e512c-7777-4b6a-84d3-ff6e0e257634" providerId="ADAL" clId="{6255CEDD-355D-472F-BB07-153A07F7F550}" dt="2024-06-17T10:12:23.367" v="319" actId="20577"/>
        <pc:sldMkLst>
          <pc:docMk/>
          <pc:sldMk cId="442646510" sldId="304"/>
        </pc:sldMkLst>
        <pc:spChg chg="mod">
          <ac:chgData name="Louhisalmi, Annastiina" userId="7b1e512c-7777-4b6a-84d3-ff6e0e257634" providerId="ADAL" clId="{6255CEDD-355D-472F-BB07-153A07F7F550}" dt="2024-06-17T10:12:23.367" v="319" actId="20577"/>
          <ac:spMkLst>
            <pc:docMk/>
            <pc:sldMk cId="442646510" sldId="304"/>
            <ac:spMk id="11" creationId="{B6A25432-1E03-E6E1-B495-02C709DA89C5}"/>
          </ac:spMkLst>
        </pc:spChg>
      </pc:sldChg>
      <pc:sldChg chg="modSp mod">
        <pc:chgData name="Louhisalmi, Annastiina" userId="7b1e512c-7777-4b6a-84d3-ff6e0e257634" providerId="ADAL" clId="{6255CEDD-355D-472F-BB07-153A07F7F550}" dt="2024-06-17T10:08:49.743" v="235" actId="20577"/>
        <pc:sldMkLst>
          <pc:docMk/>
          <pc:sldMk cId="591473758" sldId="317"/>
        </pc:sldMkLst>
        <pc:spChg chg="mod">
          <ac:chgData name="Louhisalmi, Annastiina" userId="7b1e512c-7777-4b6a-84d3-ff6e0e257634" providerId="ADAL" clId="{6255CEDD-355D-472F-BB07-153A07F7F550}" dt="2024-06-17T10:08:49.743" v="235" actId="20577"/>
          <ac:spMkLst>
            <pc:docMk/>
            <pc:sldMk cId="591473758" sldId="317"/>
            <ac:spMk id="3" creationId="{22A0FC2B-0E45-5F0D-66B0-5D3507048D13}"/>
          </ac:spMkLst>
        </pc:spChg>
      </pc:sldChg>
      <pc:sldChg chg="ord">
        <pc:chgData name="Louhisalmi, Annastiina" userId="7b1e512c-7777-4b6a-84d3-ff6e0e257634" providerId="ADAL" clId="{6255CEDD-355D-472F-BB07-153A07F7F550}" dt="2024-06-17T10:10:06.413" v="237"/>
        <pc:sldMkLst>
          <pc:docMk/>
          <pc:sldMk cId="1753091369" sldId="319"/>
        </pc:sldMkLst>
      </pc:sldChg>
      <pc:sldChg chg="modSp mod">
        <pc:chgData name="Louhisalmi, Annastiina" userId="7b1e512c-7777-4b6a-84d3-ff6e0e257634" providerId="ADAL" clId="{6255CEDD-355D-472F-BB07-153A07F7F550}" dt="2024-06-17T10:10:34.892" v="245" actId="20577"/>
        <pc:sldMkLst>
          <pc:docMk/>
          <pc:sldMk cId="116887254" sldId="322"/>
        </pc:sldMkLst>
        <pc:spChg chg="mod">
          <ac:chgData name="Louhisalmi, Annastiina" userId="7b1e512c-7777-4b6a-84d3-ff6e0e257634" providerId="ADAL" clId="{6255CEDD-355D-472F-BB07-153A07F7F550}" dt="2024-06-17T10:10:34.892" v="245" actId="20577"/>
          <ac:spMkLst>
            <pc:docMk/>
            <pc:sldMk cId="116887254" sldId="322"/>
            <ac:spMk id="2" creationId="{1FE927C5-58B4-33F9-306A-8F35E9B74A55}"/>
          </ac:spMkLst>
        </pc:spChg>
      </pc:sldChg>
      <pc:sldChg chg="addSp delSp del mod">
        <pc:chgData name="Louhisalmi, Annastiina" userId="7b1e512c-7777-4b6a-84d3-ff6e0e257634" providerId="ADAL" clId="{6255CEDD-355D-472F-BB07-153A07F7F550}" dt="2024-06-13T13:03:38.182" v="2" actId="47"/>
        <pc:sldMkLst>
          <pc:docMk/>
          <pc:sldMk cId="2917175321" sldId="326"/>
        </pc:sldMkLst>
        <pc:picChg chg="add del">
          <ac:chgData name="Louhisalmi, Annastiina" userId="7b1e512c-7777-4b6a-84d3-ff6e0e257634" providerId="ADAL" clId="{6255CEDD-355D-472F-BB07-153A07F7F550}" dt="2024-06-13T13:03:31.045" v="1" actId="478"/>
          <ac:picMkLst>
            <pc:docMk/>
            <pc:sldMk cId="2917175321" sldId="326"/>
            <ac:picMk id="4" creationId="{A89CBB35-12CF-2C5E-6F98-759EC85901B4}"/>
          </ac:picMkLst>
        </pc:picChg>
      </pc:sldChg>
      <pc:sldChg chg="modSp mod">
        <pc:chgData name="Louhisalmi, Annastiina" userId="7b1e512c-7777-4b6a-84d3-ff6e0e257634" providerId="ADAL" clId="{6255CEDD-355D-472F-BB07-153A07F7F550}" dt="2024-06-17T10:53:44.508" v="331" actId="20577"/>
        <pc:sldMkLst>
          <pc:docMk/>
          <pc:sldMk cId="947352890" sldId="328"/>
        </pc:sldMkLst>
        <pc:spChg chg="mod">
          <ac:chgData name="Louhisalmi, Annastiina" userId="7b1e512c-7777-4b6a-84d3-ff6e0e257634" providerId="ADAL" clId="{6255CEDD-355D-472F-BB07-153A07F7F550}" dt="2024-06-17T10:53:44.508" v="331" actId="20577"/>
          <ac:spMkLst>
            <pc:docMk/>
            <pc:sldMk cId="947352890" sldId="328"/>
            <ac:spMk id="3" creationId="{7788D98B-1796-B1AF-ABF1-1A335E4D2F4C}"/>
          </ac:spMkLst>
        </pc:spChg>
      </pc:sldChg>
      <pc:sldChg chg="ord">
        <pc:chgData name="Louhisalmi, Annastiina" userId="7b1e512c-7777-4b6a-84d3-ff6e0e257634" providerId="ADAL" clId="{6255CEDD-355D-472F-BB07-153A07F7F550}" dt="2024-06-17T10:31:17.517" v="321"/>
        <pc:sldMkLst>
          <pc:docMk/>
          <pc:sldMk cId="1804500386" sldId="330"/>
        </pc:sldMkLst>
      </pc:sldChg>
      <pc:sldChg chg="ord">
        <pc:chgData name="Louhisalmi, Annastiina" userId="7b1e512c-7777-4b6a-84d3-ff6e0e257634" providerId="ADAL" clId="{6255CEDD-355D-472F-BB07-153A07F7F550}" dt="2024-06-17T10:10:12.552" v="239"/>
        <pc:sldMkLst>
          <pc:docMk/>
          <pc:sldMk cId="1705743327" sldId="343"/>
        </pc:sldMkLst>
      </pc:sldChg>
      <pc:sldChg chg="modSp mod">
        <pc:chgData name="Louhisalmi, Annastiina" userId="7b1e512c-7777-4b6a-84d3-ff6e0e257634" providerId="ADAL" clId="{6255CEDD-355D-472F-BB07-153A07F7F550}" dt="2024-06-17T10:08:34.507" v="233" actId="20577"/>
        <pc:sldMkLst>
          <pc:docMk/>
          <pc:sldMk cId="1241928424" sldId="344"/>
        </pc:sldMkLst>
        <pc:spChg chg="mod">
          <ac:chgData name="Louhisalmi, Annastiina" userId="7b1e512c-7777-4b6a-84d3-ff6e0e257634" providerId="ADAL" clId="{6255CEDD-355D-472F-BB07-153A07F7F550}" dt="2024-06-17T10:08:34.507" v="233" actId="20577"/>
          <ac:spMkLst>
            <pc:docMk/>
            <pc:sldMk cId="1241928424" sldId="344"/>
            <ac:spMk id="3" creationId="{970F7C8A-3560-49BA-BB90-A11ECF378DE2}"/>
          </ac:spMkLst>
        </pc:spChg>
      </pc:sldChg>
    </pc:docChg>
  </pc:docChgLst>
  <pc:docChgLst>
    <pc:chgData name="Louhisalmi, Annastiina" userId="S::louhanna@ad.helsinki.fi::7b1e512c-7777-4b6a-84d3-ff6e0e257634" providerId="AD" clId="Web-{31A75B47-E72C-A6CF-3233-8B711ECE72D8}"/>
    <pc:docChg chg="addSld delSld modSld modSection">
      <pc:chgData name="Louhisalmi, Annastiina" userId="S::louhanna@ad.helsinki.fi::7b1e512c-7777-4b6a-84d3-ff6e0e257634" providerId="AD" clId="Web-{31A75B47-E72C-A6CF-3233-8B711ECE72D8}" dt="2024-06-13T13:02:47.646" v="451"/>
      <pc:docMkLst>
        <pc:docMk/>
      </pc:docMkLst>
      <pc:sldChg chg="modSp">
        <pc:chgData name="Louhisalmi, Annastiina" userId="S::louhanna@ad.helsinki.fi::7b1e512c-7777-4b6a-84d3-ff6e0e257634" providerId="AD" clId="Web-{31A75B47-E72C-A6CF-3233-8B711ECE72D8}" dt="2024-06-13T12:52:41.512" v="395" actId="20577"/>
        <pc:sldMkLst>
          <pc:docMk/>
          <pc:sldMk cId="442646510" sldId="304"/>
        </pc:sldMkLst>
        <pc:spChg chg="mod">
          <ac:chgData name="Louhisalmi, Annastiina" userId="S::louhanna@ad.helsinki.fi::7b1e512c-7777-4b6a-84d3-ff6e0e257634" providerId="AD" clId="Web-{31A75B47-E72C-A6CF-3233-8B711ECE72D8}" dt="2024-06-13T12:52:41.512" v="395" actId="20577"/>
          <ac:spMkLst>
            <pc:docMk/>
            <pc:sldMk cId="442646510" sldId="304"/>
            <ac:spMk id="11" creationId="{B6A25432-1E03-E6E1-B495-02C709DA89C5}"/>
          </ac:spMkLst>
        </pc:spChg>
      </pc:sldChg>
      <pc:sldChg chg="del">
        <pc:chgData name="Louhisalmi, Annastiina" userId="S::louhanna@ad.helsinki.fi::7b1e512c-7777-4b6a-84d3-ff6e0e257634" providerId="AD" clId="Web-{31A75B47-E72C-A6CF-3233-8B711ECE72D8}" dt="2024-06-13T12:57:29.047" v="446"/>
        <pc:sldMkLst>
          <pc:docMk/>
          <pc:sldMk cId="4043588036" sldId="309"/>
        </pc:sldMkLst>
      </pc:sldChg>
      <pc:sldChg chg="modSp">
        <pc:chgData name="Louhisalmi, Annastiina" userId="S::louhanna@ad.helsinki.fi::7b1e512c-7777-4b6a-84d3-ff6e0e257634" providerId="AD" clId="Web-{31A75B47-E72C-A6CF-3233-8B711ECE72D8}" dt="2024-06-13T12:41:53.111" v="355" actId="20577"/>
        <pc:sldMkLst>
          <pc:docMk/>
          <pc:sldMk cId="1753091369" sldId="319"/>
        </pc:sldMkLst>
        <pc:spChg chg="mod">
          <ac:chgData name="Louhisalmi, Annastiina" userId="S::louhanna@ad.helsinki.fi::7b1e512c-7777-4b6a-84d3-ff6e0e257634" providerId="AD" clId="Web-{31A75B47-E72C-A6CF-3233-8B711ECE72D8}" dt="2024-06-13T12:40:20.094" v="314" actId="20577"/>
          <ac:spMkLst>
            <pc:docMk/>
            <pc:sldMk cId="1753091369" sldId="319"/>
            <ac:spMk id="2" creationId="{D16ECB0E-2B37-3516-536D-B0B8241C693A}"/>
          </ac:spMkLst>
        </pc:spChg>
        <pc:spChg chg="mod">
          <ac:chgData name="Louhisalmi, Annastiina" userId="S::louhanna@ad.helsinki.fi::7b1e512c-7777-4b6a-84d3-ff6e0e257634" providerId="AD" clId="Web-{31A75B47-E72C-A6CF-3233-8B711ECE72D8}" dt="2024-06-13T12:41:53.111" v="355" actId="20577"/>
          <ac:spMkLst>
            <pc:docMk/>
            <pc:sldMk cId="1753091369" sldId="319"/>
            <ac:spMk id="3" creationId="{6670516C-782B-EB64-0D8F-C7967ADA771B}"/>
          </ac:spMkLst>
        </pc:spChg>
      </pc:sldChg>
      <pc:sldChg chg="modSp">
        <pc:chgData name="Louhisalmi, Annastiina" userId="S::louhanna@ad.helsinki.fi::7b1e512c-7777-4b6a-84d3-ff6e0e257634" providerId="AD" clId="Web-{31A75B47-E72C-A6CF-3233-8B711ECE72D8}" dt="2024-06-13T12:57:07.766" v="445" actId="20577"/>
        <pc:sldMkLst>
          <pc:docMk/>
          <pc:sldMk cId="131215331" sldId="325"/>
        </pc:sldMkLst>
        <pc:spChg chg="mod">
          <ac:chgData name="Louhisalmi, Annastiina" userId="S::louhanna@ad.helsinki.fi::7b1e512c-7777-4b6a-84d3-ff6e0e257634" providerId="AD" clId="Web-{31A75B47-E72C-A6CF-3233-8B711ECE72D8}" dt="2024-06-13T12:57:07.766" v="445" actId="20577"/>
          <ac:spMkLst>
            <pc:docMk/>
            <pc:sldMk cId="131215331" sldId="325"/>
            <ac:spMk id="3" creationId="{000A3956-7D40-38A5-A6A8-FAFC73B00900}"/>
          </ac:spMkLst>
        </pc:spChg>
      </pc:sldChg>
      <pc:sldChg chg="add del">
        <pc:chgData name="Louhisalmi, Annastiina" userId="S::louhanna@ad.helsinki.fi::7b1e512c-7777-4b6a-84d3-ff6e0e257634" providerId="AD" clId="Web-{31A75B47-E72C-A6CF-3233-8B711ECE72D8}" dt="2024-06-13T13:02:47.646" v="451"/>
        <pc:sldMkLst>
          <pc:docMk/>
          <pc:sldMk cId="2917175321" sldId="326"/>
        </pc:sldMkLst>
      </pc:sldChg>
      <pc:sldChg chg="modSp">
        <pc:chgData name="Louhisalmi, Annastiina" userId="S::louhanna@ad.helsinki.fi::7b1e512c-7777-4b6a-84d3-ff6e0e257634" providerId="AD" clId="Web-{31A75B47-E72C-A6CF-3233-8B711ECE72D8}" dt="2024-06-13T12:39:21.546" v="270" actId="20577"/>
        <pc:sldMkLst>
          <pc:docMk/>
          <pc:sldMk cId="947352890" sldId="328"/>
        </pc:sldMkLst>
        <pc:spChg chg="mod">
          <ac:chgData name="Louhisalmi, Annastiina" userId="S::louhanna@ad.helsinki.fi::7b1e512c-7777-4b6a-84d3-ff6e0e257634" providerId="AD" clId="Web-{31A75B47-E72C-A6CF-3233-8B711ECE72D8}" dt="2024-06-13T12:33:39.775" v="21" actId="20577"/>
          <ac:spMkLst>
            <pc:docMk/>
            <pc:sldMk cId="947352890" sldId="328"/>
            <ac:spMk id="2" creationId="{B079A811-C2F3-255C-0247-E516983C359C}"/>
          </ac:spMkLst>
        </pc:spChg>
        <pc:spChg chg="mod">
          <ac:chgData name="Louhisalmi, Annastiina" userId="S::louhanna@ad.helsinki.fi::7b1e512c-7777-4b6a-84d3-ff6e0e257634" providerId="AD" clId="Web-{31A75B47-E72C-A6CF-3233-8B711ECE72D8}" dt="2024-06-13T12:39:21.546" v="270" actId="20577"/>
          <ac:spMkLst>
            <pc:docMk/>
            <pc:sldMk cId="947352890" sldId="328"/>
            <ac:spMk id="3" creationId="{7788D98B-1796-B1AF-ABF1-1A335E4D2F4C}"/>
          </ac:spMkLst>
        </pc:spChg>
      </pc:sldChg>
      <pc:sldChg chg="modSp del">
        <pc:chgData name="Louhisalmi, Annastiina" userId="S::louhanna@ad.helsinki.fi::7b1e512c-7777-4b6a-84d3-ff6e0e257634" providerId="AD" clId="Web-{31A75B47-E72C-A6CF-3233-8B711ECE72D8}" dt="2024-06-13T12:40:10.094" v="313" actId="20577"/>
        <pc:sldMkLst>
          <pc:docMk/>
          <pc:sldMk cId="1287552159" sldId="329"/>
        </pc:sldMkLst>
        <pc:spChg chg="mod">
          <ac:chgData name="Louhisalmi, Annastiina" userId="S::louhanna@ad.helsinki.fi::7b1e512c-7777-4b6a-84d3-ff6e0e257634" providerId="AD" clId="Web-{31A75B47-E72C-A6CF-3233-8B711ECE72D8}" dt="2024-06-13T12:40:10.094" v="313" actId="20577"/>
          <ac:spMkLst>
            <pc:docMk/>
            <pc:sldMk cId="1287552159" sldId="329"/>
            <ac:spMk id="3" creationId="{025CEFD9-8731-02A7-3D22-F2CC6BA5E9E3}"/>
          </ac:spMkLst>
        </pc:spChg>
      </pc:sldChg>
      <pc:sldChg chg="modSp">
        <pc:chgData name="Louhisalmi, Annastiina" userId="S::louhanna@ad.helsinki.fi::7b1e512c-7777-4b6a-84d3-ff6e0e257634" providerId="AD" clId="Web-{31A75B47-E72C-A6CF-3233-8B711ECE72D8}" dt="2024-06-13T13:02:31.583" v="449" actId="20577"/>
        <pc:sldMkLst>
          <pc:docMk/>
          <pc:sldMk cId="1804500386" sldId="330"/>
        </pc:sldMkLst>
        <pc:spChg chg="mod">
          <ac:chgData name="Louhisalmi, Annastiina" userId="S::louhanna@ad.helsinki.fi::7b1e512c-7777-4b6a-84d3-ff6e0e257634" providerId="AD" clId="Web-{31A75B47-E72C-A6CF-3233-8B711ECE72D8}" dt="2024-06-13T13:02:31.583" v="449" actId="20577"/>
          <ac:spMkLst>
            <pc:docMk/>
            <pc:sldMk cId="1804500386" sldId="330"/>
            <ac:spMk id="3" creationId="{E0E50A20-2533-CFC5-128B-463A06282C0D}"/>
          </ac:spMkLst>
        </pc:spChg>
      </pc:sldChg>
      <pc:sldMasterChg chg="addSldLayout">
        <pc:chgData name="Louhisalmi, Annastiina" userId="S::louhanna@ad.helsinki.fi::7b1e512c-7777-4b6a-84d3-ff6e0e257634" providerId="AD" clId="Web-{31A75B47-E72C-A6CF-3233-8B711ECE72D8}" dt="2024-06-13T13:02:36.083" v="450"/>
        <pc:sldMasterMkLst>
          <pc:docMk/>
          <pc:sldMasterMk cId="2956198501" sldId="2147483685"/>
        </pc:sldMasterMkLst>
        <pc:sldLayoutChg chg="add replId">
          <pc:chgData name="Louhisalmi, Annastiina" userId="S::louhanna@ad.helsinki.fi::7b1e512c-7777-4b6a-84d3-ff6e0e257634" providerId="AD" clId="Web-{31A75B47-E72C-A6CF-3233-8B711ECE72D8}" dt="2024-06-13T13:02:36.083" v="450"/>
          <pc:sldLayoutMkLst>
            <pc:docMk/>
            <pc:sldMasterMk cId="2956198501" sldId="2147483685"/>
            <pc:sldLayoutMk cId="3709400470" sldId="214748374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6F4776-AD10-1E45-9A24-CB1A47881D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37D52-7614-2642-8460-050A331072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95369-1E1B-594F-B9F7-901E786E83CA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19787-95A3-F340-92B7-57AD823A98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9A539-C051-DC47-9BF7-06C680F892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5EB09-8629-D348-81CA-E363D4F937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8370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CBC5F-75BF-3A41-A837-F198FC6E2CBB}" type="datetimeFigureOut">
              <a:rPr lang="fi-FI" smtClean="0"/>
              <a:t>20.6.2024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1DFF6-4F0A-6A48-A823-AC7C9EF60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72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56099"/>
            <a:ext cx="7703840" cy="102723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3FB8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aloitusdian</a:t>
            </a:r>
            <a:r>
              <a:rPr lang="en-US"/>
              <a:t> </a:t>
            </a:r>
            <a:r>
              <a:rPr lang="en-US" err="1"/>
              <a:t>otsikko</a:t>
            </a:r>
            <a:endParaRPr lang="fi-FI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152128"/>
          </a:xfrm>
        </p:spPr>
        <p:txBody>
          <a:bodyPr anchor="t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name</a:t>
            </a:r>
            <a:r>
              <a:rPr lang="fi-FI"/>
              <a:t>, </a:t>
            </a:r>
            <a:r>
              <a:rPr lang="fi-FI" err="1"/>
              <a:t>title</a:t>
            </a:r>
            <a:r>
              <a:rPr lang="fi-FI"/>
              <a:t>, </a:t>
            </a:r>
            <a:r>
              <a:rPr lang="fi-FI" err="1"/>
              <a:t>event</a:t>
            </a:r>
            <a:r>
              <a:rPr lang="fi-FI"/>
              <a:t> and </a:t>
            </a:r>
            <a:r>
              <a:rPr lang="fi-FI" err="1"/>
              <a:t>date</a:t>
            </a:r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508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56099"/>
            <a:ext cx="7703840" cy="102723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aloitusdian</a:t>
            </a:r>
            <a:r>
              <a:rPr lang="en-US"/>
              <a:t> </a:t>
            </a:r>
            <a:r>
              <a:rPr lang="en-US" err="1"/>
              <a:t>otsikko</a:t>
            </a:r>
            <a:endParaRPr lang="fi-FI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152128"/>
          </a:xfrm>
        </p:spPr>
        <p:txBody>
          <a:bodyPr anchor="t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name</a:t>
            </a:r>
            <a:r>
              <a:rPr lang="fi-FI"/>
              <a:t>, </a:t>
            </a:r>
            <a:r>
              <a:rPr lang="fi-FI" err="1"/>
              <a:t>title</a:t>
            </a:r>
            <a:r>
              <a:rPr lang="fi-FI"/>
              <a:t>, </a:t>
            </a:r>
            <a:r>
              <a:rPr lang="fi-FI" err="1"/>
              <a:t>event</a:t>
            </a:r>
            <a:r>
              <a:rPr lang="fi-FI"/>
              <a:t> and </a:t>
            </a:r>
            <a:r>
              <a:rPr lang="fi-FI" err="1"/>
              <a:t>date</a:t>
            </a:r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688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20" y="2067694"/>
            <a:ext cx="8172400" cy="1243261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err="1"/>
              <a:t>Väliotsikko</a:t>
            </a:r>
            <a:endParaRPr lang="fi-FI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251520" y="3435846"/>
            <a:ext cx="7520880" cy="936104"/>
          </a:xfrm>
        </p:spPr>
        <p:txBody>
          <a:bodyPr anchor="t"/>
          <a:lstStyle>
            <a:lvl1pPr marL="0" indent="0" algn="l">
              <a:buNone/>
              <a:defRPr baseline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15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98ABD8-4FCE-AB46-B11B-C14523FD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2777687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tx1"/>
              </a:buClr>
              <a:defRPr>
                <a:latin typeface="+mn-lt"/>
              </a:defRPr>
            </a:lvl2pPr>
            <a:lvl3pPr>
              <a:buClr>
                <a:schemeClr val="tx1"/>
              </a:buClr>
              <a:defRPr>
                <a:latin typeface="+mn-lt"/>
              </a:defRPr>
            </a:lvl3pPr>
            <a:lvl4pPr>
              <a:buClr>
                <a:schemeClr val="tx1"/>
              </a:buClr>
              <a:defRPr>
                <a:latin typeface="+mn-lt"/>
              </a:defRPr>
            </a:lvl4pPr>
            <a:lvl5pPr>
              <a:buClr>
                <a:schemeClr val="tx1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20F7D54-D112-BA4F-8231-9082BBA83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EE4F033-FD8B-E34D-83EE-D2DE44B03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C1C5D65-0E9C-6D4A-A134-7EBA9ECA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5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553396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553396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49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265364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265364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22CBCB-75F1-374C-B7B3-B0DCF3F31AB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97B1F-E6ED-BA48-B98B-6A985639AB2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011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52" y="987574"/>
            <a:ext cx="3912112" cy="100811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41354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68372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63" y="987574"/>
            <a:ext cx="3912112" cy="100811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3065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25263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336857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E9C9B6-6612-734E-B772-720CB6110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69448"/>
            <a:ext cx="7703840" cy="101388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err="1"/>
              <a:t>Lopetusdian</a:t>
            </a:r>
            <a:r>
              <a:rPr lang="en-US"/>
              <a:t> </a:t>
            </a:r>
            <a:r>
              <a:rPr lang="en-US" err="1"/>
              <a:t>otsikko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your contact information</a:t>
            </a:r>
            <a:endParaRPr lang="fi-F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F9AE5-3CCE-B841-9587-1B92840EAEA3}"/>
              </a:ext>
            </a:extLst>
          </p:cNvPr>
          <p:cNvSpPr txBox="1"/>
          <p:nvPr userDrawn="1"/>
        </p:nvSpPr>
        <p:spPr>
          <a:xfrm>
            <a:off x="3085432" y="129406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EB7F2E2-09A6-624B-A511-9ED33497E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DE799E6-E017-BD44-8D90-EEA2B419C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3EADB96-6F0B-EA40-A85B-9693F3474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33F4B-239F-6144-B251-F293CDC26FC6}"/>
              </a:ext>
            </a:extLst>
          </p:cNvPr>
          <p:cNvSpPr txBox="1"/>
          <p:nvPr userDrawn="1"/>
        </p:nvSpPr>
        <p:spPr>
          <a:xfrm>
            <a:off x="4184650" y="19939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Row3Ellip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22F7E-0CCC-BC4B-B43B-A4865077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3C265E72-613F-0F49-85FC-1ECF00ABC6A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2835" y="1419622"/>
            <a:ext cx="2886590" cy="2880320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 fontScale="85000" lnSpcReduction="10000"/>
          </a:bodyPr>
          <a:lstStyle>
            <a:lvl1pPr>
              <a:defRPr>
                <a:solidFill>
                  <a:srgbClr val="3FB8AF"/>
                </a:solidFill>
              </a:defRPr>
            </a:lvl1pPr>
          </a:lstStyle>
          <a:p>
            <a:pPr marL="0" indent="0" algn="ctr">
              <a:buNone/>
            </a:pPr>
            <a:endParaRPr lang="fi-FI" sz="54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4D072E3A-56AD-CC4E-BA9D-D81C3A9B3A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76574" y="771550"/>
            <a:ext cx="2953639" cy="2849121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fi-FI" sz="26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Content Placeholder 22">
            <a:extLst>
              <a:ext uri="{FF2B5EF4-FFF2-40B4-BE49-F238E27FC236}">
                <a16:creationId xmlns:a16="http://schemas.microsoft.com/office/drawing/2014/main" id="{21F9F44E-8C9E-334E-93FF-5524352F4F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77362" y="1419622"/>
            <a:ext cx="2909244" cy="2880320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endParaRPr lang="fi-FI" sz="28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773AA-DA1C-F743-ABA6-582097881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F8181-1179-D146-919B-4DE36522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8FD22-8D0D-0C49-819F-7234D02B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008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56099"/>
            <a:ext cx="7703840" cy="102723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aloitusdian</a:t>
            </a:r>
            <a:r>
              <a:rPr lang="en-US"/>
              <a:t> </a:t>
            </a:r>
            <a:r>
              <a:rPr lang="en-US" err="1"/>
              <a:t>otsikko</a:t>
            </a:r>
            <a:endParaRPr lang="fi-FI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152128"/>
          </a:xfrm>
        </p:spPr>
        <p:txBody>
          <a:bodyPr anchor="t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name</a:t>
            </a:r>
            <a:r>
              <a:rPr lang="fi-FI"/>
              <a:t>, </a:t>
            </a:r>
            <a:r>
              <a:rPr lang="fi-FI" err="1"/>
              <a:t>title</a:t>
            </a:r>
            <a:r>
              <a:rPr lang="fi-FI"/>
              <a:t>, </a:t>
            </a:r>
            <a:r>
              <a:rPr lang="fi-FI" err="1"/>
              <a:t>event</a:t>
            </a:r>
            <a:r>
              <a:rPr lang="fi-FI"/>
              <a:t> and </a:t>
            </a:r>
            <a:r>
              <a:rPr lang="fi-FI" err="1"/>
              <a:t>date</a:t>
            </a:r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78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20" y="2067694"/>
            <a:ext cx="8172400" cy="1243261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rgbClr val="3FB8AF"/>
                </a:solidFill>
                <a:latin typeface="+mj-lt"/>
              </a:defRPr>
            </a:lvl1pPr>
          </a:lstStyle>
          <a:p>
            <a:r>
              <a:rPr lang="en-US" err="1"/>
              <a:t>Väliotsikko</a:t>
            </a:r>
            <a:endParaRPr lang="fi-FI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251520" y="3435846"/>
            <a:ext cx="7520880" cy="936104"/>
          </a:xfrm>
        </p:spPr>
        <p:txBody>
          <a:bodyPr anchor="t"/>
          <a:lstStyle>
            <a:lvl1pPr marL="0" indent="0" algn="l">
              <a:buNone/>
              <a:defRPr baseline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5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20" y="2067694"/>
            <a:ext cx="8172400" cy="1243261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err="1"/>
              <a:t>Väliotsikko</a:t>
            </a:r>
            <a:endParaRPr lang="fi-FI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251520" y="3435846"/>
            <a:ext cx="7520880" cy="936104"/>
          </a:xfrm>
        </p:spPr>
        <p:txBody>
          <a:bodyPr anchor="t"/>
          <a:lstStyle>
            <a:lvl1pPr marL="0" indent="0" algn="l">
              <a:buNone/>
              <a:defRPr baseline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5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98ABD8-4FCE-AB46-B11B-C14523FD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2777687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tx1"/>
              </a:buClr>
              <a:defRPr>
                <a:latin typeface="+mn-lt"/>
              </a:defRPr>
            </a:lvl2pPr>
            <a:lvl3pPr>
              <a:buClr>
                <a:schemeClr val="tx1"/>
              </a:buClr>
              <a:defRPr>
                <a:latin typeface="+mn-lt"/>
              </a:defRPr>
            </a:lvl3pPr>
            <a:lvl4pPr>
              <a:buClr>
                <a:schemeClr val="tx1"/>
              </a:buClr>
              <a:defRPr>
                <a:latin typeface="+mn-lt"/>
              </a:defRPr>
            </a:lvl4pPr>
            <a:lvl5pPr>
              <a:buClr>
                <a:schemeClr val="tx1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20F7D54-D112-BA4F-8231-9082BBA83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EE4F033-FD8B-E34D-83EE-D2DE44B03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C1C5D65-0E9C-6D4A-A134-7EBA9ECA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283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553396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553396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941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265364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rgbClr val="000000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rgbClr val="000000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rgbClr val="000000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rgbClr val="000000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265364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22CBCB-75F1-374C-B7B3-B0DCF3F31AB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97B1F-E6ED-BA48-B98B-6A985639AB2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108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E9C9B6-6612-734E-B772-720CB6110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69448"/>
            <a:ext cx="7703840" cy="101388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err="1"/>
              <a:t>Lopetusdian</a:t>
            </a:r>
            <a:r>
              <a:rPr lang="en-US"/>
              <a:t> </a:t>
            </a:r>
            <a:r>
              <a:rPr lang="en-US" err="1"/>
              <a:t>otsikko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your contact information</a:t>
            </a:r>
            <a:endParaRPr lang="fi-F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F9AE5-3CCE-B841-9587-1B92840EAEA3}"/>
              </a:ext>
            </a:extLst>
          </p:cNvPr>
          <p:cNvSpPr txBox="1"/>
          <p:nvPr userDrawn="1"/>
        </p:nvSpPr>
        <p:spPr>
          <a:xfrm>
            <a:off x="3085432" y="129406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EB7F2E2-09A6-624B-A511-9ED33497E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DE799E6-E017-BD44-8D90-EEA2B419C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3EADB96-6F0B-EA40-A85B-9693F3474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33F4B-239F-6144-B251-F293CDC26FC6}"/>
              </a:ext>
            </a:extLst>
          </p:cNvPr>
          <p:cNvSpPr txBox="1"/>
          <p:nvPr userDrawn="1"/>
        </p:nvSpPr>
        <p:spPr>
          <a:xfrm>
            <a:off x="4184650" y="19939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3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52" y="987574"/>
            <a:ext cx="3912112" cy="10081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41354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22671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63" y="987574"/>
            <a:ext cx="3912112" cy="10081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3065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25263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24729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Row3Ellip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22F7E-0CCC-BC4B-B43B-A4865077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3C265E72-613F-0F49-85FC-1ECF00ABC6A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2835" y="1419622"/>
            <a:ext cx="2886590" cy="2880320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 fontScale="85000" lnSpcReduction="10000"/>
          </a:bodyPr>
          <a:lstStyle>
            <a:lvl1pPr>
              <a:defRPr>
                <a:solidFill>
                  <a:srgbClr val="3FB8AF"/>
                </a:solidFill>
              </a:defRPr>
            </a:lvl1pPr>
          </a:lstStyle>
          <a:p>
            <a:pPr marL="0" indent="0" algn="ctr">
              <a:buNone/>
            </a:pPr>
            <a:endParaRPr lang="fi-FI" sz="54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4D072E3A-56AD-CC4E-BA9D-D81C3A9B3A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76574" y="771550"/>
            <a:ext cx="2953639" cy="2849121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fi-FI" sz="26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Content Placeholder 22">
            <a:extLst>
              <a:ext uri="{FF2B5EF4-FFF2-40B4-BE49-F238E27FC236}">
                <a16:creationId xmlns:a16="http://schemas.microsoft.com/office/drawing/2014/main" id="{21F9F44E-8C9E-334E-93FF-5524352F4F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77362" y="1419622"/>
            <a:ext cx="2909244" cy="2880320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endParaRPr lang="fi-FI" sz="28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773AA-DA1C-F743-ABA6-582097881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F8181-1179-D146-919B-4DE36522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8FD22-8D0D-0C49-819F-7234D02B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11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56099"/>
            <a:ext cx="7703840" cy="102723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3FB8AF"/>
                </a:solidFill>
                <a:latin typeface="+mj-lt"/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aloitusdian</a:t>
            </a:r>
            <a:r>
              <a:rPr lang="en-US"/>
              <a:t> </a:t>
            </a:r>
            <a:r>
              <a:rPr lang="en-US" err="1"/>
              <a:t>otsikko</a:t>
            </a:r>
            <a:endParaRPr lang="fi-FI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152128"/>
          </a:xfrm>
        </p:spPr>
        <p:txBody>
          <a:bodyPr anchor="t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name</a:t>
            </a:r>
            <a:r>
              <a:rPr lang="fi-FI"/>
              <a:t>, </a:t>
            </a:r>
            <a:r>
              <a:rPr lang="fi-FI" err="1"/>
              <a:t>title</a:t>
            </a:r>
            <a:r>
              <a:rPr lang="fi-FI"/>
              <a:t>, </a:t>
            </a:r>
            <a:r>
              <a:rPr lang="fi-FI" err="1"/>
              <a:t>event</a:t>
            </a:r>
            <a:r>
              <a:rPr lang="fi-FI"/>
              <a:t> and </a:t>
            </a:r>
            <a:r>
              <a:rPr lang="fi-FI" err="1"/>
              <a:t>date</a:t>
            </a:r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92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20" y="2067694"/>
            <a:ext cx="8172400" cy="1243261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rgbClr val="3FB8AF"/>
                </a:solidFill>
                <a:latin typeface="+mj-lt"/>
              </a:defRPr>
            </a:lvl1pPr>
          </a:lstStyle>
          <a:p>
            <a:r>
              <a:rPr lang="en-US" err="1"/>
              <a:t>Väliotsikko</a:t>
            </a:r>
            <a:endParaRPr lang="fi-FI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251520" y="3435846"/>
            <a:ext cx="7520880" cy="936104"/>
          </a:xfrm>
        </p:spPr>
        <p:txBody>
          <a:bodyPr anchor="t"/>
          <a:lstStyle>
            <a:lvl1pPr marL="0" indent="0" algn="l">
              <a:buNone/>
              <a:defRPr baseline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748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98ABD8-4FCE-AB46-B11B-C14523FD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2777687"/>
          </a:xfrm>
        </p:spPr>
        <p:txBody>
          <a:bodyPr/>
          <a:lstStyle>
            <a:lvl1pPr>
              <a:buClr>
                <a:schemeClr val="tx2"/>
              </a:buClr>
              <a:defRPr baseline="0">
                <a:latin typeface="Arial" panose="020B0604020202020204" pitchFamily="34" charset="0"/>
              </a:defRPr>
            </a:lvl1pPr>
            <a:lvl2pPr>
              <a:buClr>
                <a:schemeClr val="tx1"/>
              </a:buClr>
              <a:defRPr baseline="0">
                <a:latin typeface="Arial" panose="020B0604020202020204" pitchFamily="34" charset="0"/>
              </a:defRPr>
            </a:lvl2pPr>
            <a:lvl3pPr>
              <a:buClr>
                <a:schemeClr val="tx1"/>
              </a:buClr>
              <a:defRPr baseline="0">
                <a:latin typeface="Arial" panose="020B0604020202020204" pitchFamily="34" charset="0"/>
              </a:defRPr>
            </a:lvl3pPr>
            <a:lvl4pPr>
              <a:buClr>
                <a:schemeClr val="tx1"/>
              </a:buClr>
              <a:defRPr baseline="0">
                <a:latin typeface="Arial" panose="020B0604020202020204" pitchFamily="34" charset="0"/>
              </a:defRPr>
            </a:lvl4pPr>
            <a:lvl5pPr>
              <a:buClr>
                <a:schemeClr val="tx1"/>
              </a:buCl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20F7D54-D112-BA4F-8231-9082BBA83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EE4F033-FD8B-E34D-83EE-D2DE44B03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C1C5D65-0E9C-6D4A-A134-7EBA9ECA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09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98ABD8-4FCE-AB46-B11B-C14523FD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2777687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tx1"/>
              </a:buClr>
              <a:defRPr>
                <a:latin typeface="+mn-lt"/>
              </a:defRPr>
            </a:lvl2pPr>
            <a:lvl3pPr>
              <a:buClr>
                <a:schemeClr val="tx1"/>
              </a:buClr>
              <a:defRPr>
                <a:latin typeface="+mn-lt"/>
              </a:defRPr>
            </a:lvl3pPr>
            <a:lvl4pPr>
              <a:buClr>
                <a:schemeClr val="tx1"/>
              </a:buClr>
              <a:defRPr>
                <a:latin typeface="+mn-lt"/>
              </a:defRPr>
            </a:lvl4pPr>
            <a:lvl5pPr>
              <a:buClr>
                <a:schemeClr val="tx1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20F7D54-D112-BA4F-8231-9082BBA83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EE4F033-FD8B-E34D-83EE-D2DE44B03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C1C5D65-0E9C-6D4A-A134-7EBA9ECA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97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553396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553396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22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265364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265364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22CBCB-75F1-374C-B7B3-B0DCF3F31AB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97B1F-E6ED-BA48-B98B-6A985639AB2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67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E9C9B6-6612-734E-B772-720CB6110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69448"/>
            <a:ext cx="7703840" cy="101388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3FB8AF"/>
                </a:solidFill>
              </a:defRPr>
            </a:lvl1pPr>
          </a:lstStyle>
          <a:p>
            <a:r>
              <a:rPr lang="en-US" err="1"/>
              <a:t>Lopetusdian</a:t>
            </a:r>
            <a:r>
              <a:rPr lang="en-US"/>
              <a:t> </a:t>
            </a:r>
            <a:r>
              <a:rPr lang="en-US" err="1"/>
              <a:t>otsikko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your contact information</a:t>
            </a:r>
            <a:endParaRPr lang="fi-F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F9AE5-3CCE-B841-9587-1B92840EAEA3}"/>
              </a:ext>
            </a:extLst>
          </p:cNvPr>
          <p:cNvSpPr txBox="1"/>
          <p:nvPr userDrawn="1"/>
        </p:nvSpPr>
        <p:spPr>
          <a:xfrm>
            <a:off x="3085432" y="129406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EB7F2E2-09A6-624B-A511-9ED33497E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DE799E6-E017-BD44-8D90-EEA2B419C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3EADB96-6F0B-EA40-A85B-9693F3474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33F4B-239F-6144-B251-F293CDC26FC6}"/>
              </a:ext>
            </a:extLst>
          </p:cNvPr>
          <p:cNvSpPr txBox="1"/>
          <p:nvPr userDrawn="1"/>
        </p:nvSpPr>
        <p:spPr>
          <a:xfrm>
            <a:off x="4184650" y="19939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52" y="987574"/>
            <a:ext cx="3912112" cy="10081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41354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6627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304321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63" y="987574"/>
            <a:ext cx="3912112" cy="10081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3065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25263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36095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Row3Ellip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22F7E-0CCC-BC4B-B43B-A4865077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3C265E72-613F-0F49-85FC-1ECF00ABC6A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2835" y="1419622"/>
            <a:ext cx="2886590" cy="2880320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 fontScale="85000" lnSpcReduction="10000"/>
          </a:bodyPr>
          <a:lstStyle>
            <a:lvl1pPr>
              <a:defRPr>
                <a:solidFill>
                  <a:srgbClr val="3FB8AF"/>
                </a:solidFill>
              </a:defRPr>
            </a:lvl1pPr>
          </a:lstStyle>
          <a:p>
            <a:pPr marL="0" indent="0" algn="ctr">
              <a:buNone/>
            </a:pPr>
            <a:endParaRPr lang="fi-FI" sz="54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4D072E3A-56AD-CC4E-BA9D-D81C3A9B3A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76574" y="771550"/>
            <a:ext cx="2953639" cy="2849121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fi-FI" sz="26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Content Placeholder 22">
            <a:extLst>
              <a:ext uri="{FF2B5EF4-FFF2-40B4-BE49-F238E27FC236}">
                <a16:creationId xmlns:a16="http://schemas.microsoft.com/office/drawing/2014/main" id="{21F9F44E-8C9E-334E-93FF-5524352F4F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77362" y="1419622"/>
            <a:ext cx="2909244" cy="2880320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indent="0" algn="ctr">
              <a:buNone/>
            </a:pPr>
            <a:endParaRPr lang="fi-FI" sz="28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773AA-DA1C-F743-ABA6-582097881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F8181-1179-D146-919B-4DE36522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8FD22-8D0D-0C49-819F-7234D02B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976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Title Placeholder 9">
            <a:extLst>
              <a:ext uri="{FF2B5EF4-FFF2-40B4-BE49-F238E27FC236}">
                <a16:creationId xmlns:a16="http://schemas.microsoft.com/office/drawing/2014/main" id="{01575B1C-23DE-5849-86AC-AB180193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82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Header_2content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4" y="484188"/>
            <a:ext cx="3949744" cy="3959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83518"/>
            <a:ext cx="396044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Title Placeholder 9">
            <a:extLst>
              <a:ext uri="{FF2B5EF4-FFF2-40B4-BE49-F238E27FC236}">
                <a16:creationId xmlns:a16="http://schemas.microsoft.com/office/drawing/2014/main" id="{576190E1-D9BF-9F48-A0D8-23BB1023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036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rrowHeader_2contentBlocks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3" y="484189"/>
            <a:ext cx="4038599" cy="36717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6" y="483518"/>
            <a:ext cx="4038602" cy="3672408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3FC4F0B-E0BC-CC48-B158-73E4674495A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DE3B94B-E9D2-5344-A6B4-A5F4700DA99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4" name="Title Placeholder 9">
            <a:extLst>
              <a:ext uri="{FF2B5EF4-FFF2-40B4-BE49-F238E27FC236}">
                <a16:creationId xmlns:a16="http://schemas.microsoft.com/office/drawing/2014/main" id="{C2EF91BE-D838-C74E-9733-7BA03F26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41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553396"/>
          </a:xfrm>
        </p:spPr>
        <p:txBody>
          <a:bodyPr/>
          <a:lstStyle>
            <a:lvl1pPr>
              <a:buClr>
                <a:schemeClr val="tx1"/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553396"/>
          </a:xfr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55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Title Placeholder 9">
            <a:extLst>
              <a:ext uri="{FF2B5EF4-FFF2-40B4-BE49-F238E27FC236}">
                <a16:creationId xmlns:a16="http://schemas.microsoft.com/office/drawing/2014/main" id="{01575B1C-23DE-5849-86AC-AB180193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439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Header_2content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4" y="484188"/>
            <a:ext cx="3949744" cy="3959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83518"/>
            <a:ext cx="396044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Title Placeholder 9">
            <a:extLst>
              <a:ext uri="{FF2B5EF4-FFF2-40B4-BE49-F238E27FC236}">
                <a16:creationId xmlns:a16="http://schemas.microsoft.com/office/drawing/2014/main" id="{576190E1-D9BF-9F48-A0D8-23BB1023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5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rrowHeader_2contentBlocks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3" y="484189"/>
            <a:ext cx="4038599" cy="36717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6" y="483518"/>
            <a:ext cx="4038602" cy="3672408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3FC4F0B-E0BC-CC48-B158-73E4674495A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DE3B94B-E9D2-5344-A6B4-A5F4700DA99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4" name="Title Placeholder 9">
            <a:extLst>
              <a:ext uri="{FF2B5EF4-FFF2-40B4-BE49-F238E27FC236}">
                <a16:creationId xmlns:a16="http://schemas.microsoft.com/office/drawing/2014/main" id="{C2EF91BE-D838-C74E-9733-7BA03F26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59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Title Placeholder 9">
            <a:extLst>
              <a:ext uri="{FF2B5EF4-FFF2-40B4-BE49-F238E27FC236}">
                <a16:creationId xmlns:a16="http://schemas.microsoft.com/office/drawing/2014/main" id="{01575B1C-23DE-5849-86AC-AB180193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44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Header_2content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4" y="484188"/>
            <a:ext cx="3949744" cy="3959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83518"/>
            <a:ext cx="396044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Title Placeholder 9">
            <a:extLst>
              <a:ext uri="{FF2B5EF4-FFF2-40B4-BE49-F238E27FC236}">
                <a16:creationId xmlns:a16="http://schemas.microsoft.com/office/drawing/2014/main" id="{576190E1-D9BF-9F48-A0D8-23BB1023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193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rrowHeader_2contentBlocks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3" y="484189"/>
            <a:ext cx="4038599" cy="36717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6" y="483518"/>
            <a:ext cx="4038602" cy="3672408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3FC4F0B-E0BC-CC48-B158-73E4674495A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DE3B94B-E9D2-5344-A6B4-A5F4700DA99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4" name="Title Placeholder 9">
            <a:extLst>
              <a:ext uri="{FF2B5EF4-FFF2-40B4-BE49-F238E27FC236}">
                <a16:creationId xmlns:a16="http://schemas.microsoft.com/office/drawing/2014/main" id="{C2EF91BE-D838-C74E-9733-7BA03F26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71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Title Placeholder 9">
            <a:extLst>
              <a:ext uri="{FF2B5EF4-FFF2-40B4-BE49-F238E27FC236}">
                <a16:creationId xmlns:a16="http://schemas.microsoft.com/office/drawing/2014/main" id="{01575B1C-23DE-5849-86AC-AB180193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99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Header_2content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4" y="484188"/>
            <a:ext cx="3949744" cy="3959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83518"/>
            <a:ext cx="396044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Title Placeholder 9">
            <a:extLst>
              <a:ext uri="{FF2B5EF4-FFF2-40B4-BE49-F238E27FC236}">
                <a16:creationId xmlns:a16="http://schemas.microsoft.com/office/drawing/2014/main" id="{576190E1-D9BF-9F48-A0D8-23BB1023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643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rrowHeader_2contentBlocks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3" y="484189"/>
            <a:ext cx="4038599" cy="36717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6" y="483518"/>
            <a:ext cx="4038602" cy="3672408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3FC4F0B-E0BC-CC48-B158-73E4674495A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DE3B94B-E9D2-5344-A6B4-A5F4700DA99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4" name="Title Placeholder 9">
            <a:extLst>
              <a:ext uri="{FF2B5EF4-FFF2-40B4-BE49-F238E27FC236}">
                <a16:creationId xmlns:a16="http://schemas.microsoft.com/office/drawing/2014/main" id="{C2EF91BE-D838-C74E-9733-7BA03F26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3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">
            <a:extLst>
              <a:ext uri="{FF2B5EF4-FFF2-40B4-BE49-F238E27FC236}">
                <a16:creationId xmlns:a16="http://schemas.microsoft.com/office/drawing/2014/main" id="{58855D87-681A-A648-8AF2-B021D560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355726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97D8FF-D180-0E4A-8245-F92A6240414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527" y="4515966"/>
            <a:ext cx="78867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fi-FI"/>
              <a:t>Etunimi, Sukunimi, 14.3.2020</a:t>
            </a:r>
          </a:p>
        </p:txBody>
      </p:sp>
    </p:spTree>
    <p:extLst>
      <p:ext uri="{BB962C8B-B14F-4D97-AF65-F5344CB8AC3E}">
        <p14:creationId xmlns:p14="http://schemas.microsoft.com/office/powerpoint/2010/main" val="221172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265364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265364"/>
          </a:xfr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22CBCB-75F1-374C-B7B3-B0DCF3F31AB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97B1F-E6ED-BA48-B98B-6A985639AB2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29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tusivu_Tunnusluv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">
            <a:extLst>
              <a:ext uri="{FF2B5EF4-FFF2-40B4-BE49-F238E27FC236}">
                <a16:creationId xmlns:a16="http://schemas.microsoft.com/office/drawing/2014/main" id="{58855D87-681A-A648-8AF2-B021D560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355726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F921748-F4F0-B446-A4B9-35CD7AF57A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7" y="3561258"/>
            <a:ext cx="2557463" cy="371475"/>
          </a:xfrm>
          <a:prstGeom prst="rect">
            <a:avLst/>
          </a:prstGeom>
          <a:solidFill>
            <a:srgbClr val="3FB8AF"/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  <a:endParaRPr lang="fi-FI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FD0CCB3-C630-194E-ABCD-DC49E0C5CF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01412" y="3561258"/>
            <a:ext cx="2557463" cy="371475"/>
          </a:xfrm>
          <a:prstGeom prst="rect">
            <a:avLst/>
          </a:prstGeom>
          <a:solidFill>
            <a:srgbClr val="3FB8AF"/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  <a:endParaRPr lang="fi-FI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831E92-A873-ED43-9805-C577076CE4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3172" y="3561258"/>
            <a:ext cx="2557463" cy="371475"/>
          </a:xfrm>
          <a:prstGeom prst="rect">
            <a:avLst/>
          </a:prstGeom>
          <a:solidFill>
            <a:srgbClr val="3FB8AF"/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97D8FF-D180-0E4A-8245-F92A6240414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527" y="4515966"/>
            <a:ext cx="78867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fi-FI"/>
              <a:t>Etunimi, Sukunimi, 14.3.2020</a:t>
            </a:r>
          </a:p>
        </p:txBody>
      </p:sp>
    </p:spTree>
    <p:extLst>
      <p:ext uri="{BB962C8B-B14F-4D97-AF65-F5344CB8AC3E}">
        <p14:creationId xmlns:p14="http://schemas.microsoft.com/office/powerpoint/2010/main" val="3177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98ABD8-4FCE-AB46-B11B-C14523FD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2777687"/>
          </a:xfrm>
        </p:spPr>
        <p:txBody>
          <a:bodyPr/>
          <a:lstStyle>
            <a:lvl1pPr>
              <a:buClr>
                <a:schemeClr val="tx2"/>
              </a:buClr>
              <a:defRPr baseline="0">
                <a:latin typeface="Arial" panose="020B0604020202020204" pitchFamily="34" charset="0"/>
              </a:defRPr>
            </a:lvl1pPr>
            <a:lvl2pPr>
              <a:buClr>
                <a:schemeClr val="tx1"/>
              </a:buClr>
              <a:defRPr baseline="0">
                <a:latin typeface="Arial" panose="020B0604020202020204" pitchFamily="34" charset="0"/>
              </a:defRPr>
            </a:lvl2pPr>
            <a:lvl3pPr>
              <a:buClr>
                <a:schemeClr val="tx1"/>
              </a:buClr>
              <a:defRPr baseline="0">
                <a:latin typeface="Arial" panose="020B0604020202020204" pitchFamily="34" charset="0"/>
              </a:defRPr>
            </a:lvl3pPr>
            <a:lvl4pPr>
              <a:buClr>
                <a:schemeClr val="tx1"/>
              </a:buClr>
              <a:defRPr baseline="0">
                <a:latin typeface="Arial" panose="020B0604020202020204" pitchFamily="34" charset="0"/>
              </a:defRPr>
            </a:lvl4pPr>
            <a:lvl5pPr>
              <a:buClr>
                <a:schemeClr val="tx1"/>
              </a:buCl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20F7D54-D112-BA4F-8231-9082BBA83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EE4F033-FD8B-E34D-83EE-D2DE44B03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C1C5D65-0E9C-6D4A-A134-7EBA9ECA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940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91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_with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E099-874B-9449-80D1-AE5C305C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638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_Yhteystiedot_SomeIko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6">
            <a:extLst>
              <a:ext uri="{FF2B5EF4-FFF2-40B4-BE49-F238E27FC236}">
                <a16:creationId xmlns:a16="http://schemas.microsoft.com/office/drawing/2014/main" id="{B77BFA39-F813-3348-A9AB-2FB9BEBE6CE7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0" y="699542"/>
            <a:ext cx="9144000" cy="360040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pPr algn="ctr"/>
            <a:r>
              <a:rPr lang="fi-FI" sz="2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Yhteystiedot</a:t>
            </a:r>
          </a:p>
        </p:txBody>
      </p:sp>
      <p:sp>
        <p:nvSpPr>
          <p:cNvPr id="3" name="Content Placeholder 18">
            <a:extLst>
              <a:ext uri="{FF2B5EF4-FFF2-40B4-BE49-F238E27FC236}">
                <a16:creationId xmlns:a16="http://schemas.microsoft.com/office/drawing/2014/main" id="{2ED5BE0E-6D5F-3644-9A20-D65F51A9770E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0" y="1203598"/>
            <a:ext cx="9144000" cy="2304256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+mn-lt"/>
              </a:defRPr>
            </a:lvl1pPr>
          </a:lstStyle>
          <a:p>
            <a:pPr marL="0" indent="0" algn="ctr">
              <a:buNone/>
            </a:pPr>
            <a:r>
              <a:rPr lang="fi-FI" sz="240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Finna-posti@helsinki.fi</a:t>
            </a:r>
            <a:endParaRPr lang="fi-FI" sz="24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fi-FI"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</a:p>
          <a:p>
            <a:pPr marL="0" indent="0" algn="ctr">
              <a:buNone/>
            </a:pPr>
            <a:r>
              <a:rPr lang="fi-FI"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Kansalliskirjasto</a:t>
            </a:r>
          </a:p>
          <a:p>
            <a:pPr marL="0" indent="0" algn="ctr">
              <a:buNone/>
            </a:pPr>
            <a:r>
              <a:rPr lang="fi-FI"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Kirjastoverkkopalvelut</a:t>
            </a:r>
          </a:p>
          <a:p>
            <a:pPr marL="0" indent="0" algn="ctr">
              <a:buNone/>
            </a:pPr>
            <a:r>
              <a:rPr lang="fi-FI"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#</a:t>
            </a:r>
            <a:r>
              <a:rPr lang="fi-FI" sz="240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Finnafi</a:t>
            </a:r>
            <a:endParaRPr lang="fi-FI" sz="24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endParaRPr lang="fi-FI" sz="24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D5EDCD8F-7C05-BD49-BCD4-5203B851F1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7411" y="4660104"/>
            <a:ext cx="1367557" cy="215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latin typeface="+mn-lt"/>
              </a:defRPr>
            </a:lvl1pPr>
          </a:lstStyle>
          <a:p>
            <a:pPr lvl="0"/>
            <a:r>
              <a:rPr lang="fi-FI" err="1"/>
              <a:t>Facebook.com</a:t>
            </a:r>
            <a:r>
              <a:rPr lang="fi-FI"/>
              <a:t>/</a:t>
            </a:r>
            <a:r>
              <a:rPr lang="fi-FI" err="1"/>
              <a:t>finnapalvelu</a:t>
            </a:r>
            <a:endParaRPr lang="fi-FI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4E3F1FF7-9E38-CE47-A8F1-F0F8D967EF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1671" y="4660104"/>
            <a:ext cx="1367557" cy="215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latin typeface="+mn-lt"/>
              </a:defRPr>
            </a:lvl1pPr>
          </a:lstStyle>
          <a:p>
            <a:pPr lvl="0"/>
            <a:r>
              <a:rPr lang="fi-FI" err="1"/>
              <a:t>Facebook.com</a:t>
            </a:r>
            <a:r>
              <a:rPr lang="fi-FI"/>
              <a:t>/</a:t>
            </a:r>
            <a:r>
              <a:rPr lang="fi-FI" err="1"/>
              <a:t>finnapalvelu</a:t>
            </a:r>
            <a:endParaRPr lang="fi-FI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606EB88D-8BE0-A74B-8CA0-8F1F48C13A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5931" y="4660104"/>
            <a:ext cx="1367557" cy="215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latin typeface="+mn-lt"/>
              </a:defRPr>
            </a:lvl1pPr>
          </a:lstStyle>
          <a:p>
            <a:pPr lvl="0"/>
            <a:r>
              <a:rPr lang="fi-FI" err="1"/>
              <a:t>Facebook.com</a:t>
            </a:r>
            <a:r>
              <a:rPr lang="fi-FI"/>
              <a:t>/</a:t>
            </a:r>
            <a:r>
              <a:rPr lang="fi-FI" err="1"/>
              <a:t>finnapalvelu</a:t>
            </a:r>
            <a:endParaRPr lang="fi-FI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0DF04657-839B-6347-AD07-836E4DE9B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192" y="4660104"/>
            <a:ext cx="1367557" cy="215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latin typeface="+mn-lt"/>
              </a:defRPr>
            </a:lvl1pPr>
          </a:lstStyle>
          <a:p>
            <a:pPr lvl="0"/>
            <a:r>
              <a:rPr lang="fi-FI" err="1"/>
              <a:t>Facebook.com</a:t>
            </a:r>
            <a:r>
              <a:rPr lang="fi-FI"/>
              <a:t>/</a:t>
            </a:r>
            <a:r>
              <a:rPr lang="fi-FI" err="1"/>
              <a:t>finnapalvelu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44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E9C9B6-6612-734E-B772-720CB6110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69448"/>
            <a:ext cx="7703840" cy="101388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3FB8AF"/>
                </a:solidFill>
              </a:defRPr>
            </a:lvl1pPr>
          </a:lstStyle>
          <a:p>
            <a:r>
              <a:rPr lang="en-US" err="1"/>
              <a:t>Lopetusdian</a:t>
            </a:r>
            <a:r>
              <a:rPr lang="en-US"/>
              <a:t> </a:t>
            </a:r>
            <a:r>
              <a:rPr lang="en-US" err="1"/>
              <a:t>otsikko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your contact information</a:t>
            </a:r>
            <a:endParaRPr lang="fi-F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F9AE5-3CCE-B841-9587-1B92840EAEA3}"/>
              </a:ext>
            </a:extLst>
          </p:cNvPr>
          <p:cNvSpPr txBox="1"/>
          <p:nvPr userDrawn="1"/>
        </p:nvSpPr>
        <p:spPr>
          <a:xfrm>
            <a:off x="3085432" y="129406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EB7F2E2-09A6-624B-A511-9ED33497E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DE799E6-E017-BD44-8D90-EEA2B419C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3EADB96-6F0B-EA40-A85B-9693F3474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33F4B-239F-6144-B251-F293CDC26FC6}"/>
              </a:ext>
            </a:extLst>
          </p:cNvPr>
          <p:cNvSpPr txBox="1"/>
          <p:nvPr userDrawn="1"/>
        </p:nvSpPr>
        <p:spPr>
          <a:xfrm>
            <a:off x="4184650" y="19939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52" y="987574"/>
            <a:ext cx="3912112" cy="10081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41354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81494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63" y="987574"/>
            <a:ext cx="3912112" cy="10081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3065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26102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81597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Row3Ellip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22F7E-0CCC-BC4B-B43B-A4865077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3C265E72-613F-0F49-85FC-1ECF00ABC6A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2835" y="1419622"/>
            <a:ext cx="2886590" cy="2880320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 fontScale="85000" lnSpcReduction="10000"/>
          </a:bodyPr>
          <a:lstStyle>
            <a:lvl1pPr>
              <a:defRPr>
                <a:solidFill>
                  <a:srgbClr val="3FB8AF"/>
                </a:solidFill>
              </a:defRPr>
            </a:lvl1pPr>
          </a:lstStyle>
          <a:p>
            <a:pPr marL="0" indent="0" algn="ctr">
              <a:buNone/>
            </a:pPr>
            <a:endParaRPr lang="fi-FI" sz="54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4D072E3A-56AD-CC4E-BA9D-D81C3A9B3A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76574" y="771550"/>
            <a:ext cx="2953639" cy="2849121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fi-FI" sz="26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Content Placeholder 22">
            <a:extLst>
              <a:ext uri="{FF2B5EF4-FFF2-40B4-BE49-F238E27FC236}">
                <a16:creationId xmlns:a16="http://schemas.microsoft.com/office/drawing/2014/main" id="{21F9F44E-8C9E-334E-93FF-5524352F4F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77362" y="1419622"/>
            <a:ext cx="2909244" cy="2880320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endParaRPr lang="fi-FI" sz="28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773AA-DA1C-F743-ABA6-582097881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F8181-1179-D146-919B-4DE36522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8FD22-8D0D-0C49-819F-7234D02B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589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5.sv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2704" y="4747827"/>
            <a:ext cx="853752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657"/>
            <a:ext cx="9144000" cy="698885"/>
          </a:xfrm>
          <a:prstGeom prst="rect">
            <a:avLst/>
          </a:prstGeom>
          <a:solidFill>
            <a:srgbClr val="3FB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D7EC5676-2DA7-D340-B6AC-97A36D3A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134"/>
            <a:ext cx="6348164" cy="457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2CFA9-7B7C-D64C-9FE5-75A0C619A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60B5389-636A-F09D-A3AA-202E09A552D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75676" y="123391"/>
            <a:ext cx="1616804" cy="4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7" r:id="rId2"/>
    <p:sldLayoutId id="2147483673" r:id="rId3"/>
    <p:sldLayoutId id="2147483674" r:id="rId4"/>
    <p:sldLayoutId id="2147483695" r:id="rId5"/>
    <p:sldLayoutId id="2147483682" r:id="rId6"/>
    <p:sldLayoutId id="2147483734" r:id="rId7"/>
    <p:sldLayoutId id="2147483738" r:id="rId8"/>
    <p:sldLayoutId id="214748369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2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474AB-9462-5D4C-A993-6F53FEE9D5F2}"/>
              </a:ext>
            </a:extLst>
          </p:cNvPr>
          <p:cNvSpPr txBox="1"/>
          <p:nvPr userDrawn="1"/>
        </p:nvSpPr>
        <p:spPr>
          <a:xfrm>
            <a:off x="3463925" y="-635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326A1-2D3B-5C4F-B596-E8BCED904A6F}"/>
              </a:ext>
            </a:extLst>
          </p:cNvPr>
          <p:cNvSpPr txBox="1"/>
          <p:nvPr userDrawn="1"/>
        </p:nvSpPr>
        <p:spPr>
          <a:xfrm>
            <a:off x="1289050" y="-4286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0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68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400" b="0" i="0" kern="1200">
          <a:solidFill>
            <a:schemeClr val="tx2"/>
          </a:solidFill>
          <a:latin typeface="Calibri Regular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6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50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2704" y="4747827"/>
            <a:ext cx="853752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657"/>
            <a:ext cx="9144000" cy="6988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D7EC5676-2DA7-D340-B6AC-97A36D3A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134"/>
            <a:ext cx="6348164" cy="457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2CFA9-7B7C-D64C-9FE5-75A0C619A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2640D2D-8323-5CF4-B87E-9945DA1CDA7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75676" y="123391"/>
            <a:ext cx="1616804" cy="4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9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35" r:id="rId6"/>
    <p:sldLayoutId id="2147483739" r:id="rId7"/>
    <p:sldLayoutId id="2147483720" r:id="rId8"/>
    <p:sldLayoutId id="214748372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2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2704" y="4747827"/>
            <a:ext cx="853752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657"/>
            <a:ext cx="9144000" cy="6988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D7EC5676-2DA7-D340-B6AC-97A36D3A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134"/>
            <a:ext cx="6348164" cy="457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2CFA9-7B7C-D64C-9FE5-75A0C619A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D4C8503-B6ED-8013-F9B8-13E0F9F76E1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75676" y="123391"/>
            <a:ext cx="1616804" cy="4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3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36" r:id="rId7"/>
    <p:sldLayoutId id="2147483740" r:id="rId8"/>
    <p:sldLayoutId id="214748371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2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2704" y="4747827"/>
            <a:ext cx="853752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657"/>
            <a:ext cx="9144000" cy="6988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D7EC5676-2DA7-D340-B6AC-97A36D3A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134"/>
            <a:ext cx="6348164" cy="457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2CFA9-7B7C-D64C-9FE5-75A0C619A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36AF689-D4FB-151D-AA22-C8DAB739E4F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75676" y="123391"/>
            <a:ext cx="1616804" cy="46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3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37" r:id="rId7"/>
    <p:sldLayoutId id="2147483741" r:id="rId8"/>
    <p:sldLayoutId id="214748370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800" b="0" i="0" kern="1200">
          <a:solidFill>
            <a:schemeClr val="tx1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2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-26106"/>
            <a:ext cx="9144000" cy="411509"/>
          </a:xfrm>
          <a:prstGeom prst="rect">
            <a:avLst/>
          </a:prstGeom>
          <a:solidFill>
            <a:srgbClr val="3FB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83F4C023-7093-384D-8887-77A92136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003082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55526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8A59E53-E54A-4B48-97FF-B3A473B3D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243E64-3BAE-5F4A-98CE-816526184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589D31-7A37-FD42-ACFE-79F44510A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5FA626-B4C4-9747-9E82-D704E1365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D95BE11-6C34-ED38-4A16-C7FB976F21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84368" y="26850"/>
            <a:ext cx="1066448" cy="3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1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3" r:id="rId2"/>
    <p:sldLayoutId id="214748369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5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-26106"/>
            <a:ext cx="9144000" cy="411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83F4C023-7093-384D-8887-77A92136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003082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55526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8A59E53-E54A-4B48-97FF-B3A473B3D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243E64-3BAE-5F4A-98CE-816526184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589D31-7A37-FD42-ACFE-79F44510A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5FA626-B4C4-9747-9E82-D704E1365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7556223-CA00-E370-BE02-BC2C87A9F6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84368" y="26850"/>
            <a:ext cx="1066448" cy="3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7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5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-26106"/>
            <a:ext cx="9144000" cy="4115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83F4C023-7093-384D-8887-77A92136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003082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55526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8A59E53-E54A-4B48-97FF-B3A473B3D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243E64-3BAE-5F4A-98CE-816526184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589D31-7A37-FD42-ACFE-79F44510A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5FA626-B4C4-9747-9E82-D704E1365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9929BF0-477D-E9FD-61DF-37C39F7B45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84368" y="26850"/>
            <a:ext cx="1066448" cy="3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0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5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-26106"/>
            <a:ext cx="9144000" cy="4115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83F4C023-7093-384D-8887-77A92136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003082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55526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8A59E53-E54A-4B48-97FF-B3A473B3D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20.6.2024</a:t>
            </a:fld>
            <a:endParaRPr lang="fi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243E64-3BAE-5F4A-98CE-816526184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589D31-7A37-FD42-ACFE-79F44510A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5FA626-B4C4-9747-9E82-D704E1365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EB0690B-0BDF-33C1-DB92-70721A60DAB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84368" y="26850"/>
            <a:ext cx="1066448" cy="3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4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5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C474AB-9462-5D4C-A993-6F53FEE9D5F2}"/>
              </a:ext>
            </a:extLst>
          </p:cNvPr>
          <p:cNvSpPr txBox="1"/>
          <p:nvPr userDrawn="1"/>
        </p:nvSpPr>
        <p:spPr>
          <a:xfrm>
            <a:off x="3463925" y="-635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326A1-2D3B-5C4F-B596-E8BCED904A6F}"/>
              </a:ext>
            </a:extLst>
          </p:cNvPr>
          <p:cNvSpPr txBox="1"/>
          <p:nvPr userDrawn="1"/>
        </p:nvSpPr>
        <p:spPr>
          <a:xfrm>
            <a:off x="1289050" y="-4286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16D1D90-0629-F741-B550-C77D204D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355726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891E77-CDAB-0E41-8CAD-2CD08699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136575"/>
            <a:ext cx="617240" cy="44441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92536CD-D596-64F4-6C27-4F296603DC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275676" y="123391"/>
            <a:ext cx="1616804" cy="46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9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2" r:id="rId2"/>
    <p:sldLayoutId id="214748374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400" b="0" i="0" kern="1200">
          <a:solidFill>
            <a:schemeClr val="tx2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6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50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nsalliskirjasto.fi/fi/e-kirjasto/e-kirjaston-usein-kysytyt-kysymykset" TargetMode="External"/><Relationship Id="rId2" Type="http://schemas.openxmlformats.org/officeDocument/2006/relationships/hyperlink" Target="https://www.kiwi.fi/display/ekirjasto/Palauteprosessi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e-kirjasto.fi/" TargetMode="External"/><Relationship Id="rId4" Type="http://schemas.openxmlformats.org/officeDocument/2006/relationships/hyperlink" Target="https://www.kansalliskirjasto.fi/fi/e-kirjasto/sovelluksen-uusimmat-ominaisuude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wi.fi/display/ekirjasto" TargetMode="External"/><Relationship Id="rId2" Type="http://schemas.openxmlformats.org/officeDocument/2006/relationships/hyperlink" Target="https://www.kansalliskirjasto.fi/fi/etusivu/e-kirjasto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nsalliskirjasto.fi/fi/etusivu/e-kirjasto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fi.kansalliskirjasto.ekirjasto" TargetMode="External"/><Relationship Id="rId2" Type="http://schemas.openxmlformats.org/officeDocument/2006/relationships/hyperlink" Target="https://apps.apple.com/fi/app/e-kirjasto/id6471490203?l=fi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nsalliskirjasto.fi/fi/uutiset/e-kirjaston-aineistomaarat-kasvavat-joka-viikko" TargetMode="External"/><Relationship Id="rId2" Type="http://schemas.openxmlformats.org/officeDocument/2006/relationships/hyperlink" Target="https://www.kansalliskirjasto.fi/fi/e-kirjasto/e-kirjaston-kokoelmapolitiikka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94D4-974E-EFF4-500C-B491ED6AF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107" y="2355726"/>
            <a:ext cx="4430316" cy="993775"/>
          </a:xfrm>
        </p:spPr>
        <p:txBody>
          <a:bodyPr>
            <a:normAutofit fontScale="90000"/>
          </a:bodyPr>
          <a:lstStyle/>
          <a:p>
            <a:r>
              <a:rPr lang="fi-FI" sz="4000" b="1">
                <a:solidFill>
                  <a:srgbClr val="3FB8AF"/>
                </a:solidFill>
                <a:latin typeface="Segoe UI"/>
                <a:ea typeface="Verdana" panose="020B0604030504040204" pitchFamily="34" charset="0"/>
                <a:cs typeface="Arial" panose="020B0604020202020204" pitchFamily="34" charset="0"/>
              </a:rPr>
              <a:t>E-kirjaston ajankohtaiset 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E4BBD-8257-8335-2599-D9AFB89247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58107" y="3651870"/>
            <a:ext cx="4430317" cy="431800"/>
          </a:xfrm>
        </p:spPr>
        <p:txBody>
          <a:bodyPr lIns="91440" tIns="45720" rIns="91440" bIns="45720" anchor="t"/>
          <a:lstStyle/>
          <a:p>
            <a:r>
              <a:rPr lang="fi-FI">
                <a:cs typeface="Calibri"/>
              </a:rPr>
              <a:t>17.6.2024</a:t>
            </a:r>
            <a:endParaRPr lang="fi-FI"/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67428CFB-E5C0-2C45-9086-920598CFA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36" b="1336"/>
          <a:stretch>
            <a:fillRect/>
          </a:stretch>
        </p:blipFill>
        <p:spPr>
          <a:xfrm>
            <a:off x="179512" y="843558"/>
            <a:ext cx="3600400" cy="38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E927C5-58B4-33F9-306A-8F35E9B7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Kehitystyö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6B6655-49DD-ECAF-6C7A-9FEDA64BA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/>
          </a:p>
        </p:txBody>
      </p:sp>
      <p:pic>
        <p:nvPicPr>
          <p:cNvPr id="4" name="Picture 3" descr="A blue and white chart&#10;&#10;Description automatically generated">
            <a:extLst>
              <a:ext uri="{FF2B5EF4-FFF2-40B4-BE49-F238E27FC236}">
                <a16:creationId xmlns:a16="http://schemas.microsoft.com/office/drawing/2014/main" id="{876C99B2-1FEE-C5E4-8812-4A8851A2C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899"/>
          <a:stretch/>
        </p:blipFill>
        <p:spPr>
          <a:xfrm>
            <a:off x="341415" y="1242146"/>
            <a:ext cx="8283037" cy="26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8A45A-9A14-D5C6-5277-3ACC7DF4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ea typeface="Verdana"/>
                <a:cs typeface="Arial"/>
              </a:rPr>
              <a:t>Asiakaspalautteiden</a:t>
            </a:r>
            <a:r>
              <a:rPr lang="en-US">
                <a:latin typeface="Arial"/>
                <a:ea typeface="Verdana"/>
                <a:cs typeface="Arial"/>
              </a:rPr>
              <a:t> </a:t>
            </a:r>
            <a:r>
              <a:rPr lang="en-US" err="1">
                <a:latin typeface="Arial"/>
                <a:ea typeface="Verdana"/>
                <a:cs typeface="Arial"/>
              </a:rPr>
              <a:t>käsittely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A3956-7D40-38A5-A6A8-FAFC73B00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72B4D"/>
                </a:solidFill>
                <a:effectLst/>
                <a:latin typeface="Arial"/>
                <a:cs typeface="Arial"/>
              </a:rPr>
              <a:t>Kunnat vastaavat oman alueensa palautteisiin. Ohje löytyy </a:t>
            </a:r>
            <a:r>
              <a:rPr lang="fi-FI" b="0" i="0">
                <a:solidFill>
                  <a:srgbClr val="172B4D"/>
                </a:solidFill>
                <a:effectLst/>
                <a:latin typeface="Arial"/>
                <a:cs typeface="Arial"/>
                <a:hlinkClick r:id="rId2"/>
              </a:rPr>
              <a:t>asiakaswikistä</a:t>
            </a:r>
            <a:r>
              <a:rPr lang="fi-FI">
                <a:solidFill>
                  <a:srgbClr val="172B4D"/>
                </a:solidFill>
                <a:latin typeface="Arial"/>
                <a:cs typeface="Arial"/>
              </a:rPr>
              <a:t>.</a:t>
            </a:r>
            <a:endParaRPr lang="fi-FI">
              <a:latin typeface="Arial"/>
              <a:cs typeface="Arial"/>
            </a:endParaRPr>
          </a:p>
          <a:p>
            <a:pPr marL="0" indent="0" algn="l">
              <a:buNone/>
            </a:pPr>
            <a:endParaRPr lang="fi-FI" b="0" i="0">
              <a:solidFill>
                <a:srgbClr val="172B4D"/>
              </a:solidFill>
              <a:effectLst/>
              <a:latin typeface="Arial" panose="020B0604020202020204" pitchFamily="34" charset="0"/>
            </a:endParaRPr>
          </a:p>
          <a:p>
            <a:r>
              <a:rPr lang="fi-FI" b="0" i="0">
                <a:solidFill>
                  <a:srgbClr val="172B4D"/>
                </a:solidFill>
                <a:effectLst/>
                <a:latin typeface="Arial"/>
                <a:cs typeface="Arial"/>
              </a:rPr>
              <a:t>Vastaamisen tukena voi käyttää: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i-FI" b="0" i="0">
              <a:solidFill>
                <a:srgbClr val="172B4D"/>
              </a:solidFill>
              <a:effectLst/>
              <a:latin typeface="Arial" panose="020B0604020202020204" pitchFamily="34" charset="0"/>
            </a:endParaRPr>
          </a:p>
          <a:p>
            <a:pPr marL="556895" lvl="1" indent="-213995"/>
            <a:r>
              <a:rPr lang="fi-FI" b="0" i="0">
                <a:solidFill>
                  <a:srgbClr val="172B4D"/>
                </a:solidFill>
                <a:effectLst/>
                <a:latin typeface="Arial"/>
                <a:cs typeface="Arial"/>
              </a:rPr>
              <a:t>E-kirjaston verkkosivujen </a:t>
            </a:r>
            <a:r>
              <a:rPr lang="fi-FI" b="0" i="0">
                <a:solidFill>
                  <a:srgbClr val="172B4D"/>
                </a:solidFill>
                <a:effectLst/>
                <a:latin typeface="Arial"/>
                <a:cs typeface="Arial"/>
                <a:hlinkClick r:id="rId3"/>
              </a:rPr>
              <a:t>Usein kysytyt kysymykset -lista</a:t>
            </a:r>
            <a:endParaRPr lang="fi-FI" b="0" i="0">
              <a:solidFill>
                <a:srgbClr val="172B4D"/>
              </a:solidFill>
              <a:effectLst/>
              <a:latin typeface="Arial"/>
              <a:cs typeface="Arial"/>
            </a:endParaRPr>
          </a:p>
          <a:p>
            <a:pPr marL="556895" lvl="1" indent="-213995"/>
            <a:r>
              <a:rPr lang="fi-FI">
                <a:solidFill>
                  <a:srgbClr val="172B4D"/>
                </a:solidFill>
                <a:latin typeface="Arial"/>
                <a:cs typeface="Arial"/>
              </a:rPr>
              <a:t>Pääkäyttäjille lähetettävä sprinttikirje</a:t>
            </a:r>
          </a:p>
          <a:p>
            <a:pPr marL="556895" lvl="1" indent="-213995"/>
            <a:r>
              <a:rPr lang="fi-FI" b="0" i="0">
                <a:solidFill>
                  <a:srgbClr val="172B4D"/>
                </a:solidFill>
                <a:effectLst/>
                <a:latin typeface="Arial"/>
                <a:cs typeface="Arial"/>
              </a:rPr>
              <a:t>Verkkosivujen </a:t>
            </a:r>
            <a:r>
              <a:rPr lang="fi-FI" b="0" i="0">
                <a:solidFill>
                  <a:srgbClr val="172B4D"/>
                </a:solidFill>
                <a:effectLst/>
                <a:latin typeface="Arial"/>
                <a:cs typeface="Arial"/>
                <a:hlinkClick r:id="rId4"/>
              </a:rPr>
              <a:t>sivu</a:t>
            </a:r>
            <a:r>
              <a:rPr lang="fi-FI" b="0" i="0">
                <a:solidFill>
                  <a:srgbClr val="172B4D"/>
                </a:solidFill>
                <a:effectLst/>
                <a:latin typeface="Arial"/>
                <a:cs typeface="Arial"/>
              </a:rPr>
              <a:t>, jolle on koottu sovelluksen uusimmat kehittämiskohteet sekä ominaisuudet</a:t>
            </a:r>
          </a:p>
          <a:p>
            <a:pPr marL="556895" lvl="1" indent="-213995"/>
            <a:r>
              <a:rPr lang="fi-FI">
                <a:solidFill>
                  <a:srgbClr val="172B4D"/>
                </a:solidFill>
                <a:latin typeface="Arial"/>
                <a:cs typeface="Arial"/>
              </a:rPr>
              <a:t>Käyttöohjeet </a:t>
            </a:r>
            <a:r>
              <a:rPr lang="fi-FI">
                <a:solidFill>
                  <a:srgbClr val="172B4D"/>
                </a:solidFill>
                <a:latin typeface="Arial"/>
                <a:cs typeface="Arial"/>
                <a:hlinkClick r:id="rId5"/>
              </a:rPr>
              <a:t>www.e-kirjasto.fi</a:t>
            </a:r>
            <a:r>
              <a:rPr lang="fi-FI">
                <a:solidFill>
                  <a:srgbClr val="172B4D"/>
                </a:solidFill>
                <a:latin typeface="Arial"/>
                <a:cs typeface="Arial"/>
              </a:rPr>
              <a:t> –sivustolla. </a:t>
            </a:r>
            <a:endParaRPr lang="fi-FI">
              <a:solidFill>
                <a:srgbClr val="172B4D"/>
              </a:solidFill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fi-FI" b="0" i="0">
              <a:solidFill>
                <a:srgbClr val="172B4D"/>
              </a:solidFill>
              <a:effectLst/>
              <a:latin typeface="Open Sans" panose="020B0606030504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4B713E-615E-062B-B8E4-B949CB769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"/>
                <a:ea typeface="Verdana"/>
                <a:cs typeface="Arial"/>
              </a:rPr>
              <a:t>Viestintä ja koulutus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814BEA-0C13-6E13-A330-66E0E8E9A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840742"/>
            <a:ext cx="8229600" cy="36397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LibOppi</a:t>
            </a: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: koulutusmateriaalit kirjastojen henkilökunnalle</a:t>
            </a:r>
          </a:p>
          <a:p>
            <a:pPr marL="556895" lvl="1" indent="-213995"/>
            <a:r>
              <a:rPr lang="fi-FI" sz="1600">
                <a:solidFill>
                  <a:srgbClr val="000000"/>
                </a:solidFill>
                <a:latin typeface="Arial"/>
                <a:cs typeface="Arial"/>
              </a:rPr>
              <a:t>Kurssi: Kuntien yhteinen e-kirjasto</a:t>
            </a:r>
          </a:p>
          <a:p>
            <a:pPr lvl="2">
              <a:buClr>
                <a:srgbClr val="000000"/>
              </a:buClr>
            </a:pPr>
            <a:r>
              <a:rPr lang="fi-FI" sz="1400">
                <a:solidFill>
                  <a:srgbClr val="000000"/>
                </a:solidFill>
                <a:latin typeface="Arial"/>
                <a:cs typeface="Arial"/>
              </a:rPr>
              <a:t>Ei tarvitse kurssiavainta</a:t>
            </a:r>
          </a:p>
          <a:p>
            <a:pPr fontAlgn="base">
              <a:buClr>
                <a:srgbClr val="424242"/>
              </a:buClr>
            </a:pPr>
            <a:r>
              <a:rPr lang="fi-FI" sz="1800">
                <a:solidFill>
                  <a:srgbClr val="000000"/>
                </a:solidFill>
                <a:latin typeface="Arial"/>
                <a:cs typeface="Arial"/>
              </a:rPr>
              <a:t>Alueellisia</a:t>
            </a: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koulutuksia ja tilaisuuksia voi kysyä E-kirjastolta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Loppukäyttäjälle suunnatut verkkosivut osoitteessa </a:t>
            </a:r>
            <a:r>
              <a:rPr lang="fi-FI" sz="1800" b="0" i="0" u="sng" strike="noStrike">
                <a:solidFill>
                  <a:srgbClr val="374B9E"/>
                </a:solidFill>
                <a:effectLst/>
                <a:latin typeface="Arial"/>
                <a:cs typeface="Arial"/>
                <a:hlinkClick r:id="rId2"/>
              </a:rPr>
              <a:t>e-kirjasto.fi</a:t>
            </a:r>
            <a:r>
              <a:rPr lang="fi-FI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endParaRPr lang="fi-FI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sng" strike="noStrike">
                <a:solidFill>
                  <a:srgbClr val="374B9E"/>
                </a:solidFill>
                <a:effectLst/>
                <a:latin typeface="Arial"/>
                <a:cs typeface="Arial"/>
                <a:hlinkClick r:id="rId3"/>
              </a:rPr>
              <a:t>Asiakaswikissä</a:t>
            </a:r>
            <a:endParaRPr lang="fi-FI" sz="1800" b="0" i="0" u="sng" strike="noStrike">
              <a:solidFill>
                <a:srgbClr val="374B9E"/>
              </a:solidFill>
              <a:effectLst/>
              <a:latin typeface="Arial"/>
              <a:cs typeface="Arial"/>
            </a:endParaRPr>
          </a:p>
          <a:p>
            <a:pPr marL="556895" lvl="1" indent="-213995" fontAlgn="base">
              <a:buClr>
                <a:schemeClr val="tx1"/>
              </a:buClr>
            </a:pPr>
            <a:r>
              <a:rPr lang="fi-FI" sz="1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Tietoa kirjastojen henkilökunnalle ja E-kirjaston yhteistyökumppaneille:</a:t>
            </a:r>
            <a:endParaRPr lang="fi-FI" sz="1600">
              <a:solidFill>
                <a:srgbClr val="000000"/>
              </a:solidFill>
              <a:latin typeface="Arial"/>
              <a:cs typeface="Arial"/>
            </a:endParaRPr>
          </a:p>
          <a:p>
            <a:pPr lvl="2" fontAlgn="base">
              <a:buClr>
                <a:schemeClr val="tx1"/>
              </a:buClr>
            </a:pPr>
            <a:r>
              <a:rPr lang="fi-FI" sz="14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mm. tiedot tulevista infoista ja muista tapahtumista</a:t>
            </a:r>
            <a:r>
              <a:rPr lang="fi-FI" sz="140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fi-FI" sz="1400" b="0" i="0" u="none" strike="noStrike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lvl="2"/>
            <a:r>
              <a:rPr lang="fi-FI" sz="1400">
                <a:solidFill>
                  <a:srgbClr val="000000"/>
                </a:solidFill>
                <a:latin typeface="Arial"/>
                <a:cs typeface="Arial"/>
              </a:rPr>
              <a:t>Uutiskirje</a:t>
            </a:r>
          </a:p>
          <a:p>
            <a:pPr marL="556895" lvl="1" indent="-213995" fontAlgn="base">
              <a:buClr>
                <a:schemeClr val="tx1"/>
              </a:buClr>
            </a:pPr>
            <a:r>
              <a:rPr lang="fi-FI" sz="180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irjastojen käyttöön</a:t>
            </a:r>
            <a:r>
              <a:rPr lang="fi-FI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​:</a:t>
            </a:r>
            <a:endParaRPr lang="fi-FI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928370" lvl="2" indent="-285750" fontAlgn="base">
              <a:buClr>
                <a:schemeClr val="tx1"/>
              </a:buClr>
            </a:pPr>
            <a:r>
              <a:rPr lang="fi-FI" sz="1400">
                <a:solidFill>
                  <a:srgbClr val="000000"/>
                </a:solidFill>
                <a:latin typeface="Arial"/>
                <a:cs typeface="Arial"/>
              </a:rPr>
              <a:t>E-kirjaston visuaalisen ilmeen ohje.</a:t>
            </a:r>
          </a:p>
          <a:p>
            <a:pPr marL="928370" lvl="2" indent="-285750" fontAlgn="base">
              <a:buClr>
                <a:schemeClr val="tx1"/>
              </a:buClr>
            </a:pPr>
            <a:r>
              <a:rPr lang="fi-FI" sz="14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Logot ja valokuvia.</a:t>
            </a:r>
            <a:endParaRPr lang="fi-FI" sz="1400" u="none" strike="noStrike">
              <a:solidFill>
                <a:srgbClr val="000000"/>
              </a:solidFill>
              <a:latin typeface="Arial"/>
              <a:cs typeface="Arial"/>
            </a:endParaRPr>
          </a:p>
          <a:p>
            <a:pPr marL="928370" lvl="2" indent="-285750" fontAlgn="base"/>
            <a:r>
              <a:rPr lang="fi-FI" sz="1400">
                <a:solidFill>
                  <a:srgbClr val="000000"/>
                </a:solidFill>
                <a:latin typeface="Arial"/>
                <a:cs typeface="Arial"/>
              </a:rPr>
              <a:t>Tulostettavia</a:t>
            </a:r>
            <a:r>
              <a:rPr lang="fi-FI" sz="14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esitteitä</a:t>
            </a:r>
            <a:r>
              <a:rPr lang="fi-FI" sz="1400">
                <a:solidFill>
                  <a:srgbClr val="000000"/>
                </a:solidFill>
                <a:latin typeface="Arial"/>
                <a:cs typeface="Arial"/>
              </a:rPr>
              <a:t>, julisteita,</a:t>
            </a:r>
            <a:r>
              <a:rPr lang="fi-FI" sz="14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infonäyttödioja</a:t>
            </a:r>
            <a:r>
              <a:rPr lang="fi-FI" sz="1400">
                <a:solidFill>
                  <a:srgbClr val="000000"/>
                </a:solidFill>
                <a:latin typeface="Arial"/>
                <a:cs typeface="Arial"/>
              </a:rPr>
              <a:t> ja muita materiaaleja</a:t>
            </a:r>
            <a:r>
              <a:rPr lang="fi-FI" sz="14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.</a:t>
            </a:r>
            <a:r>
              <a:rPr lang="en-US" sz="14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Kirjastojen materiaaleja suunnitellaan viestinnän ja markkinoinnin työryhmässä.</a:t>
            </a:r>
            <a:r>
              <a:rPr lang="fi-FI" sz="1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endParaRPr lang="fi-FI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fi-FI" sz="1800" b="0" i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73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E561456-0883-5F9F-0F90-825F180C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Verdana"/>
                <a:cs typeface="Arial"/>
              </a:rPr>
              <a:t>Tulossa</a:t>
            </a:r>
            <a:endParaRPr lang="fi-FI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91CCEF3F-8429-A897-AA06-A8704287D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876E-D7A6-AB45-BA7C-81410C0B22E9}" type="datetime1">
              <a:rPr lang="fi-FI" smtClean="0"/>
              <a:t>20.6.2024</a:t>
            </a:fld>
            <a:endParaRPr lang="en-FI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6A25432-1E03-E6E1-B495-02C709DA89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3065" y="2427734"/>
            <a:ext cx="3907110" cy="199222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buClr>
                <a:srgbClr val="171717"/>
              </a:buClr>
            </a:pPr>
            <a:r>
              <a:rPr lang="fi-FI" err="1">
                <a:solidFill>
                  <a:srgbClr val="172B4D"/>
                </a:solidFill>
                <a:latin typeface="Arial"/>
                <a:ea typeface="Open Sans"/>
              </a:rPr>
              <a:t>SuomiAreena</a:t>
            </a:r>
            <a:r>
              <a:rPr lang="fi-FI">
                <a:solidFill>
                  <a:srgbClr val="172B4D"/>
                </a:solidFill>
                <a:latin typeface="Arial"/>
                <a:ea typeface="Open Sans"/>
              </a:rPr>
              <a:t> yhdessä Sanaston ja Suomen kirjastoseuran kanssa</a:t>
            </a:r>
          </a:p>
          <a:p>
            <a:pPr>
              <a:buClr>
                <a:srgbClr val="171717"/>
              </a:buClr>
            </a:pPr>
            <a:r>
              <a:rPr lang="fi-FI">
                <a:solidFill>
                  <a:srgbClr val="172B4D"/>
                </a:solidFill>
                <a:latin typeface="Arial"/>
                <a:ea typeface="Open Sans"/>
                <a:cs typeface="Arial"/>
              </a:rPr>
              <a:t>E-kirjastoinfo kuukausittain</a:t>
            </a:r>
          </a:p>
          <a:p>
            <a:r>
              <a:rPr lang="fi-FI">
                <a:solidFill>
                  <a:srgbClr val="172B4D"/>
                </a:solidFill>
                <a:latin typeface="Arial"/>
                <a:cs typeface="Arial"/>
              </a:rPr>
              <a:t>E-kirjastopäivä 23.10. Oodissa</a:t>
            </a:r>
            <a:endParaRPr lang="fi-FI">
              <a:latin typeface="Arial"/>
              <a:cs typeface="Arial"/>
            </a:endParaRPr>
          </a:p>
          <a:p>
            <a:endParaRPr lang="fi-FI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4F949D1-A01B-4363-DEFE-E6D55C3FDE2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3" name="Picture Placeholder 24" descr="A picture containing person, indoor, bed&#10;&#10;Description automatically generated">
            <a:extLst>
              <a:ext uri="{FF2B5EF4-FFF2-40B4-BE49-F238E27FC236}">
                <a16:creationId xmlns:a16="http://schemas.microsoft.com/office/drawing/2014/main" id="{CCCC5D78-B4B8-DF61-F274-040EAC8D3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04"/>
          <a:stretch/>
        </p:blipFill>
        <p:spPr>
          <a:xfrm>
            <a:off x="4625264" y="699542"/>
            <a:ext cx="4518736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4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341D-1D87-6DA3-2E0E-2AF6B0C2C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ea typeface="Verdana"/>
                <a:cs typeface="Arial"/>
              </a:rPr>
              <a:t>E-</a:t>
            </a:r>
            <a:r>
              <a:rPr lang="en-US" err="1">
                <a:latin typeface="Arial"/>
                <a:ea typeface="Verdana"/>
                <a:cs typeface="Arial"/>
              </a:rPr>
              <a:t>kirjasto</a:t>
            </a:r>
            <a:r>
              <a:rPr lang="en-US">
                <a:latin typeface="Arial"/>
                <a:ea typeface="Verdana"/>
                <a:cs typeface="Arial"/>
              </a:rPr>
              <a:t> </a:t>
            </a:r>
            <a:r>
              <a:rPr lang="en-US" err="1">
                <a:latin typeface="Arial"/>
                <a:ea typeface="Verdana"/>
                <a:cs typeface="Arial"/>
              </a:rPr>
              <a:t>lyhyesti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F7C8A-3560-49BA-BB90-A11ECF378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sz="1600">
                <a:latin typeface="Arial"/>
                <a:cs typeface="Arial"/>
              </a:rPr>
              <a:t>Kansalliskirjaston ja kuntien (yleisten kirjastojen) yhteistyössä toteuttama palvelu digitaalisten aineistojen tarjoamiseksi kuntien asukkaille.</a:t>
            </a: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i-FI" sz="1600"/>
              <a:t>E-kirjoja ja äänikirjoja suomeksi, ruotsiksi ja englanniksi (jonkun verran myös muilla kielillä) ja kotimaisia digitaalisia aikakauslehtiä.</a:t>
            </a:r>
            <a:endParaRPr lang="en-US" sz="1600">
              <a:solidFill>
                <a:srgbClr val="000000"/>
              </a:solidFill>
            </a:endParaRPr>
          </a:p>
          <a:p>
            <a:r>
              <a:rPr lang="fi-FI" sz="1600"/>
              <a:t>E- ja äänikirjalisenssejä on rajallinen määrä, joten aineistoa voi joutua jonottamaan. E- ja äänikirjoihin voi tehdä varauksia.</a:t>
            </a:r>
            <a:endParaRPr lang="fi-FI" sz="1600">
              <a:solidFill>
                <a:srgbClr val="000000"/>
              </a:solidFill>
            </a:endParaRPr>
          </a:p>
          <a:p>
            <a:r>
              <a:rPr lang="fi-FI" sz="1600">
                <a:latin typeface="Arial"/>
                <a:cs typeface="Arial"/>
              </a:rPr>
              <a:t>Käyttöliittymänä alkuvaiheessa E-kirjasto-mobiilisovellus (rekisteröityminen vahvalla tunnistautumisella).</a:t>
            </a: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i-FI" sz="1600">
                <a:latin typeface="Arial"/>
                <a:cs typeface="Arial"/>
              </a:rPr>
              <a:t>Palvelua pääsevät käyttämään E-kirjastoon liittyneiden kuntien asukkaat.</a:t>
            </a: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i-FI" sz="1600">
                <a:latin typeface="Arial"/>
                <a:cs typeface="Arial"/>
              </a:rPr>
              <a:t>Verkkosivut </a:t>
            </a:r>
            <a:r>
              <a:rPr lang="fi-FI" sz="160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E-kirjasto.fi</a:t>
            </a:r>
            <a:endParaRPr lang="fi-FI" sz="160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i-FI" sz="1600">
                <a:solidFill>
                  <a:srgbClr val="000000"/>
                </a:solidFill>
                <a:latin typeface="Arial"/>
                <a:cs typeface="Arial"/>
              </a:rPr>
              <a:t>Valmisteltu E-kirjastohankkeessa 22 – 23. Siirtyi Kansalliskirjastoon vuoden -24 alusta.</a:t>
            </a:r>
          </a:p>
          <a:p>
            <a:endParaRPr lang="en-US"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815E53-E4A1-1E8C-9496-C630921F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Liittymistilanne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A0FC2B-0E45-5F0D-66B0-5D3507048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Arial"/>
                <a:cs typeface="Arial"/>
              </a:rPr>
              <a:t>E-kirjastossa on mukana 221 kuntaa vuonna 2024</a:t>
            </a:r>
          </a:p>
          <a:p>
            <a:r>
              <a:rPr lang="fi-FI">
                <a:latin typeface="Arial"/>
                <a:cs typeface="Arial"/>
              </a:rPr>
              <a:t>85 % Suomessa asuvista on palvelun piirissä</a:t>
            </a:r>
          </a:p>
          <a:p>
            <a:r>
              <a:rPr lang="fi-FI">
                <a:latin typeface="Arial"/>
                <a:cs typeface="Arial"/>
              </a:rPr>
              <a:t>Vuonna 2025 mukaan tulevat Pohjois-Pohjanmaa, Kainuu ja Lappi. Palvelu kattaa 97 % Suomessa asuvista vuonna 2025</a:t>
            </a:r>
          </a:p>
          <a:p>
            <a:pPr marL="0" indent="0">
              <a:buNone/>
            </a:pPr>
            <a:endParaRPr lang="fi-FI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14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6294D9D8-05D0-1392-BCFA-57EE8B43C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"/>
                <a:ea typeface="Verdana"/>
                <a:cs typeface="Arial"/>
              </a:rPr>
              <a:t>Palvelu avautui käyttöön 29.4.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7DA24562-D118-F8C5-FCA5-EDADE6A75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876E-D7A6-AB45-BA7C-81410C0B22E9}" type="datetime1">
              <a:rPr lang="fi-FI" smtClean="0"/>
              <a:t>20.6.2024</a:t>
            </a:fld>
            <a:endParaRPr lang="en-FI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51C7F0E9-DDE7-6702-3A2B-2058A0EC2CC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Arial"/>
                <a:cs typeface="Arial"/>
              </a:rPr>
              <a:t>E-kirjasto-sovelluksen iOS-version </a:t>
            </a:r>
            <a:r>
              <a:rPr lang="fi-FI">
                <a:latin typeface="Arial"/>
                <a:cs typeface="Arial"/>
                <a:hlinkClick r:id="rId2"/>
              </a:rPr>
              <a:t>latauslinkki</a:t>
            </a:r>
            <a:endParaRPr lang="fi-FI">
              <a:solidFill>
                <a:srgbClr val="3B3B3B"/>
              </a:solidFill>
              <a:latin typeface="Arial"/>
              <a:cs typeface="Arial"/>
            </a:endParaRPr>
          </a:p>
          <a:p>
            <a:pPr>
              <a:buClr>
                <a:srgbClr val="171717"/>
              </a:buClr>
            </a:pPr>
            <a:r>
              <a:rPr lang="fi-FI">
                <a:latin typeface="Arial"/>
                <a:cs typeface="Arial"/>
              </a:rPr>
              <a:t>Android-sovelluksen </a:t>
            </a:r>
            <a:r>
              <a:rPr lang="fi-FI">
                <a:latin typeface="Arial"/>
                <a:cs typeface="Arial"/>
                <a:hlinkClick r:id="rId3"/>
              </a:rPr>
              <a:t>latauslinkki</a:t>
            </a:r>
            <a:r>
              <a:rPr lang="fi-FI">
                <a:latin typeface="Arial"/>
                <a:cs typeface="Arial"/>
              </a:rPr>
              <a:t> </a:t>
            </a:r>
            <a:endParaRPr lang="fi-FI">
              <a:solidFill>
                <a:srgbClr val="3B3B3B"/>
              </a:solidFill>
              <a:latin typeface="Arial"/>
              <a:cs typeface="Arial"/>
            </a:endParaRPr>
          </a:p>
          <a:p>
            <a:pPr>
              <a:buClr>
                <a:srgbClr val="171717"/>
              </a:buClr>
            </a:pPr>
            <a:endParaRPr lang="fi-FI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i-FI">
              <a:latin typeface="Arial" panose="020B0604020202020204" pitchFamily="34" charset="0"/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E5760E1-8723-1FAF-6F6A-8F92C271B3C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C71007-D708-0C23-C16A-7EBC2AD96A3E}"/>
              </a:ext>
            </a:extLst>
          </p:cNvPr>
          <p:cNvSpPr txBox="1"/>
          <p:nvPr/>
        </p:nvSpPr>
        <p:spPr>
          <a:xfrm>
            <a:off x="4644008" y="2427734"/>
            <a:ext cx="4038600" cy="17281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  <p:pic>
        <p:nvPicPr>
          <p:cNvPr id="21" name="Picture Placeholder 17" descr="A picture containing indoor, person, sitting, bed&#10;&#10;Description automatically generated">
            <a:extLst>
              <a:ext uri="{FF2B5EF4-FFF2-40B4-BE49-F238E27FC236}">
                <a16:creationId xmlns:a16="http://schemas.microsoft.com/office/drawing/2014/main" id="{C9BAA787-03E5-4055-6EEA-B37857D14C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02" r="16102"/>
          <a:stretch>
            <a:fillRect/>
          </a:stretch>
        </p:blipFill>
        <p:spPr>
          <a:xfrm>
            <a:off x="0" y="699542"/>
            <a:ext cx="4518735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1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6ECB0E-2B37-3516-536D-B0B8241C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Verdana"/>
                <a:cs typeface="Arial"/>
              </a:rPr>
              <a:t>E-kirjaston käyttötilastoja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70516C-782B-EB64-0D8F-C7967ADA7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fi-FI">
                <a:latin typeface="Arial"/>
                <a:cs typeface="Arial"/>
              </a:rPr>
              <a:t>Palveluun rekisteröitynyt yli 67 700 asiakasta</a:t>
            </a:r>
            <a:endParaRPr lang="fi-FI">
              <a:latin typeface="Arial"/>
            </a:endParaRPr>
          </a:p>
          <a:p>
            <a:pPr marL="342900" indent="-342900"/>
            <a:r>
              <a:rPr lang="fi-FI">
                <a:latin typeface="Arial"/>
                <a:cs typeface="Arial"/>
              </a:rPr>
              <a:t>E- ja äänikirjalainoja tehty tähän mennessä 47 600</a:t>
            </a:r>
            <a:endParaRPr lang="fi-FI">
              <a:solidFill>
                <a:srgbClr val="3B3B3B"/>
              </a:solidFill>
              <a:latin typeface="Arial"/>
              <a:cs typeface="Arial"/>
            </a:endParaRPr>
          </a:p>
          <a:p>
            <a:pPr marL="342900" indent="-342900"/>
            <a:r>
              <a:rPr lang="fi-FI">
                <a:latin typeface="Arial"/>
                <a:cs typeface="Segoe UI"/>
              </a:rPr>
              <a:t>Kokoelmassa tällä hetkellä yli tuhat nimekettä ja n. 13 000 lukuoikeutta</a:t>
            </a:r>
          </a:p>
          <a:p>
            <a:pPr marL="342900" indent="-342900"/>
            <a:r>
              <a:rPr lang="fi-FI">
                <a:latin typeface="Arial"/>
                <a:cs typeface="Segoe UI"/>
              </a:rPr>
              <a:t>Lisenssien käyttöaste n. 75 %</a:t>
            </a:r>
          </a:p>
          <a:p>
            <a:pPr marL="342900" indent="-342900"/>
            <a:r>
              <a:rPr lang="fi-FI">
                <a:latin typeface="Arial"/>
                <a:cs typeface="Segoe UI"/>
              </a:rPr>
              <a:t>n. 2/3 kokoelmasta äänikirjoja</a:t>
            </a:r>
          </a:p>
          <a:p>
            <a:pPr marL="0" indent="0">
              <a:buNone/>
            </a:pPr>
            <a:endParaRPr lang="fi-FI">
              <a:latin typeface="Arial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75309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FCEFA-5868-30C3-0B4E-ACC23284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ea typeface="Verdana"/>
                <a:cs typeface="Arial"/>
              </a:rPr>
              <a:t>Lehtitilastoja</a:t>
            </a:r>
            <a:endParaRPr lang="en-US" err="1"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1D56-77B8-B5EC-8D0B-6C8A54629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err="1">
                <a:latin typeface="Arial"/>
                <a:cs typeface="Arial"/>
              </a:rPr>
              <a:t>Lehtiä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luettu</a:t>
            </a:r>
            <a:r>
              <a:rPr lang="en-US">
                <a:latin typeface="Arial"/>
                <a:cs typeface="Arial"/>
              </a:rPr>
              <a:t>: </a:t>
            </a:r>
            <a:r>
              <a:rPr lang="en-US">
                <a:solidFill>
                  <a:srgbClr val="3B3B3B"/>
                </a:solidFill>
                <a:latin typeface="Arial"/>
                <a:cs typeface="Arial"/>
              </a:rPr>
              <a:t>390 000</a:t>
            </a:r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kertaa</a:t>
            </a:r>
          </a:p>
          <a:p>
            <a:pPr marL="342900" indent="-342900"/>
            <a:r>
              <a:rPr lang="en-US">
                <a:latin typeface="Arial"/>
                <a:cs typeface="Arial"/>
              </a:rPr>
              <a:t>Turn away –</a:t>
            </a:r>
            <a:r>
              <a:rPr lang="en-US" err="1">
                <a:latin typeface="Arial"/>
                <a:cs typeface="Arial"/>
              </a:rPr>
              <a:t>luku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hyvin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maltillinen</a:t>
            </a:r>
            <a:r>
              <a:rPr lang="en-US">
                <a:latin typeface="Arial"/>
                <a:cs typeface="Arial"/>
              </a:rPr>
              <a:t> (n. 3000-4000)</a:t>
            </a:r>
            <a:endParaRPr lang="en-US" err="1">
              <a:solidFill>
                <a:srgbClr val="FF0000"/>
              </a:solidFill>
              <a:latin typeface="Arial"/>
              <a:cs typeface="Arial"/>
            </a:endParaRPr>
          </a:p>
          <a:p>
            <a:pPr marL="342900" indent="-342900"/>
            <a:r>
              <a:rPr lang="en-US" err="1">
                <a:latin typeface="Arial"/>
                <a:cs typeface="Arial"/>
              </a:rPr>
              <a:t>Kokoelmassa</a:t>
            </a:r>
            <a:r>
              <a:rPr lang="en-US">
                <a:latin typeface="Arial"/>
                <a:cs typeface="Arial"/>
              </a:rPr>
              <a:t> 81 </a:t>
            </a:r>
            <a:r>
              <a:rPr lang="en-US" err="1">
                <a:latin typeface="Arial"/>
                <a:cs typeface="Arial"/>
              </a:rPr>
              <a:t>nimekettä</a:t>
            </a:r>
            <a:endParaRPr lang="en-US">
              <a:latin typeface="Arial"/>
              <a:cs typeface="Arial"/>
            </a:endParaRPr>
          </a:p>
          <a:p>
            <a:pPr marL="342900" indent="-342900"/>
            <a:r>
              <a:rPr lang="en-US" err="1">
                <a:latin typeface="Arial"/>
                <a:cs typeface="Arial"/>
              </a:rPr>
              <a:t>Suosituimmat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lehdet</a:t>
            </a:r>
            <a:r>
              <a:rPr lang="en-US">
                <a:latin typeface="Arial"/>
                <a:cs typeface="Arial"/>
              </a:rPr>
              <a:t>: </a:t>
            </a:r>
            <a:r>
              <a:rPr lang="en-US" err="1">
                <a:latin typeface="Arial"/>
                <a:cs typeface="Arial"/>
              </a:rPr>
              <a:t>Tekniikan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maailma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Kauppalehti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Suomen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kuvalehti</a:t>
            </a:r>
            <a:r>
              <a:rPr lang="en-US">
                <a:latin typeface="Arial"/>
                <a:cs typeface="Arial"/>
              </a:rPr>
              <a:t>, Anna, </a:t>
            </a:r>
            <a:r>
              <a:rPr lang="en-US" err="1">
                <a:latin typeface="Arial"/>
                <a:cs typeface="Arial"/>
              </a:rPr>
              <a:t>Mikrobitti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Tuulilasi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Kuluttuja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Maaseudun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tulevaisuus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Autobild</a:t>
            </a:r>
            <a:endParaRPr lang="en-US" err="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574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1CF13D-0164-9C72-0EE8-700EF9570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Aineistot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E50A20-2533-CFC5-128B-463A06282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sz="1800">
                <a:latin typeface="Arial"/>
                <a:cs typeface="Arial"/>
              </a:rPr>
              <a:t>Kokoelmaan tulee uutta aineistoa viikoittain</a:t>
            </a:r>
            <a:endParaRPr lang="fi-FI" sz="1800">
              <a:latin typeface="Arial" panose="020B0604020202020204" pitchFamily="34" charset="0"/>
            </a:endParaRPr>
          </a:p>
          <a:p>
            <a:r>
              <a:rPr lang="fi-FI" sz="1800">
                <a:solidFill>
                  <a:srgbClr val="3B3B3B"/>
                </a:solidFill>
                <a:latin typeface="Arial"/>
                <a:cs typeface="Arial"/>
              </a:rPr>
              <a:t>Aineistovalintatyöryhmät päättävät oman hankintabudjettinsa käytöstä ja valintasyklistä </a:t>
            </a:r>
            <a:r>
              <a:rPr lang="fi-FI" sz="1800">
                <a:solidFill>
                  <a:srgbClr val="3B3B3B"/>
                </a:solidFill>
                <a:ea typeface="+mn-lt"/>
                <a:cs typeface="+mn-lt"/>
                <a:hlinkClick r:id="rId2"/>
              </a:rPr>
              <a:t>E-kirjaston kokoelmapolitiikka | Kansalliskirjasto</a:t>
            </a:r>
          </a:p>
          <a:p>
            <a:r>
              <a:rPr lang="fi-FI" sz="1800">
                <a:latin typeface="Arial"/>
                <a:cs typeface="Arial"/>
              </a:rPr>
              <a:t>Isojen kustantamojen kanssa edetty.</a:t>
            </a:r>
          </a:p>
          <a:p>
            <a:r>
              <a:rPr lang="fi-FI" sz="1800">
                <a:latin typeface="Arial"/>
                <a:cs typeface="Arial"/>
              </a:rPr>
              <a:t>Vieraskielisen aineiston (englanti ja muut kielet) toimittaja jouduttiin vaihtamaan, koska ensin valittu toimittaja (</a:t>
            </a:r>
            <a:r>
              <a:rPr lang="fi-FI" sz="1800" err="1">
                <a:latin typeface="Arial"/>
                <a:cs typeface="Arial"/>
              </a:rPr>
              <a:t>Overdrive</a:t>
            </a:r>
            <a:r>
              <a:rPr lang="fi-FI" sz="1800">
                <a:latin typeface="Arial"/>
                <a:cs typeface="Arial"/>
              </a:rPr>
              <a:t>) ei kyennytkään täyttämään kaikkia teknisiä vaatimuksia. Uusi toimittaja De </a:t>
            </a:r>
            <a:r>
              <a:rPr lang="fi-FI" sz="1800" err="1">
                <a:latin typeface="Arial"/>
                <a:cs typeface="Arial"/>
              </a:rPr>
              <a:t>Marque</a:t>
            </a:r>
            <a:r>
              <a:rPr lang="fi-FI" sz="1800">
                <a:latin typeface="Arial"/>
                <a:cs typeface="Arial"/>
              </a:rPr>
              <a:t>. </a:t>
            </a: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i-FI" sz="1800">
                <a:latin typeface="Arial"/>
                <a:cs typeface="Arial"/>
              </a:rPr>
              <a:t>Taustaa kokoelmanmuodostamiselle:</a:t>
            </a:r>
            <a:r>
              <a:rPr lang="fi-FI" sz="1800">
                <a:ea typeface="+mn-lt"/>
                <a:cs typeface="+mn-lt"/>
                <a:hlinkClick r:id="rId3"/>
              </a:rPr>
              <a:t>E-kirjaston aineistomäärät kasvavat joka viikko | Kansalliskirjasto</a:t>
            </a:r>
            <a:endParaRPr lang="fi-FI" sz="1800">
              <a:latin typeface="Arial"/>
              <a:cs typeface="Arial"/>
            </a:endParaRPr>
          </a:p>
          <a:p>
            <a:endParaRPr lang="fi-FI"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450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9A811-C2F3-255C-0247-E516983C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Verdana"/>
                <a:cs typeface="Arial"/>
              </a:rPr>
              <a:t>Viimeaikaiset</a:t>
            </a:r>
            <a:r>
              <a:rPr lang="en-US">
                <a:ea typeface="Verdana"/>
                <a:cs typeface="Arial"/>
              </a:rPr>
              <a:t> </a:t>
            </a:r>
            <a:r>
              <a:rPr lang="en-US" err="1">
                <a:ea typeface="Verdana"/>
                <a:cs typeface="Arial"/>
              </a:rPr>
              <a:t>kehityskohteet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8D98B-1796-B1AF-ABF1-1A335E4D2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Android-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sovelluksen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pääsyavain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julkaistu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toukokuun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lopussa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 (Passkey)</a:t>
            </a:r>
            <a:endParaRPr lang="en-US" sz="2000">
              <a:solidFill>
                <a:srgbClr val="002855"/>
              </a:solidFill>
              <a:latin typeface="Arial"/>
              <a:cs typeface="Segoe UI"/>
            </a:endParaRPr>
          </a:p>
          <a:p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Englannin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 ja 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muunkielinen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aineisto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mukana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 E-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kirjastossa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kesäkuun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alusta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alkaen</a:t>
            </a:r>
            <a:endParaRPr lang="en-US" sz="2000">
              <a:solidFill>
                <a:srgbClr val="002855"/>
              </a:solidFill>
              <a:latin typeface="Arial"/>
              <a:ea typeface="+mn-lt"/>
              <a:cs typeface="+mn-lt"/>
            </a:endParaRPr>
          </a:p>
          <a:p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Asiakkaiden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rekisteröiminen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kirjastossa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 on 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nyt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mahdollista</a:t>
            </a:r>
            <a:endParaRPr lang="en-US" sz="2000">
              <a:solidFill>
                <a:srgbClr val="002855"/>
              </a:solidFill>
              <a:latin typeface="Arial"/>
              <a:ea typeface="+mn-lt"/>
              <a:cs typeface="+mn-lt"/>
            </a:endParaRPr>
          </a:p>
          <a:p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Sovelluksen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kieliversioiden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virheitä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korjattu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 (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jonkun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verran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vielä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2855"/>
                </a:solidFill>
                <a:latin typeface="Arial"/>
                <a:ea typeface="+mn-lt"/>
                <a:cs typeface="+mn-lt"/>
              </a:rPr>
              <a:t>jäljellä</a:t>
            </a:r>
            <a:r>
              <a:rPr lang="en-US" sz="2000">
                <a:solidFill>
                  <a:srgbClr val="002855"/>
                </a:solidFill>
                <a:latin typeface="Arial"/>
                <a:ea typeface="+mn-lt"/>
                <a:cs typeface="+mn-lt"/>
              </a:rPr>
              <a:t>)</a:t>
            </a:r>
            <a:endParaRPr lang="en-US" sz="2000">
              <a:solidFill>
                <a:srgbClr val="002855"/>
              </a:solidFill>
              <a:latin typeface="Arial"/>
              <a:cs typeface="Segoe UI"/>
            </a:endParaRPr>
          </a:p>
          <a:p>
            <a:pPr marL="0" indent="0">
              <a:buClr>
                <a:srgbClr val="424242"/>
              </a:buClr>
              <a:buNone/>
            </a:pPr>
            <a:endParaRPr lang="en-US" sz="1600" err="1">
              <a:solidFill>
                <a:srgbClr val="002855"/>
              </a:solidFill>
              <a:latin typeface="Arial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94735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5EDE-C2A7-9190-AE8E-AB85F6913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Verdana"/>
                <a:cs typeface="Arial"/>
              </a:rPr>
              <a:t>E-</a:t>
            </a:r>
            <a:r>
              <a:rPr lang="en-US" err="1">
                <a:ea typeface="Verdana"/>
                <a:cs typeface="Arial"/>
              </a:rPr>
              <a:t>kirjastosovelluksen</a:t>
            </a:r>
            <a:r>
              <a:rPr lang="en-US">
                <a:ea typeface="Verdana"/>
                <a:cs typeface="Arial"/>
              </a:rPr>
              <a:t> </a:t>
            </a:r>
            <a:r>
              <a:rPr lang="en-US" err="1">
                <a:ea typeface="Verdana"/>
                <a:cs typeface="Arial"/>
              </a:rPr>
              <a:t>kehitys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CEFD9-8731-02A7-3D22-F2CC6BA5E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Calibri" panose="020B0604020202020204" pitchFamily="34" charset="0"/>
              <a:buChar char="-"/>
            </a:pPr>
            <a:r>
              <a:rPr lang="en-US" err="1">
                <a:cs typeface="Arial"/>
              </a:rPr>
              <a:t>Huollettavien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näkyminen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huoltajan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sovelluksessa</a:t>
            </a:r>
            <a:endParaRPr lang="en-US" err="1"/>
          </a:p>
          <a:p>
            <a:pPr>
              <a:buFont typeface="Calibri" panose="020B0604020202020204" pitchFamily="34" charset="0"/>
              <a:buChar char="-"/>
            </a:pPr>
            <a:r>
              <a:rPr lang="en-US" err="1">
                <a:cs typeface="Arial"/>
              </a:rPr>
              <a:t>Kielenvaihtomahdollisuus</a:t>
            </a:r>
            <a:endParaRPr lang="en-US">
              <a:cs typeface="Arial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US" err="1">
                <a:cs typeface="Arial"/>
              </a:rPr>
              <a:t>Bugi-korjauksia</a:t>
            </a:r>
            <a:r>
              <a:rPr lang="en-US">
                <a:cs typeface="Arial"/>
              </a:rPr>
              <a:t>: </a:t>
            </a:r>
            <a:r>
              <a:rPr lang="en-US" err="1">
                <a:cs typeface="Arial"/>
              </a:rPr>
              <a:t>sovelluksen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sisäänkirjatumisajan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pidentäminen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yms</a:t>
            </a:r>
            <a:r>
              <a:rPr lang="en-US">
                <a:cs typeface="Arial"/>
              </a:rPr>
              <a:t>. 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err="1">
                <a:cs typeface="Arial"/>
              </a:rPr>
              <a:t>Hakuominaisuuksien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parantaminen</a:t>
            </a:r>
            <a:r>
              <a:rPr lang="en-US">
                <a:cs typeface="Arial"/>
              </a:rPr>
              <a:t> / metadata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>
                <a:cs typeface="Arial"/>
              </a:rPr>
              <a:t>Web-</a:t>
            </a:r>
            <a:r>
              <a:rPr lang="en-US" err="1">
                <a:cs typeface="Arial"/>
              </a:rPr>
              <a:t>käyttöliittymä</a:t>
            </a:r>
            <a:r>
              <a:rPr lang="en-US">
                <a:cs typeface="Arial"/>
              </a:rPr>
              <a:t> ja Finna-</a:t>
            </a:r>
            <a:r>
              <a:rPr lang="en-US" err="1">
                <a:cs typeface="Arial"/>
              </a:rPr>
              <a:t>integraatio</a:t>
            </a:r>
            <a:r>
              <a:rPr lang="en-US">
                <a:cs typeface="Arial"/>
              </a:rPr>
              <a:t> 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err="1">
                <a:cs typeface="Arial"/>
              </a:rPr>
              <a:t>Tilastoportaali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julkisessa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verkossa</a:t>
            </a:r>
            <a:endParaRPr lang="en-US" err="1"/>
          </a:p>
          <a:p>
            <a:pPr>
              <a:buFont typeface="Calibri" panose="020B0604020202020204" pitchFamily="34" charset="0"/>
              <a:buChar char="-"/>
            </a:pPr>
            <a:r>
              <a:rPr lang="en-US" err="1">
                <a:cs typeface="Arial"/>
              </a:rPr>
              <a:t>Turvakieltoasiakkaiden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henkilötietojen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käsittelylupa</a:t>
            </a:r>
            <a:endParaRPr lang="en-US">
              <a:cs typeface="Arial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US" err="1">
                <a:cs typeface="Arial"/>
              </a:rPr>
              <a:t>Lainaushistoria</a:t>
            </a:r>
            <a:r>
              <a:rPr lang="en-US">
                <a:cs typeface="Arial"/>
              </a:rPr>
              <a:t> </a:t>
            </a:r>
            <a:endParaRPr lang="en-US"/>
          </a:p>
          <a:p>
            <a:pPr>
              <a:buFont typeface="Calibri" panose="020B0604020202020204" pitchFamily="34" charset="0"/>
              <a:buChar char="-"/>
            </a:pPr>
            <a:endParaRPr lang="en-US"/>
          </a:p>
          <a:p>
            <a:pPr>
              <a:buFont typeface="Calibri" panose="020B0604020202020204" pitchFamily="34" charset="0"/>
              <a:buChar char="-"/>
            </a:pPr>
            <a:endParaRPr lang="en-US"/>
          </a:p>
          <a:p>
            <a:pPr>
              <a:buFont typeface="Calibri" panose="020B0604020202020204" pitchFamily="34" charset="0"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5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Kirjasto-leveä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10.xml><?xml version="1.0" encoding="utf-8"?>
<a:theme xmlns:a="http://schemas.openxmlformats.org/drawingml/2006/main" name="EKirjasto_blank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EKirjasto-leveä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3.xml><?xml version="1.0" encoding="utf-8"?>
<a:theme xmlns:a="http://schemas.openxmlformats.org/drawingml/2006/main" name="2_EKirjasto-leveä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4.xml><?xml version="1.0" encoding="utf-8"?>
<a:theme xmlns:a="http://schemas.openxmlformats.org/drawingml/2006/main" name="1_EKirjasto-leveä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5.xml><?xml version="1.0" encoding="utf-8"?>
<a:theme xmlns:a="http://schemas.openxmlformats.org/drawingml/2006/main" name="EKirjasto_kapea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6.xml><?xml version="1.0" encoding="utf-8"?>
<a:theme xmlns:a="http://schemas.openxmlformats.org/drawingml/2006/main" name="1_EKirjasto_kapea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7.xml><?xml version="1.0" encoding="utf-8"?>
<a:theme xmlns:a="http://schemas.openxmlformats.org/drawingml/2006/main" name="2_EKirjasto_kapea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8.xml><?xml version="1.0" encoding="utf-8"?>
<a:theme xmlns:a="http://schemas.openxmlformats.org/drawingml/2006/main" name="3_EKirjasto_kapea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9.xml><?xml version="1.0" encoding="utf-8"?>
<a:theme xmlns:a="http://schemas.openxmlformats.org/drawingml/2006/main" name="EKirjasto-kansi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D7C81781B17B4384E37CFBBE65D460" ma:contentTypeVersion="15" ma:contentTypeDescription="Create a new document." ma:contentTypeScope="" ma:versionID="8a235f978787911e3df9d673a1224ada">
  <xsd:schema xmlns:xsd="http://www.w3.org/2001/XMLSchema" xmlns:xs="http://www.w3.org/2001/XMLSchema" xmlns:p="http://schemas.microsoft.com/office/2006/metadata/properties" xmlns:ns2="aa033f5d-b386-4d45-8d94-18f1e49d0117" xmlns:ns3="f395b0d6-7df2-4aef-b8fe-ff3a5a4a787b" targetNamespace="http://schemas.microsoft.com/office/2006/metadata/properties" ma:root="true" ma:fieldsID="cd9f98136edbb447b5c11bcd79dcccba" ns2:_="" ns3:_="">
    <xsd:import namespace="aa033f5d-b386-4d45-8d94-18f1e49d0117"/>
    <xsd:import namespace="f395b0d6-7df2-4aef-b8fe-ff3a5a4a78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33f5d-b386-4d45-8d94-18f1e49d01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f519134-deff-459f-81c1-98498d3da8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5b0d6-7df2-4aef-b8fe-ff3a5a4a787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5d91cee-83b1-4429-8916-51cd27aa7b4e}" ma:internalName="TaxCatchAll" ma:showField="CatchAllData" ma:web="f395b0d6-7df2-4aef-b8fe-ff3a5a4a78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95b0d6-7df2-4aef-b8fe-ff3a5a4a787b" xsi:nil="true"/>
    <lcf76f155ced4ddcb4097134ff3c332f xmlns="aa033f5d-b386-4d45-8d94-18f1e49d01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4024F0-2056-4F0B-978E-2951C7D6611E}">
  <ds:schemaRefs>
    <ds:schemaRef ds:uri="aa033f5d-b386-4d45-8d94-18f1e49d0117"/>
    <ds:schemaRef ds:uri="f395b0d6-7df2-4aef-b8fe-ff3a5a4a78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8BF81EE-07A1-4F81-A81A-8672BA71F7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421AE5-F04E-49F4-81AF-69FE9EE79053}">
  <ds:schemaRefs>
    <ds:schemaRef ds:uri="aa033f5d-b386-4d45-8d94-18f1e49d0117"/>
    <ds:schemaRef ds:uri="f395b0d6-7df2-4aef-b8fe-ff3a5a4a787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{AB008A8A-6DF7-7943-A558-3C441481E59E}tf10001123</Template>
  <TotalTime>0</TotalTime>
  <Words>492</Words>
  <Application>Microsoft Office PowerPoint</Application>
  <PresentationFormat>Näytössä katseltava esitys (16:9)</PresentationFormat>
  <Paragraphs>80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10</vt:i4>
      </vt:variant>
      <vt:variant>
        <vt:lpstr>Dian otsikot</vt:lpstr>
      </vt:variant>
      <vt:variant>
        <vt:i4>13</vt:i4>
      </vt:variant>
    </vt:vector>
  </HeadingPairs>
  <TitlesOfParts>
    <vt:vector size="29" baseType="lpstr">
      <vt:lpstr>Arial</vt:lpstr>
      <vt:lpstr>Calibri</vt:lpstr>
      <vt:lpstr>Calibri Regular</vt:lpstr>
      <vt:lpstr>Open Sans</vt:lpstr>
      <vt:lpstr>Segoe UI</vt:lpstr>
      <vt:lpstr>Wingdings</vt:lpstr>
      <vt:lpstr>EKirjasto-leveä</vt:lpstr>
      <vt:lpstr>3_EKirjasto-leveä</vt:lpstr>
      <vt:lpstr>2_EKirjasto-leveä</vt:lpstr>
      <vt:lpstr>1_EKirjasto-leveä</vt:lpstr>
      <vt:lpstr>EKirjasto_kapea</vt:lpstr>
      <vt:lpstr>1_EKirjasto_kapea</vt:lpstr>
      <vt:lpstr>2_EKirjasto_kapea</vt:lpstr>
      <vt:lpstr>3_EKirjasto_kapea</vt:lpstr>
      <vt:lpstr>EKirjasto-kansi</vt:lpstr>
      <vt:lpstr>EKirjasto_blank</vt:lpstr>
      <vt:lpstr>E-kirjaston ajankohtaiset </vt:lpstr>
      <vt:lpstr>E-kirjasto lyhyesti</vt:lpstr>
      <vt:lpstr>Liittymistilanne</vt:lpstr>
      <vt:lpstr>Palvelu avautui käyttöön 29.4.</vt:lpstr>
      <vt:lpstr>E-kirjaston käyttötilastoja </vt:lpstr>
      <vt:lpstr>Lehtitilastoja</vt:lpstr>
      <vt:lpstr>Aineistot</vt:lpstr>
      <vt:lpstr>Viimeaikaiset kehityskohteet</vt:lpstr>
      <vt:lpstr>E-kirjastosovelluksen kehitys</vt:lpstr>
      <vt:lpstr>Kehitystyö </vt:lpstr>
      <vt:lpstr>Asiakaspalautteiden käsittely</vt:lpstr>
      <vt:lpstr>Viestintä ja koulutus</vt:lpstr>
      <vt:lpstr>Tulossa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Tiisanoja, Pasi A</dc:creator>
  <cp:keywords/>
  <dc:description/>
  <cp:lastModifiedBy>Granlund Nina</cp:lastModifiedBy>
  <cp:revision>1</cp:revision>
  <dcterms:created xsi:type="dcterms:W3CDTF">2018-09-27T08:13:34Z</dcterms:created>
  <dcterms:modified xsi:type="dcterms:W3CDTF">2024-06-20T09:43:30Z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0x01010077D7C81781B17B4384E37CFBBE65D460</vt:lpwstr>
  </property>
  <property fmtid="{D5CDD505-2E9C-101B-9397-08002B2CF9AE}" pid="3" name="MediaServiceImageTags">
    <vt:lpwstr/>
  </property>
  <property fmtid="{D5CDD505-2E9C-101B-9397-08002B2CF9AE}" pid="4" name="MSIP_Label_f35e945f-875f-47b7-87fa-10b3524d17f5_Enabled">
    <vt:lpwstr>true</vt:lpwstr>
  </property>
  <property fmtid="{D5CDD505-2E9C-101B-9397-08002B2CF9AE}" pid="5" name="MSIP_Label_f35e945f-875f-47b7-87fa-10b3524d17f5_SetDate">
    <vt:lpwstr>2024-06-20T09:43:30Z</vt:lpwstr>
  </property>
  <property fmtid="{D5CDD505-2E9C-101B-9397-08002B2CF9AE}" pid="6" name="MSIP_Label_f35e945f-875f-47b7-87fa-10b3524d17f5_Method">
    <vt:lpwstr>Standard</vt:lpwstr>
  </property>
  <property fmtid="{D5CDD505-2E9C-101B-9397-08002B2CF9AE}" pid="7" name="MSIP_Label_f35e945f-875f-47b7-87fa-10b3524d17f5_Name">
    <vt:lpwstr>Julkinen (harkinnanvaraisesti)</vt:lpwstr>
  </property>
  <property fmtid="{D5CDD505-2E9C-101B-9397-08002B2CF9AE}" pid="8" name="MSIP_Label_f35e945f-875f-47b7-87fa-10b3524d17f5_SiteId">
    <vt:lpwstr>3feb6bc1-d722-4726-966c-5b58b64df752</vt:lpwstr>
  </property>
  <property fmtid="{D5CDD505-2E9C-101B-9397-08002B2CF9AE}" pid="9" name="MSIP_Label_f35e945f-875f-47b7-87fa-10b3524d17f5_ActionId">
    <vt:lpwstr>acaf5376-1385-4fbd-b1f0-5f85bfc21a01</vt:lpwstr>
  </property>
  <property fmtid="{D5CDD505-2E9C-101B-9397-08002B2CF9AE}" pid="10" name="MSIP_Label_f35e945f-875f-47b7-87fa-10b3524d17f5_ContentBits">
    <vt:lpwstr>0</vt:lpwstr>
  </property>
</Properties>
</file>