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56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62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176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5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5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000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534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7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25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19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772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703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1A140-0E73-4176-A382-11AE06F9056F}" type="datetimeFigureOut">
              <a:rPr lang="fi-FI" smtClean="0"/>
              <a:t>5.12.2024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6D14E-DFC1-4F4F-A300-857CBF1EAE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35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3">
            <a:extLst>
              <a:ext uri="{FF2B5EF4-FFF2-40B4-BE49-F238E27FC236}">
                <a16:creationId xmlns:a16="http://schemas.microsoft.com/office/drawing/2014/main" id="{FA8913DE-3BB9-1DCB-EFEE-3E6132983F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084411"/>
            <a:ext cx="10905066" cy="468917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34DC8E2-2556-57F2-BCC8-70CB80235C48}"/>
              </a:ext>
            </a:extLst>
          </p:cNvPr>
          <p:cNvSpPr txBox="1"/>
          <p:nvPr/>
        </p:nvSpPr>
        <p:spPr>
          <a:xfrm>
            <a:off x="495299" y="5248275"/>
            <a:ext cx="6334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10.12.2024 Kirjastot.fi- </a:t>
            </a:r>
            <a:r>
              <a:rPr lang="en-US" sz="2400" b="1" dirty="0" err="1"/>
              <a:t>koordinaatioryhmä</a:t>
            </a:r>
            <a:r>
              <a:rPr lang="en-US" sz="2400" b="1" dirty="0"/>
              <a:t> / Marita Ahola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257606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61D2-96B6-47CD-6747-06BD814EF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Ajankohtaista</a:t>
            </a:r>
            <a:r>
              <a:rPr lang="en-US" dirty="0"/>
              <a:t> AMKIT-</a:t>
            </a:r>
            <a:r>
              <a:rPr lang="en-US" dirty="0" err="1"/>
              <a:t>konsortiosta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90333-04A4-C5B6-F938-D5ABC55D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05972"/>
          </a:xfrm>
        </p:spPr>
        <p:txBody>
          <a:bodyPr>
            <a:normAutofit/>
          </a:bodyPr>
          <a:lstStyle/>
          <a:p>
            <a:r>
              <a:rPr lang="en-US" dirty="0"/>
              <a:t>TOS - </a:t>
            </a:r>
            <a:r>
              <a:rPr lang="en-US" dirty="0" err="1"/>
              <a:t>konsortion</a:t>
            </a:r>
            <a:r>
              <a:rPr lang="en-US" dirty="0"/>
              <a:t> </a:t>
            </a:r>
            <a:r>
              <a:rPr lang="en-US" dirty="0" err="1"/>
              <a:t>sähköiselle</a:t>
            </a:r>
            <a:r>
              <a:rPr lang="en-US" dirty="0"/>
              <a:t> </a:t>
            </a:r>
            <a:r>
              <a:rPr lang="en-US" dirty="0" err="1"/>
              <a:t>arkistoinnille</a:t>
            </a:r>
            <a:r>
              <a:rPr lang="en-US" dirty="0"/>
              <a:t> </a:t>
            </a:r>
            <a:r>
              <a:rPr lang="en-US" dirty="0" err="1"/>
              <a:t>tehty</a:t>
            </a:r>
            <a:r>
              <a:rPr lang="en-US" dirty="0"/>
              <a:t> </a:t>
            </a:r>
            <a:r>
              <a:rPr lang="en-US" dirty="0" err="1"/>
              <a:t>tiedonohjaussuunnitelma</a:t>
            </a:r>
            <a:endParaRPr lang="en-US" dirty="0"/>
          </a:p>
          <a:p>
            <a:r>
              <a:rPr lang="en-US" dirty="0"/>
              <a:t>PAS – </a:t>
            </a:r>
            <a:r>
              <a:rPr lang="en-US" dirty="0" err="1"/>
              <a:t>Theseuksessa</a:t>
            </a:r>
            <a:r>
              <a:rPr lang="en-US" dirty="0"/>
              <a:t> </a:t>
            </a:r>
            <a:r>
              <a:rPr lang="en-US" dirty="0" err="1"/>
              <a:t>olevien</a:t>
            </a:r>
            <a:r>
              <a:rPr lang="en-US" dirty="0"/>
              <a:t> </a:t>
            </a:r>
            <a:r>
              <a:rPr lang="en-US" dirty="0" err="1"/>
              <a:t>opinnäytetöiden</a:t>
            </a:r>
            <a:r>
              <a:rPr lang="en-US" dirty="0"/>
              <a:t> </a:t>
            </a:r>
            <a:r>
              <a:rPr lang="en-US" dirty="0" err="1"/>
              <a:t>pitkäaikaissäilytys</a:t>
            </a:r>
            <a:r>
              <a:rPr lang="en-US" dirty="0"/>
              <a:t>: 3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vaihtoehtoa</a:t>
            </a:r>
            <a:r>
              <a:rPr lang="en-US" dirty="0"/>
              <a:t> </a:t>
            </a:r>
            <a:r>
              <a:rPr lang="en-US" dirty="0" err="1"/>
              <a:t>löytynyt</a:t>
            </a:r>
            <a:r>
              <a:rPr lang="en-US" dirty="0"/>
              <a:t>, </a:t>
            </a:r>
            <a:r>
              <a:rPr lang="en-US" dirty="0" err="1"/>
              <a:t>niistä</a:t>
            </a:r>
            <a:r>
              <a:rPr lang="en-US" dirty="0"/>
              <a:t> </a:t>
            </a:r>
            <a:r>
              <a:rPr lang="en-US" dirty="0" err="1"/>
              <a:t>myöhemmin</a:t>
            </a:r>
            <a:endParaRPr lang="en-US" dirty="0"/>
          </a:p>
          <a:p>
            <a:r>
              <a:rPr lang="en-US" dirty="0"/>
              <a:t>KITT- </a:t>
            </a:r>
            <a:r>
              <a:rPr lang="en-US" dirty="0" err="1"/>
              <a:t>eiku</a:t>
            </a:r>
            <a:r>
              <a:rPr lang="en-US" dirty="0"/>
              <a:t> </a:t>
            </a:r>
            <a:r>
              <a:rPr lang="en-US" dirty="0" err="1"/>
              <a:t>exceliin</a:t>
            </a:r>
            <a:r>
              <a:rPr lang="en-US" dirty="0"/>
              <a:t> </a:t>
            </a:r>
            <a:r>
              <a:rPr lang="en-US" dirty="0" err="1"/>
              <a:t>amkien</a:t>
            </a:r>
            <a:r>
              <a:rPr lang="en-US" dirty="0"/>
              <a:t> </a:t>
            </a:r>
            <a:r>
              <a:rPr lang="en-US" dirty="0" err="1"/>
              <a:t>tilastotiedot</a:t>
            </a:r>
            <a:r>
              <a:rPr lang="en-US" dirty="0"/>
              <a:t> 2021-2023 </a:t>
            </a:r>
            <a:r>
              <a:rPr lang="en-US" dirty="0" err="1"/>
              <a:t>vuoden</a:t>
            </a:r>
            <a:r>
              <a:rPr lang="en-US" dirty="0"/>
              <a:t> </a:t>
            </a:r>
            <a:r>
              <a:rPr lang="en-US" dirty="0" err="1"/>
              <a:t>loppuun</a:t>
            </a:r>
            <a:r>
              <a:rPr lang="en-US" dirty="0"/>
              <a:t> </a:t>
            </a:r>
            <a:r>
              <a:rPr lang="en-US" dirty="0" err="1"/>
              <a:t>mennessä</a:t>
            </a:r>
            <a:r>
              <a:rPr lang="en-US" dirty="0"/>
              <a:t>. </a:t>
            </a:r>
            <a:r>
              <a:rPr lang="en-US" dirty="0" err="1"/>
              <a:t>Jatkossa</a:t>
            </a:r>
            <a:r>
              <a:rPr lang="en-US" dirty="0"/>
              <a:t> </a:t>
            </a:r>
            <a:r>
              <a:rPr lang="en-US" dirty="0" err="1"/>
              <a:t>maalis-huhtikuussa</a:t>
            </a:r>
            <a:r>
              <a:rPr lang="en-US" dirty="0"/>
              <a:t>. </a:t>
            </a:r>
          </a:p>
          <a:p>
            <a:r>
              <a:rPr lang="en-US" dirty="0"/>
              <a:t>PJ –Mira Juppi (</a:t>
            </a:r>
            <a:r>
              <a:rPr lang="en-US" dirty="0" err="1"/>
              <a:t>Savonia</a:t>
            </a:r>
            <a:r>
              <a:rPr lang="en-US" dirty="0"/>
              <a:t>) </a:t>
            </a:r>
            <a:r>
              <a:rPr lang="en-US" dirty="0" err="1"/>
              <a:t>jää</a:t>
            </a:r>
            <a:r>
              <a:rPr lang="en-US" dirty="0"/>
              <a:t> pois ja Pekka Uotila (XAMK) </a:t>
            </a:r>
            <a:r>
              <a:rPr lang="en-US" dirty="0" err="1"/>
              <a:t>aloittaa</a:t>
            </a:r>
            <a:r>
              <a:rPr lang="en-US" dirty="0"/>
              <a:t> 1.1.2025</a:t>
            </a:r>
          </a:p>
          <a:p>
            <a:r>
              <a:rPr lang="en-US" dirty="0"/>
              <a:t>LOGO – </a:t>
            </a:r>
            <a:r>
              <a:rPr lang="en-US" dirty="0" err="1"/>
              <a:t>uusi</a:t>
            </a:r>
            <a:r>
              <a:rPr lang="en-US" dirty="0"/>
              <a:t> logo </a:t>
            </a:r>
            <a:r>
              <a:rPr lang="en-US" dirty="0" err="1"/>
              <a:t>tulollansa</a:t>
            </a:r>
            <a:endParaRPr lang="en-US" dirty="0"/>
          </a:p>
          <a:p>
            <a:r>
              <a:rPr lang="fi-FI" dirty="0"/>
              <a:t>Annettu lausuntoja, nimetty edustajia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A8F68C-B7A5-BC06-6534-6548C13DC7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27" r="-1" b="12622"/>
          <a:stretch/>
        </p:blipFill>
        <p:spPr>
          <a:xfrm>
            <a:off x="7526087" y="4683450"/>
            <a:ext cx="3216755" cy="1809425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30216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F1C79E6F45EE0468E6F7DA6BBEB2D46" ma:contentTypeVersion="14" ma:contentTypeDescription="Luo uusi asiakirja." ma:contentTypeScope="" ma:versionID="3eb592e83d1042b32164c213f05741fd">
  <xsd:schema xmlns:xsd="http://www.w3.org/2001/XMLSchema" xmlns:xs="http://www.w3.org/2001/XMLSchema" xmlns:p="http://schemas.microsoft.com/office/2006/metadata/properties" xmlns:ns3="ce96e800-cf08-471c-81c1-221af611befc" xmlns:ns4="21e084ae-5f26-4b5e-807d-26fb838446e5" targetNamespace="http://schemas.microsoft.com/office/2006/metadata/properties" ma:root="true" ma:fieldsID="5d006e4db85017f22ae9ab06efac2b16" ns3:_="" ns4:_="">
    <xsd:import namespace="ce96e800-cf08-471c-81c1-221af611befc"/>
    <xsd:import namespace="21e084ae-5f26-4b5e-807d-26fb838446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6e800-cf08-471c-81c1-221af611be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e084ae-5f26-4b5e-807d-26fb838446e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88D876-C316-4AC1-BF16-A6F69E43F8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96e800-cf08-471c-81c1-221af611befc"/>
    <ds:schemaRef ds:uri="21e084ae-5f26-4b5e-807d-26fb838446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DAE524-3FB0-4D4D-A728-0050A24302EE}">
  <ds:schemaRefs>
    <ds:schemaRef ds:uri="http://schemas.microsoft.com/office/2006/documentManagement/types"/>
    <ds:schemaRef ds:uri="http://purl.org/dc/elements/1.1/"/>
    <ds:schemaRef ds:uri="ce96e800-cf08-471c-81c1-221af611befc"/>
    <ds:schemaRef ds:uri="21e084ae-5f26-4b5e-807d-26fb838446e5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28A1DE6-F170-4C96-AA64-D941DB0A49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71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 Presentation</vt:lpstr>
      <vt:lpstr>Ajankohtaista AMKIT-konsortiosta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Kirsi Rönnqvist</dc:creator>
  <cp:lastModifiedBy>Ahola Marita</cp:lastModifiedBy>
  <cp:revision>7</cp:revision>
  <dcterms:created xsi:type="dcterms:W3CDTF">2021-09-03T09:32:28Z</dcterms:created>
  <dcterms:modified xsi:type="dcterms:W3CDTF">2024-12-05T12:50:40Z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0x010100AF1C79E6F45EE0468E6F7DA6BBEB2D46</vt:lpwstr>
  </property>
</Properties>
</file>