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3"/>
  </p:sldMasterIdLst>
  <p:notesMasterIdLst>
    <p:notesMasterId r:id="rId16"/>
  </p:notesMasterIdLst>
  <p:handoutMasterIdLst>
    <p:handoutMasterId r:id="rId17"/>
  </p:handoutMasterIdLst>
  <p:sldIdLst>
    <p:sldId id="262" r:id="rId4"/>
    <p:sldId id="273" r:id="rId5"/>
    <p:sldId id="263" r:id="rId6"/>
    <p:sldId id="270" r:id="rId7"/>
    <p:sldId id="269" r:id="rId8"/>
    <p:sldId id="268" r:id="rId9"/>
    <p:sldId id="267" r:id="rId10"/>
    <p:sldId id="264" r:id="rId11"/>
    <p:sldId id="266" r:id="rId12"/>
    <p:sldId id="265" r:id="rId13"/>
    <p:sldId id="272" r:id="rId14"/>
    <p:sldId id="271" r:id="rId1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00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123" autoAdjust="0"/>
    <p:restoredTop sz="94660"/>
  </p:normalViewPr>
  <p:slideViewPr>
    <p:cSldViewPr>
      <p:cViewPr varScale="1">
        <p:scale>
          <a:sx n="116" d="100"/>
          <a:sy n="116" d="100"/>
        </p:scale>
        <p:origin x="-522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885B7BF9-241C-065A-2524-1C7EF2AA4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7511A1E-9022-533F-0203-8F211BF7BC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E91FA0-A3C9-48CA-93BD-0FF41428953E}" type="datetimeFigureOut">
              <a:rPr lang="fi-FI"/>
              <a:pPr>
                <a:defRPr/>
              </a:pPr>
              <a:t>18.2.2026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60F7A2B-98C1-FC34-1CC1-37600E6794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51C6C7-C42C-E95D-AFD5-B209515437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C1193D3-F679-415D-BA6A-CBEBE548F49F}" type="slidenum">
              <a:rPr lang="fi-FI" altLang="en-US"/>
              <a:pPr/>
              <a:t>‹#›</a:t>
            </a:fld>
            <a:endParaRPr lang="fi-FI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275C27F-3752-C459-1196-674AD67F61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EB72977-AE98-D8A3-A839-6050AF9A829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AD1E09-EDAB-44DE-8F73-3DF813CA7168}" type="datetimeFigureOut">
              <a:rPr lang="fi-FI"/>
              <a:pPr>
                <a:defRPr/>
              </a:pPr>
              <a:t>18.2.2026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4AC455FD-65B4-6F6B-E9EB-275ABE3D97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EE906D37-9898-9D1C-C3F1-C15744D32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1805353-4345-B3CE-476F-B9ABABB0AE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17181EA-29FC-0F7D-8E8E-9FD11431B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072B365-0078-453A-8606-3A05A3B65FD5}" type="slidenum">
              <a:rPr lang="fi-FI" altLang="en-US"/>
              <a:pPr/>
              <a:t>‹#›</a:t>
            </a:fld>
            <a:endParaRPr lang="fi-FI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>
            <a:extLst>
              <a:ext uri="{FF2B5EF4-FFF2-40B4-BE49-F238E27FC236}">
                <a16:creationId xmlns:a16="http://schemas.microsoft.com/office/drawing/2014/main" id="{7F75EC16-E97D-4FB7-C985-8AFE48EF1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3076575"/>
            <a:ext cx="157956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21B7A0DB-166B-BBC9-2EA2-D64E12FFD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2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144001" cy="363474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/>
              <a:t>Lisää kuva napsauttamalla kuvaketta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CDC7668-3E49-347C-AEF2-791A15D4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EAF46-E1BB-63A3-450C-2789E37B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19272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40C23-B2E5-F0AE-D414-023C1E0EB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64B00-E586-72CD-A345-4ACFFDDF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1271153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DCFC4-63BF-8507-85C8-95460F60A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17629-CCC8-1859-83C4-BAC218E3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54614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musta otsikko, must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>
            <a:extLst>
              <a:ext uri="{FF2B5EF4-FFF2-40B4-BE49-F238E27FC236}">
                <a16:creationId xmlns:a16="http://schemas.microsoft.com/office/drawing/2014/main" id="{EE12AC83-52FC-C99B-213A-5F2426E6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3219450"/>
            <a:ext cx="1322387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D6F837AA-B229-CF17-6792-6FEC0A13B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3165816"/>
            <a:ext cx="5400600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 - oranssi otsikko, oranss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7">
            <a:extLst>
              <a:ext uri="{FF2B5EF4-FFF2-40B4-BE49-F238E27FC236}">
                <a16:creationId xmlns:a16="http://schemas.microsoft.com/office/drawing/2014/main" id="{DF57BD5E-6C2F-F158-5B56-CBC4D434E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060700"/>
            <a:ext cx="10810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8">
            <a:extLst>
              <a:ext uri="{FF2B5EF4-FFF2-40B4-BE49-F238E27FC236}">
                <a16:creationId xmlns:a16="http://schemas.microsoft.com/office/drawing/2014/main" id="{A6A07B51-FE53-2F23-F23D-7738821DAD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7704" y="3165816"/>
            <a:ext cx="6552728" cy="14041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500" b="0" cap="none" spc="12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71450"/>
            <a:ext cx="7560840" cy="294036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600" spc="-80" baseline="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198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defTabSz="360000">
              <a:defRPr/>
            </a:lvl1pPr>
            <a:lvl2pPr marL="36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2pPr>
            <a:lvl3pPr marL="63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3pPr>
            <a:lvl4pPr marL="90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4pPr>
            <a:lvl5pPr marL="1170000" indent="-180000" defTabSz="180000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  <a:tab pos="1980000" algn="l"/>
                <a:tab pos="2160000" algn="l"/>
              </a:tabLst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CC35-697C-D832-443E-24F16255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C1934-BDB9-3559-464B-9EFE1A755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367854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81101"/>
            <a:ext cx="4032448" cy="3394472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81101"/>
            <a:ext cx="4104456" cy="3394472"/>
          </a:xfrm>
        </p:spPr>
        <p:txBody>
          <a:bodyPr/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954E1D-0AE1-A4C0-E14B-F381C3B9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0FC470-F084-95F7-9C8E-832F89038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22922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79576"/>
            <a:ext cx="4176464" cy="479822"/>
          </a:xfrm>
        </p:spPr>
        <p:txBody>
          <a:bodyPr anchor="b">
            <a:noAutofit/>
          </a:bodyPr>
          <a:lstStyle>
            <a:lvl1pPr marL="0" indent="0">
              <a:buNone/>
              <a:defRPr sz="16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94525"/>
            <a:ext cx="4176464" cy="288036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17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16" y="1179576"/>
            <a:ext cx="39604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6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16" y="1694525"/>
            <a:ext cx="3960440" cy="2880360"/>
          </a:xfrm>
        </p:spPr>
        <p:txBody>
          <a:bodyPr>
            <a:normAutofit/>
          </a:bodyPr>
          <a:lstStyle>
            <a:lvl1pPr>
              <a:defRPr sz="1600"/>
            </a:lvl1pPr>
            <a:lvl2pPr marL="360000">
              <a:defRPr sz="1600"/>
            </a:lvl2pPr>
            <a:lvl3pPr marL="630000">
              <a:defRPr sz="1600"/>
            </a:lvl3pPr>
            <a:lvl4pPr marL="900000">
              <a:defRPr sz="1600"/>
            </a:lvl4pPr>
            <a:lvl5pPr marL="1080000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33AA5CD-696D-533E-3176-71E78A1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73B72C0-FCE0-FAB4-917F-1AA82351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34901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B7D6697-3AF1-FAD1-7742-B966DC65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5DB0AD7-DFE5-39D0-867F-E8E8B8E8B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</p:spTree>
    <p:extLst>
      <p:ext uri="{BB962C8B-B14F-4D97-AF65-F5344CB8AC3E}">
        <p14:creationId xmlns:p14="http://schemas.microsoft.com/office/powerpoint/2010/main" val="158619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6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>
            <a:normAutofit/>
          </a:bodyPr>
          <a:lstStyle>
            <a:lvl1pPr>
              <a:defRPr sz="1600"/>
            </a:lvl1pPr>
            <a:lvl2pPr marL="36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2pPr>
            <a:lvl3pPr marL="63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3pPr>
            <a:lvl4pPr marL="90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4pPr>
            <a:lvl5pPr marL="1170000" defTabSz="180000">
              <a:tabLst>
                <a:tab pos="180000" algn="l"/>
                <a:tab pos="360000" algn="l"/>
                <a:tab pos="540000" algn="l"/>
                <a:tab pos="720000" algn="l"/>
                <a:tab pos="900000" algn="l"/>
                <a:tab pos="1080000" algn="l"/>
                <a:tab pos="1260000" algn="l"/>
                <a:tab pos="1440000" algn="l"/>
                <a:tab pos="1620000" algn="l"/>
                <a:tab pos="1800000" algn="l"/>
              </a:tabLst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2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D7579-8D49-A698-447D-A85067A39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18488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BD782C8-ED36-E989-854C-06FAA715A9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314450"/>
            <a:ext cx="8218488" cy="327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E25EB-4D44-280D-89A5-24D1C9A78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88" y="4859338"/>
            <a:ext cx="720725" cy="134937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i-FI"/>
              <a:t>6.9.2018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88D6A-ED70-0E55-1488-232A446F81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0113" y="4859338"/>
            <a:ext cx="2627312" cy="134937"/>
          </a:xfrm>
          <a:prstGeom prst="rect">
            <a:avLst/>
          </a:prstGeom>
        </p:spPr>
        <p:txBody>
          <a:bodyPr vert="horz" wrap="none" lIns="91440" tIns="0" rIns="9144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AKE-koordinaattoreiden kehittämispäivä</a:t>
            </a:r>
          </a:p>
        </p:txBody>
      </p:sp>
      <p:pic>
        <p:nvPicPr>
          <p:cNvPr id="1030" name="Kuva 6">
            <a:extLst>
              <a:ext uri="{FF2B5EF4-FFF2-40B4-BE49-F238E27FC236}">
                <a16:creationId xmlns:a16="http://schemas.microsoft.com/office/drawing/2014/main" id="{8D131BFF-1839-BB3A-631B-C954604A4BA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113" y="4725988"/>
            <a:ext cx="404812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Kuva 9">
            <a:extLst>
              <a:ext uri="{FF2B5EF4-FFF2-40B4-BE49-F238E27FC236}">
                <a16:creationId xmlns:a16="http://schemas.microsoft.com/office/drawing/2014/main" id="{C13FAC33-8706-FEC2-7162-4E7C3E16A13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4779963"/>
            <a:ext cx="14509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cap="all" spc="-1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9pPr>
    </p:titleStyle>
    <p:bodyStyle>
      <a:lvl1pPr algn="l" defTabSz="358775" rtl="0" eaLnBrk="0" fontAlgn="base" hangingPunct="0">
        <a:spcBef>
          <a:spcPct val="20000"/>
        </a:spcBef>
        <a:spcAft>
          <a:spcPts val="600"/>
        </a:spcAft>
        <a:buFont typeface="Arial" panose="020B0604020202020204" pitchFamily="34" charset="0"/>
        <a:defRPr lang="fi-FI" sz="16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69988" indent="-179388" algn="l" defTabSz="358775" rtl="0" eaLnBrk="0" fontAlgn="base" hangingPunct="0">
        <a:spcBef>
          <a:spcPts val="1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5">
            <a:extLst>
              <a:ext uri="{FF2B5EF4-FFF2-40B4-BE49-F238E27FC236}">
                <a16:creationId xmlns:a16="http://schemas.microsoft.com/office/drawing/2014/main" id="{9514C297-DD2A-1258-B20F-AB0A1F2BC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Kuva 1">
            <a:extLst>
              <a:ext uri="{FF2B5EF4-FFF2-40B4-BE49-F238E27FC236}">
                <a16:creationId xmlns:a16="http://schemas.microsoft.com/office/drawing/2014/main" id="{66245486-B55F-A840-7DAB-1CF5026AD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uva 1">
            <a:extLst>
              <a:ext uri="{FF2B5EF4-FFF2-40B4-BE49-F238E27FC236}">
                <a16:creationId xmlns:a16="http://schemas.microsoft.com/office/drawing/2014/main" id="{912E4336-1804-D22F-5E0C-7BA35CE73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Kuva 1">
            <a:extLst>
              <a:ext uri="{FF2B5EF4-FFF2-40B4-BE49-F238E27FC236}">
                <a16:creationId xmlns:a16="http://schemas.microsoft.com/office/drawing/2014/main" id="{5311C6E8-9A43-2C7A-A6E2-4E8E4E64B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5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Kuva 3">
            <a:extLst>
              <a:ext uri="{FF2B5EF4-FFF2-40B4-BE49-F238E27FC236}">
                <a16:creationId xmlns:a16="http://schemas.microsoft.com/office/drawing/2014/main" id="{62ABE3A2-F9A9-FA63-8E72-8E7D9032F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3513"/>
            <a:ext cx="575945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kstiruutu 4">
            <a:extLst>
              <a:ext uri="{FF2B5EF4-FFF2-40B4-BE49-F238E27FC236}">
                <a16:creationId xmlns:a16="http://schemas.microsoft.com/office/drawing/2014/main" id="{79499ACD-85D5-E447-84C5-376B0E6E6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1999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Kuva 1">
            <a:extLst>
              <a:ext uri="{FF2B5EF4-FFF2-40B4-BE49-F238E27FC236}">
                <a16:creationId xmlns:a16="http://schemas.microsoft.com/office/drawing/2014/main" id="{26BBA3CE-9672-289D-6780-2A2B2288A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-165100"/>
            <a:ext cx="7388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kstiruutu 4">
            <a:extLst>
              <a:ext uri="{FF2B5EF4-FFF2-40B4-BE49-F238E27FC236}">
                <a16:creationId xmlns:a16="http://schemas.microsoft.com/office/drawing/2014/main" id="{D2D6A965-E71A-2C9C-2D2A-728A3AE4F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2001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>
            <a:extLst>
              <a:ext uri="{FF2B5EF4-FFF2-40B4-BE49-F238E27FC236}">
                <a16:creationId xmlns:a16="http://schemas.microsoft.com/office/drawing/2014/main" id="{99F7A2FA-3159-75EC-478D-BC89C5A28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0"/>
            <a:ext cx="67183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kstiruutu 2">
            <a:extLst>
              <a:ext uri="{FF2B5EF4-FFF2-40B4-BE49-F238E27FC236}">
                <a16:creationId xmlns:a16="http://schemas.microsoft.com/office/drawing/2014/main" id="{E221BB79-F4D4-B346-12A3-658B1CC84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2003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Kuva 1">
            <a:extLst>
              <a:ext uri="{FF2B5EF4-FFF2-40B4-BE49-F238E27FC236}">
                <a16:creationId xmlns:a16="http://schemas.microsoft.com/office/drawing/2014/main" id="{5A0843F6-12A1-0CA2-761D-70B6215E5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1113"/>
            <a:ext cx="57594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kstiruutu 2">
            <a:extLst>
              <a:ext uri="{FF2B5EF4-FFF2-40B4-BE49-F238E27FC236}">
                <a16:creationId xmlns:a16="http://schemas.microsoft.com/office/drawing/2014/main" id="{7FFB8C5E-1FB4-C2F3-6F6E-CB2EF5E2F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2006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uva 1">
            <a:extLst>
              <a:ext uri="{FF2B5EF4-FFF2-40B4-BE49-F238E27FC236}">
                <a16:creationId xmlns:a16="http://schemas.microsoft.com/office/drawing/2014/main" id="{142D7694-6AF7-8F47-1B43-ABA93C5E7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0"/>
            <a:ext cx="6780212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kstiruutu 2">
            <a:extLst>
              <a:ext uri="{FF2B5EF4-FFF2-40B4-BE49-F238E27FC236}">
                <a16:creationId xmlns:a16="http://schemas.microsoft.com/office/drawing/2014/main" id="{5AB1C163-0BAC-C93B-413E-F1258CF4C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2008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Kuva 1">
            <a:extLst>
              <a:ext uri="{FF2B5EF4-FFF2-40B4-BE49-F238E27FC236}">
                <a16:creationId xmlns:a16="http://schemas.microsoft.com/office/drawing/2014/main" id="{24467E99-A26F-ED23-CBCE-87411C055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0"/>
            <a:ext cx="6534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kstiruutu 2">
            <a:extLst>
              <a:ext uri="{FF2B5EF4-FFF2-40B4-BE49-F238E27FC236}">
                <a16:creationId xmlns:a16="http://schemas.microsoft.com/office/drawing/2014/main" id="{30A80BEC-F125-9BAA-D8F3-65E68FE6E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2010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>
            <a:extLst>
              <a:ext uri="{FF2B5EF4-FFF2-40B4-BE49-F238E27FC236}">
                <a16:creationId xmlns:a16="http://schemas.microsoft.com/office/drawing/2014/main" id="{8823B82A-CB5A-3378-63D7-48A7B03A8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0"/>
            <a:ext cx="71151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kstiruutu 2">
            <a:extLst>
              <a:ext uri="{FF2B5EF4-FFF2-40B4-BE49-F238E27FC236}">
                <a16:creationId xmlns:a16="http://schemas.microsoft.com/office/drawing/2014/main" id="{DA614EB1-5243-12A5-6B61-BE904D72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2015</a:t>
            </a:r>
          </a:p>
        </p:txBody>
      </p:sp>
    </p:spTree>
  </p:cSld>
  <p:clrMapOvr>
    <a:masterClrMapping/>
  </p:clrMapOvr>
  <p:transition spd="med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Kuva 1">
            <a:extLst>
              <a:ext uri="{FF2B5EF4-FFF2-40B4-BE49-F238E27FC236}">
                <a16:creationId xmlns:a16="http://schemas.microsoft.com/office/drawing/2014/main" id="{689895C0-FA98-B2EC-F803-D726B49B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0"/>
            <a:ext cx="56959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kstiruutu 2">
            <a:extLst>
              <a:ext uri="{FF2B5EF4-FFF2-40B4-BE49-F238E27FC236}">
                <a16:creationId xmlns:a16="http://schemas.microsoft.com/office/drawing/2014/main" id="{938B8C02-B48E-A2E5-2C9E-2C08A6AA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360363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en-US" b="1"/>
              <a:t>2017</a:t>
            </a:r>
          </a:p>
        </p:txBody>
      </p:sp>
    </p:spTree>
  </p:cSld>
  <p:clrMapOvr>
    <a:masterClrMapping/>
  </p:clrMapOvr>
  <p:transition spd="med" advTm="5000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rjastotfi_ppt">
  <a:themeElements>
    <a:clrScheme name="Kifi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500"/>
      </a:accent1>
      <a:accent2>
        <a:srgbClr val="32CABD"/>
      </a:accent2>
      <a:accent3>
        <a:srgbClr val="B1C100"/>
      </a:accent3>
      <a:accent4>
        <a:srgbClr val="B9396A"/>
      </a:accent4>
      <a:accent5>
        <a:srgbClr val="FBE423"/>
      </a:accent5>
      <a:accent6>
        <a:srgbClr val="000000"/>
      </a:accent6>
      <a:hlink>
        <a:srgbClr val="E14300"/>
      </a:hlink>
      <a:folHlink>
        <a:srgbClr val="E1430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587D76F2F23F74984477ED255F8D5C2" ma:contentTypeVersion="11" ma:contentTypeDescription="Luo uusi asiakirja." ma:contentTypeScope="" ma:versionID="cc068b0d4d6058044c1b9c62984a636d">
  <xsd:schema xmlns:xsd="http://www.w3.org/2001/XMLSchema" xmlns:xs="http://www.w3.org/2001/XMLSchema" xmlns:p="http://schemas.microsoft.com/office/2006/metadata/properties" xmlns:ns2="8451f81f-cafe-4a37-a145-841c901f5d5f" xmlns:ns3="46fcde59-e350-40c2-8288-8d0ddcab9cfc" targetNamespace="http://schemas.microsoft.com/office/2006/metadata/properties" ma:root="true" ma:fieldsID="3c44b6065874adabc22fc47eff80df82" ns2:_="" ns3:_="">
    <xsd:import namespace="8451f81f-cafe-4a37-a145-841c901f5d5f"/>
    <xsd:import namespace="46fcde59-e350-40c2-8288-8d0ddcab9c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51f81f-cafe-4a37-a145-841c901f5d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1b13d2ae-8643-4d9b-9691-30b7950a7e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fcde59-e350-40c2-8288-8d0ddcab9cfc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1e907f8-a58a-4687-b3af-eaed89204216}" ma:internalName="TaxCatchAll" ma:showField="CatchAllData" ma:web="556dd807-febf-42a9-ae37-38508861ed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6BB4F-5325-4766-89BF-28E543C27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51f81f-cafe-4a37-a145-841c901f5d5f"/>
    <ds:schemaRef ds:uri="46fcde59-e350-40c2-8288-8d0ddcab9c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07A42A-FA77-4E28-95A0-7E86B451B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kirjastotfi_ppt</Template>
  <TotalTime>106</TotalTime>
  <Words>8</Words>
  <Application>Microsoft Office PowerPoint</Application>
  <PresentationFormat>On-screen Show (16:9)</PresentationFormat>
  <Paragraphs>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kirjastotfi_ppt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helsingin kaupunginkirjasto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ho</dc:creator>
  <cp:lastModifiedBy>oo</cp:lastModifiedBy>
  <cp:revision>17</cp:revision>
  <dcterms:created xsi:type="dcterms:W3CDTF">2017-04-05T12:55:05Z</dcterms:created>
  <dcterms:modified xsi:type="dcterms:W3CDTF">2026-02-18T09:22:23Z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35e945f-875f-47b7-87fa-10b3524d17f5_Enabled">
    <vt:lpwstr>true</vt:lpwstr>
  </property>
  <property fmtid="{D5CDD505-2E9C-101B-9397-08002B2CF9AE}" pid="3" name="MSIP_Label_f35e945f-875f-47b7-87fa-10b3524d17f5_SetDate">
    <vt:lpwstr>2026-02-18T09:21:37Z</vt:lpwstr>
  </property>
  <property fmtid="{D5CDD505-2E9C-101B-9397-08002B2CF9AE}" pid="4" name="MSIP_Label_f35e945f-875f-47b7-87fa-10b3524d17f5_Method">
    <vt:lpwstr>Standard</vt:lpwstr>
  </property>
  <property fmtid="{D5CDD505-2E9C-101B-9397-08002B2CF9AE}" pid="5" name="MSIP_Label_f35e945f-875f-47b7-87fa-10b3524d17f5_Name">
    <vt:lpwstr>Julkinen (harkinnanvaraisesti)</vt:lpwstr>
  </property>
  <property fmtid="{D5CDD505-2E9C-101B-9397-08002B2CF9AE}" pid="6" name="MSIP_Label_f35e945f-875f-47b7-87fa-10b3524d17f5_SiteId">
    <vt:lpwstr>3feb6bc1-d722-4726-966c-5b58b64df752</vt:lpwstr>
  </property>
  <property fmtid="{D5CDD505-2E9C-101B-9397-08002B2CF9AE}" pid="7" name="MSIP_Label_f35e945f-875f-47b7-87fa-10b3524d17f5_ActionId">
    <vt:lpwstr>5b089a61-f89e-4720-970d-7a113dce1244</vt:lpwstr>
  </property>
  <property fmtid="{D5CDD505-2E9C-101B-9397-08002B2CF9AE}" pid="8" name="MSIP_Label_f35e945f-875f-47b7-87fa-10b3524d17f5_ContentBits">
    <vt:lpwstr>0</vt:lpwstr>
  </property>
  <property fmtid="{D5CDD505-2E9C-101B-9397-08002B2CF9AE}" pid="9" name="MSIP_Label_f35e945f-875f-47b7-87fa-10b3524d17f5_Tag">
    <vt:lpwstr>10, 3, 0, 2</vt:lpwstr>
  </property>
</Properties>
</file>