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2" r:id="rId5"/>
    <p:sldId id="268" r:id="rId6"/>
    <p:sldId id="258" r:id="rId7"/>
    <p:sldId id="266" r:id="rId8"/>
    <p:sldId id="264" r:id="rId9"/>
    <p:sldId id="267" r:id="rId10"/>
    <p:sldId id="263" r:id="rId11"/>
    <p:sldId id="269" r:id="rId12"/>
    <p:sldId id="260" r:id="rId13"/>
    <p:sldId id="271" r:id="rId14"/>
    <p:sldId id="261" r:id="rId15"/>
    <p:sldId id="259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3AD4F-1C31-A390-E0CB-6B6D153673CF}" v="32" dt="2021-05-04T06:28:31.179"/>
    <p1510:client id="{7523C59F-50EE-C000-02A9-2B4E9D02D4A0}" v="17" dt="2021-05-06T05:01:39.184"/>
    <p1510:client id="{BC6CBF9E-C4F9-EDE8-6ACE-C9073C956E48}" v="6" dt="2021-05-06T06:04:07.513"/>
    <p1510:client id="{C22C3DA6-CC5D-43E1-963C-03D77844E5C9}" v="694" dt="2021-05-03T06:01:47.547"/>
    <p1510:client id="{E6071583-A6E3-5132-6DC6-F1EABB8FFFB9}" v="2" dt="2021-05-02T07:04:09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nlund Nina" userId="S::nina.granlund@hel.fi::ca019e4a-6e5c-49ce-ae1e-56900226448b" providerId="AD" clId="Web-{BC6CBF9E-C4F9-EDE8-6ACE-C9073C956E48}"/>
    <pc:docChg chg="modSld">
      <pc:chgData name="Granlund Nina" userId="S::nina.granlund@hel.fi::ca019e4a-6e5c-49ce-ae1e-56900226448b" providerId="AD" clId="Web-{BC6CBF9E-C4F9-EDE8-6ACE-C9073C956E48}" dt="2021-05-06T06:04:07.513" v="5"/>
      <pc:docMkLst>
        <pc:docMk/>
      </pc:docMkLst>
      <pc:sldChg chg="modSp">
        <pc:chgData name="Granlund Nina" userId="S::nina.granlund@hel.fi::ca019e4a-6e5c-49ce-ae1e-56900226448b" providerId="AD" clId="Web-{BC6CBF9E-C4F9-EDE8-6ACE-C9073C956E48}" dt="2021-05-06T05:59:59.695" v="0"/>
        <pc:sldMkLst>
          <pc:docMk/>
          <pc:sldMk cId="782385677" sldId="256"/>
        </pc:sldMkLst>
        <pc:picChg chg="mod">
          <ac:chgData name="Granlund Nina" userId="S::nina.granlund@hel.fi::ca019e4a-6e5c-49ce-ae1e-56900226448b" providerId="AD" clId="Web-{BC6CBF9E-C4F9-EDE8-6ACE-C9073C956E48}" dt="2021-05-06T05:59:59.695" v="0"/>
          <ac:picMkLst>
            <pc:docMk/>
            <pc:sldMk cId="782385677" sldId="256"/>
            <ac:picMk id="4" creationId="{1910A51C-5FDD-49B6-BFC3-1E88C2E4A44A}"/>
          </ac:picMkLst>
        </pc:picChg>
      </pc:sldChg>
      <pc:sldChg chg="modSp">
        <pc:chgData name="Granlund Nina" userId="S::nina.granlund@hel.fi::ca019e4a-6e5c-49ce-ae1e-56900226448b" providerId="AD" clId="Web-{BC6CBF9E-C4F9-EDE8-6ACE-C9073C956E48}" dt="2021-05-06T06:03:09.012" v="3"/>
        <pc:sldMkLst>
          <pc:docMk/>
          <pc:sldMk cId="3675374111" sldId="267"/>
        </pc:sldMkLst>
        <pc:picChg chg="mod">
          <ac:chgData name="Granlund Nina" userId="S::nina.granlund@hel.fi::ca019e4a-6e5c-49ce-ae1e-56900226448b" providerId="AD" clId="Web-{BC6CBF9E-C4F9-EDE8-6ACE-C9073C956E48}" dt="2021-05-06T06:03:09.012" v="3"/>
          <ac:picMkLst>
            <pc:docMk/>
            <pc:sldMk cId="3675374111" sldId="267"/>
            <ac:picMk id="4" creationId="{42182FC0-44C8-4D76-A939-CCEBA0D6BB63}"/>
          </ac:picMkLst>
        </pc:picChg>
      </pc:sldChg>
      <pc:sldChg chg="modSp">
        <pc:chgData name="Granlund Nina" userId="S::nina.granlund@hel.fi::ca019e4a-6e5c-49ce-ae1e-56900226448b" providerId="AD" clId="Web-{BC6CBF9E-C4F9-EDE8-6ACE-C9073C956E48}" dt="2021-05-06T06:02:35.105" v="2"/>
        <pc:sldMkLst>
          <pc:docMk/>
          <pc:sldMk cId="2986823501" sldId="268"/>
        </pc:sldMkLst>
        <pc:picChg chg="mod">
          <ac:chgData name="Granlund Nina" userId="S::nina.granlund@hel.fi::ca019e4a-6e5c-49ce-ae1e-56900226448b" providerId="AD" clId="Web-{BC6CBF9E-C4F9-EDE8-6ACE-C9073C956E48}" dt="2021-05-06T06:02:35.105" v="2"/>
          <ac:picMkLst>
            <pc:docMk/>
            <pc:sldMk cId="2986823501" sldId="268"/>
            <ac:picMk id="4" creationId="{74F64153-8EE0-4402-ACEF-BEAE66577DAC}"/>
          </ac:picMkLst>
        </pc:picChg>
      </pc:sldChg>
      <pc:sldChg chg="modSp">
        <pc:chgData name="Granlund Nina" userId="S::nina.granlund@hel.fi::ca019e4a-6e5c-49ce-ae1e-56900226448b" providerId="AD" clId="Web-{BC6CBF9E-C4F9-EDE8-6ACE-C9073C956E48}" dt="2021-05-06T06:03:36.841" v="4"/>
        <pc:sldMkLst>
          <pc:docMk/>
          <pc:sldMk cId="4220356650" sldId="269"/>
        </pc:sldMkLst>
        <pc:picChg chg="mod">
          <ac:chgData name="Granlund Nina" userId="S::nina.granlund@hel.fi::ca019e4a-6e5c-49ce-ae1e-56900226448b" providerId="AD" clId="Web-{BC6CBF9E-C4F9-EDE8-6ACE-C9073C956E48}" dt="2021-05-06T06:03:36.841" v="4"/>
          <ac:picMkLst>
            <pc:docMk/>
            <pc:sldMk cId="4220356650" sldId="269"/>
            <ac:picMk id="4" creationId="{FC893F0B-ED87-44BE-B35C-C1CA68DDCA64}"/>
          </ac:picMkLst>
        </pc:picChg>
      </pc:sldChg>
      <pc:sldChg chg="modSp">
        <pc:chgData name="Granlund Nina" userId="S::nina.granlund@hel.fi::ca019e4a-6e5c-49ce-ae1e-56900226448b" providerId="AD" clId="Web-{BC6CBF9E-C4F9-EDE8-6ACE-C9073C956E48}" dt="2021-05-06T06:01:57.495" v="1"/>
        <pc:sldMkLst>
          <pc:docMk/>
          <pc:sldMk cId="3951123273" sldId="270"/>
        </pc:sldMkLst>
        <pc:picChg chg="mod">
          <ac:chgData name="Granlund Nina" userId="S::nina.granlund@hel.fi::ca019e4a-6e5c-49ce-ae1e-56900226448b" providerId="AD" clId="Web-{BC6CBF9E-C4F9-EDE8-6ACE-C9073C956E48}" dt="2021-05-06T06:01:57.495" v="1"/>
          <ac:picMkLst>
            <pc:docMk/>
            <pc:sldMk cId="3951123273" sldId="270"/>
            <ac:picMk id="4" creationId="{4BA7EE9C-46E9-46FF-9F16-A7BCA03921C1}"/>
          </ac:picMkLst>
        </pc:picChg>
      </pc:sldChg>
      <pc:sldChg chg="modSp">
        <pc:chgData name="Granlund Nina" userId="S::nina.granlund@hel.fi::ca019e4a-6e5c-49ce-ae1e-56900226448b" providerId="AD" clId="Web-{BC6CBF9E-C4F9-EDE8-6ACE-C9073C956E48}" dt="2021-05-06T06:04:07.513" v="5"/>
        <pc:sldMkLst>
          <pc:docMk/>
          <pc:sldMk cId="2414780567" sldId="271"/>
        </pc:sldMkLst>
        <pc:picChg chg="mod">
          <ac:chgData name="Granlund Nina" userId="S::nina.granlund@hel.fi::ca019e4a-6e5c-49ce-ae1e-56900226448b" providerId="AD" clId="Web-{BC6CBF9E-C4F9-EDE8-6ACE-C9073C956E48}" dt="2021-05-06T06:04:07.513" v="5"/>
          <ac:picMkLst>
            <pc:docMk/>
            <pc:sldMk cId="2414780567" sldId="271"/>
            <ac:picMk id="4" creationId="{B727A90A-EF3E-4D7A-8EBB-3E0C95E9A764}"/>
          </ac:picMkLst>
        </pc:picChg>
      </pc:sldChg>
    </pc:docChg>
  </pc:docChgLst>
  <pc:docChgLst>
    <pc:chgData name="Granlund Nina" userId="S::nina.granlund@hel.fi::ca019e4a-6e5c-49ce-ae1e-56900226448b" providerId="AD" clId="Web-{7E0C54F2-4FD0-4EC6-85F1-353B542AF191}"/>
    <pc:docChg chg="addSld delSld">
      <pc:chgData name="Granlund Nina" userId="S::nina.granlund@hel.fi::ca019e4a-6e5c-49ce-ae1e-56900226448b" providerId="AD" clId="Web-{7E0C54F2-4FD0-4EC6-85F1-353B542AF191}" dt="2021-04-30T12:07:55.040" v="1"/>
      <pc:docMkLst>
        <pc:docMk/>
      </pc:docMkLst>
      <pc:sldChg chg="add del replId">
        <pc:chgData name="Granlund Nina" userId="S::nina.granlund@hel.fi::ca019e4a-6e5c-49ce-ae1e-56900226448b" providerId="AD" clId="Web-{7E0C54F2-4FD0-4EC6-85F1-353B542AF191}" dt="2021-04-30T12:07:55.040" v="1"/>
        <pc:sldMkLst>
          <pc:docMk/>
          <pc:sldMk cId="2930504198" sldId="272"/>
        </pc:sldMkLst>
      </pc:sldChg>
    </pc:docChg>
  </pc:docChgLst>
  <pc:docChgLst>
    <pc:chgData name="Granlund Nina" userId="S::nina.granlund@hel.fi::ca019e4a-6e5c-49ce-ae1e-56900226448b" providerId="AD" clId="Web-{C22C3DA6-CC5D-43E1-963C-03D77844E5C9}"/>
    <pc:docChg chg="modSld sldOrd">
      <pc:chgData name="Granlund Nina" userId="S::nina.granlund@hel.fi::ca019e4a-6e5c-49ce-ae1e-56900226448b" providerId="AD" clId="Web-{C22C3DA6-CC5D-43E1-963C-03D77844E5C9}" dt="2021-05-03T06:01:47.547" v="336" actId="20577"/>
      <pc:docMkLst>
        <pc:docMk/>
      </pc:docMkLst>
      <pc:sldChg chg="modSp">
        <pc:chgData name="Granlund Nina" userId="S::nina.granlund@hel.fi::ca019e4a-6e5c-49ce-ae1e-56900226448b" providerId="AD" clId="Web-{C22C3DA6-CC5D-43E1-963C-03D77844E5C9}" dt="2021-05-03T06:01:47.547" v="336" actId="20577"/>
        <pc:sldMkLst>
          <pc:docMk/>
          <pc:sldMk cId="2279606262" sldId="261"/>
        </pc:sldMkLst>
        <pc:spChg chg="mod">
          <ac:chgData name="Granlund Nina" userId="S::nina.granlund@hel.fi::ca019e4a-6e5c-49ce-ae1e-56900226448b" providerId="AD" clId="Web-{C22C3DA6-CC5D-43E1-963C-03D77844E5C9}" dt="2021-05-03T06:01:47.547" v="336" actId="20577"/>
          <ac:spMkLst>
            <pc:docMk/>
            <pc:sldMk cId="2279606262" sldId="261"/>
            <ac:spMk id="3" creationId="{61A8241E-9B2A-4074-8D68-6DF97F8B6502}"/>
          </ac:spMkLst>
        </pc:spChg>
      </pc:sldChg>
      <pc:sldChg chg="ord">
        <pc:chgData name="Granlund Nina" userId="S::nina.granlund@hel.fi::ca019e4a-6e5c-49ce-ae1e-56900226448b" providerId="AD" clId="Web-{C22C3DA6-CC5D-43E1-963C-03D77844E5C9}" dt="2021-05-03T05:41:26.051" v="0"/>
        <pc:sldMkLst>
          <pc:docMk/>
          <pc:sldMk cId="2986823501" sldId="268"/>
        </pc:sldMkLst>
      </pc:sldChg>
      <pc:sldChg chg="ord">
        <pc:chgData name="Granlund Nina" userId="S::nina.granlund@hel.fi::ca019e4a-6e5c-49ce-ae1e-56900226448b" providerId="AD" clId="Web-{C22C3DA6-CC5D-43E1-963C-03D77844E5C9}" dt="2021-05-03T05:41:44.708" v="1"/>
        <pc:sldMkLst>
          <pc:docMk/>
          <pc:sldMk cId="4220356650" sldId="269"/>
        </pc:sldMkLst>
      </pc:sldChg>
      <pc:sldChg chg="ord">
        <pc:chgData name="Granlund Nina" userId="S::nina.granlund@hel.fi::ca019e4a-6e5c-49ce-ae1e-56900226448b" providerId="AD" clId="Web-{C22C3DA6-CC5D-43E1-963C-03D77844E5C9}" dt="2021-05-03T05:41:49.068" v="2"/>
        <pc:sldMkLst>
          <pc:docMk/>
          <pc:sldMk cId="2414780567" sldId="271"/>
        </pc:sldMkLst>
      </pc:sldChg>
    </pc:docChg>
  </pc:docChgLst>
  <pc:docChgLst>
    <pc:chgData name="Granlund Nina" userId="S::nina.granlund@hel.fi::ca019e4a-6e5c-49ce-ae1e-56900226448b" providerId="AD" clId="Web-{F179DCE9-C9DB-7464-8939-4172AD847B55}"/>
    <pc:docChg chg="addSld delSld modSld">
      <pc:chgData name="Granlund Nina" userId="S::nina.granlund@hel.fi::ca019e4a-6e5c-49ce-ae1e-56900226448b" providerId="AD" clId="Web-{F179DCE9-C9DB-7464-8939-4172AD847B55}" dt="2021-04-30T12:03:26.802" v="55" actId="20577"/>
      <pc:docMkLst>
        <pc:docMk/>
      </pc:docMkLst>
      <pc:sldChg chg="modSp">
        <pc:chgData name="Granlund Nina" userId="S::nina.granlund@hel.fi::ca019e4a-6e5c-49ce-ae1e-56900226448b" providerId="AD" clId="Web-{F179DCE9-C9DB-7464-8939-4172AD847B55}" dt="2021-04-30T11:35:45.474" v="1" actId="20577"/>
        <pc:sldMkLst>
          <pc:docMk/>
          <pc:sldMk cId="2018026503" sldId="263"/>
        </pc:sldMkLst>
        <pc:spChg chg="mod">
          <ac:chgData name="Granlund Nina" userId="S::nina.granlund@hel.fi::ca019e4a-6e5c-49ce-ae1e-56900226448b" providerId="AD" clId="Web-{F179DCE9-C9DB-7464-8939-4172AD847B55}" dt="2021-04-30T11:35:45.474" v="1" actId="20577"/>
          <ac:spMkLst>
            <pc:docMk/>
            <pc:sldMk cId="2018026503" sldId="263"/>
            <ac:spMk id="3" creationId="{8AD662FA-1BB3-443D-A4FB-1F4A9F792091}"/>
          </ac:spMkLst>
        </pc:spChg>
      </pc:sldChg>
      <pc:sldChg chg="addSp delSp modSp new mod setBg">
        <pc:chgData name="Granlund Nina" userId="S::nina.granlund@hel.fi::ca019e4a-6e5c-49ce-ae1e-56900226448b" providerId="AD" clId="Web-{F179DCE9-C9DB-7464-8939-4172AD847B55}" dt="2021-04-30T11:45:40.897" v="25"/>
        <pc:sldMkLst>
          <pc:docMk/>
          <pc:sldMk cId="3675374111" sldId="267"/>
        </pc:sldMkLst>
        <pc:spChg chg="mod">
          <ac:chgData name="Granlund Nina" userId="S::nina.granlund@hel.fi::ca019e4a-6e5c-49ce-ae1e-56900226448b" providerId="AD" clId="Web-{F179DCE9-C9DB-7464-8939-4172AD847B55}" dt="2021-04-30T11:45:40.897" v="24"/>
          <ac:spMkLst>
            <pc:docMk/>
            <pc:sldMk cId="3675374111" sldId="267"/>
            <ac:spMk id="2" creationId="{5CB1933E-A825-4C09-8430-936A1BBE98D4}"/>
          </ac:spMkLst>
        </pc:spChg>
        <pc:spChg chg="del">
          <ac:chgData name="Granlund Nina" userId="S::nina.granlund@hel.fi::ca019e4a-6e5c-49ce-ae1e-56900226448b" providerId="AD" clId="Web-{F179DCE9-C9DB-7464-8939-4172AD847B55}" dt="2021-04-30T11:38:11.618" v="3"/>
          <ac:spMkLst>
            <pc:docMk/>
            <pc:sldMk cId="3675374111" sldId="267"/>
            <ac:spMk id="3" creationId="{9C714B76-158D-4BE8-BE33-717A607382AF}"/>
          </ac:spMkLst>
        </pc:spChg>
        <pc:spChg chg="add del mod">
          <ac:chgData name="Granlund Nina" userId="S::nina.granlund@hel.fi::ca019e4a-6e5c-49ce-ae1e-56900226448b" providerId="AD" clId="Web-{F179DCE9-C9DB-7464-8939-4172AD847B55}" dt="2021-04-30T11:42:13.891" v="21"/>
          <ac:spMkLst>
            <pc:docMk/>
            <pc:sldMk cId="3675374111" sldId="267"/>
            <ac:spMk id="8" creationId="{0E85C971-82CF-488D-A791-D9AC82639FCD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42:13.891" v="21"/>
          <ac:spMkLst>
            <pc:docMk/>
            <pc:sldMk cId="3675374111" sldId="267"/>
            <ac:spMk id="11" creationId="{F56F5174-31D9-4DBB-AAB7-A1FD7BDB1352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42:13.891" v="21"/>
          <ac:spMkLst>
            <pc:docMk/>
            <pc:sldMk cId="3675374111" sldId="267"/>
            <ac:spMk id="15" creationId="{F9A95BEE-6BB1-4A28-A8E6-A34B2E42EF87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42:53.845" v="22"/>
          <ac:spMkLst>
            <pc:docMk/>
            <pc:sldMk cId="3675374111" sldId="267"/>
            <ac:spMk id="20" creationId="{2CCAFB3E-E6E2-4587-A5FC-061F9AED9AF2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42:53.845" v="22"/>
          <ac:spMkLst>
            <pc:docMk/>
            <pc:sldMk cId="3675374111" sldId="267"/>
            <ac:spMk id="24" creationId="{640086A0-762B-44EE-AA70-A7268A72ACC3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45:40.897" v="25"/>
          <ac:spMkLst>
            <pc:docMk/>
            <pc:sldMk cId="3675374111" sldId="267"/>
            <ac:spMk id="29" creationId="{605494DE-B078-4D87-BB01-C84320618DAD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45:40.897" v="25"/>
          <ac:spMkLst>
            <pc:docMk/>
            <pc:sldMk cId="3675374111" sldId="267"/>
            <ac:spMk id="31" creationId="{9A0576B0-CD8C-4661-95C8-A9F2CE7CDDB0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45:40.897" v="25"/>
          <ac:spMkLst>
            <pc:docMk/>
            <pc:sldMk cId="3675374111" sldId="267"/>
            <ac:spMk id="33" creationId="{3FF60E2B-3919-423C-B1FF-56CDE6681165}"/>
          </ac:spMkLst>
        </pc:spChg>
        <pc:spChg chg="add">
          <ac:chgData name="Granlund Nina" userId="S::nina.granlund@hel.fi::ca019e4a-6e5c-49ce-ae1e-56900226448b" providerId="AD" clId="Web-{F179DCE9-C9DB-7464-8939-4172AD847B55}" dt="2021-04-30T11:45:40.897" v="25"/>
          <ac:spMkLst>
            <pc:docMk/>
            <pc:sldMk cId="3675374111" sldId="267"/>
            <ac:spMk id="35" creationId="{9A0576B0-CD8C-4661-95C8-A9F2CE7CDDB0}"/>
          </ac:spMkLst>
        </pc:spChg>
        <pc:spChg chg="add">
          <ac:chgData name="Granlund Nina" userId="S::nina.granlund@hel.fi::ca019e4a-6e5c-49ce-ae1e-56900226448b" providerId="AD" clId="Web-{F179DCE9-C9DB-7464-8939-4172AD847B55}" dt="2021-04-30T11:45:40.897" v="25"/>
          <ac:spMkLst>
            <pc:docMk/>
            <pc:sldMk cId="3675374111" sldId="267"/>
            <ac:spMk id="36" creationId="{3FF60E2B-3919-423C-B1FF-56CDE6681165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45:40.897" v="24"/>
          <ac:spMkLst>
            <pc:docMk/>
            <pc:sldMk cId="3675374111" sldId="267"/>
            <ac:spMk id="37" creationId="{4179619C-B8C7-4C1D-9CD1-377F7722FEEA}"/>
          </ac:spMkLst>
        </pc:spChg>
        <pc:spChg chg="add">
          <ac:chgData name="Granlund Nina" userId="S::nina.granlund@hel.fi::ca019e4a-6e5c-49ce-ae1e-56900226448b" providerId="AD" clId="Web-{F179DCE9-C9DB-7464-8939-4172AD847B55}" dt="2021-04-30T11:45:40.897" v="25"/>
          <ac:spMkLst>
            <pc:docMk/>
            <pc:sldMk cId="3675374111" sldId="267"/>
            <ac:spMk id="38" creationId="{605494DE-B078-4D87-BB01-C84320618DAD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45:40.897" v="24"/>
          <ac:spMkLst>
            <pc:docMk/>
            <pc:sldMk cId="3675374111" sldId="267"/>
            <ac:spMk id="40" creationId="{201CC55D-ED54-4C5C-95E6-10947BD1103B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45:40.897" v="24"/>
          <ac:spMkLst>
            <pc:docMk/>
            <pc:sldMk cId="3675374111" sldId="267"/>
            <ac:spMk id="46" creationId="{3873B707-463F-40B0-8227-E8CC6C67EB25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45:40.897" v="24"/>
          <ac:spMkLst>
            <pc:docMk/>
            <pc:sldMk cId="3675374111" sldId="267"/>
            <ac:spMk id="48" creationId="{C13237C8-E62C-4F0D-A318-BD6FB6C2D138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45:40.897" v="24"/>
          <ac:spMkLst>
            <pc:docMk/>
            <pc:sldMk cId="3675374111" sldId="267"/>
            <ac:spMk id="50" creationId="{19C9EAEA-39D0-4B0E-A0EB-51E7B26740B1}"/>
          </ac:spMkLst>
        </pc:spChg>
        <pc:grpChg chg="add del">
          <ac:chgData name="Granlund Nina" userId="S::nina.granlund@hel.fi::ca019e4a-6e5c-49ce-ae1e-56900226448b" providerId="AD" clId="Web-{F179DCE9-C9DB-7464-8939-4172AD847B55}" dt="2021-04-30T11:45:40.897" v="24"/>
          <ac:grpSpMkLst>
            <pc:docMk/>
            <pc:sldMk cId="3675374111" sldId="267"/>
            <ac:grpSpMk id="42" creationId="{1DE889C7-FAD6-4397-98E2-05D503484459}"/>
          </ac:grpSpMkLst>
        </pc:grpChg>
        <pc:picChg chg="add mod ord">
          <ac:chgData name="Granlund Nina" userId="S::nina.granlund@hel.fi::ca019e4a-6e5c-49ce-ae1e-56900226448b" providerId="AD" clId="Web-{F179DCE9-C9DB-7464-8939-4172AD847B55}" dt="2021-04-30T11:45:40.897" v="24"/>
          <ac:picMkLst>
            <pc:docMk/>
            <pc:sldMk cId="3675374111" sldId="267"/>
            <ac:picMk id="4" creationId="{42182FC0-44C8-4D76-A939-CCEBA0D6BB63}"/>
          </ac:picMkLst>
        </pc:picChg>
        <pc:picChg chg="add del">
          <ac:chgData name="Granlund Nina" userId="S::nina.granlund@hel.fi::ca019e4a-6e5c-49ce-ae1e-56900226448b" providerId="AD" clId="Web-{F179DCE9-C9DB-7464-8939-4172AD847B55}" dt="2021-04-30T11:42:13.891" v="21"/>
          <ac:picMkLst>
            <pc:docMk/>
            <pc:sldMk cId="3675374111" sldId="267"/>
            <ac:picMk id="13" creationId="{AE113210-7872-481A-ADE6-3A05CCAF5EB2}"/>
          </ac:picMkLst>
        </pc:picChg>
        <pc:picChg chg="add del">
          <ac:chgData name="Granlund Nina" userId="S::nina.granlund@hel.fi::ca019e4a-6e5c-49ce-ae1e-56900226448b" providerId="AD" clId="Web-{F179DCE9-C9DB-7464-8939-4172AD847B55}" dt="2021-04-30T11:42:53.845" v="22"/>
          <ac:picMkLst>
            <pc:docMk/>
            <pc:sldMk cId="3675374111" sldId="267"/>
            <ac:picMk id="22" creationId="{5975841F-9161-4650-BCE5-20FFE7E29615}"/>
          </ac:picMkLst>
        </pc:picChg>
      </pc:sldChg>
      <pc:sldChg chg="addSp delSp modSp new add del mod setBg setClrOvrMap">
        <pc:chgData name="Granlund Nina" userId="S::nina.granlund@hel.fi::ca019e4a-6e5c-49ce-ae1e-56900226448b" providerId="AD" clId="Web-{F179DCE9-C9DB-7464-8939-4172AD847B55}" dt="2021-04-30T11:51:55.938" v="34"/>
        <pc:sldMkLst>
          <pc:docMk/>
          <pc:sldMk cId="2986823501" sldId="268"/>
        </pc:sldMkLst>
        <pc:spChg chg="mod">
          <ac:chgData name="Granlund Nina" userId="S::nina.granlund@hel.fi::ca019e4a-6e5c-49ce-ae1e-56900226448b" providerId="AD" clId="Web-{F179DCE9-C9DB-7464-8939-4172AD847B55}" dt="2021-04-30T11:51:55.938" v="34"/>
          <ac:spMkLst>
            <pc:docMk/>
            <pc:sldMk cId="2986823501" sldId="268"/>
            <ac:spMk id="2" creationId="{4002E746-234D-4579-8D0E-6B018379496C}"/>
          </ac:spMkLst>
        </pc:spChg>
        <pc:spChg chg="del">
          <ac:chgData name="Granlund Nina" userId="S::nina.granlund@hel.fi::ca019e4a-6e5c-49ce-ae1e-56900226448b" providerId="AD" clId="Web-{F179DCE9-C9DB-7464-8939-4172AD847B55}" dt="2021-04-30T11:50:25.905" v="29"/>
          <ac:spMkLst>
            <pc:docMk/>
            <pc:sldMk cId="2986823501" sldId="268"/>
            <ac:spMk id="3" creationId="{0A867E09-3A3E-4047-902D-F733BCDCE67A}"/>
          </ac:spMkLst>
        </pc:spChg>
        <pc:spChg chg="add">
          <ac:chgData name="Granlund Nina" userId="S::nina.granlund@hel.fi::ca019e4a-6e5c-49ce-ae1e-56900226448b" providerId="AD" clId="Web-{F179DCE9-C9DB-7464-8939-4172AD847B55}" dt="2021-04-30T11:51:55.938" v="34"/>
          <ac:spMkLst>
            <pc:docMk/>
            <pc:sldMk cId="2986823501" sldId="268"/>
            <ac:spMk id="6" creationId="{9A0576B0-CD8C-4661-95C8-A9F2CE7CDDB0}"/>
          </ac:spMkLst>
        </pc:spChg>
        <pc:spChg chg="add">
          <ac:chgData name="Granlund Nina" userId="S::nina.granlund@hel.fi::ca019e4a-6e5c-49ce-ae1e-56900226448b" providerId="AD" clId="Web-{F179DCE9-C9DB-7464-8939-4172AD847B55}" dt="2021-04-30T11:51:55.938" v="34"/>
          <ac:spMkLst>
            <pc:docMk/>
            <pc:sldMk cId="2986823501" sldId="268"/>
            <ac:spMk id="7" creationId="{3FF60E2B-3919-423C-B1FF-56CDE6681165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51:55.923" v="33"/>
          <ac:spMkLst>
            <pc:docMk/>
            <pc:sldMk cId="2986823501" sldId="268"/>
            <ac:spMk id="8" creationId="{05F10A82-EF92-425E-B72E-C49C7054A16F}"/>
          </ac:spMkLst>
        </pc:spChg>
        <pc:spChg chg="add">
          <ac:chgData name="Granlund Nina" userId="S::nina.granlund@hel.fi::ca019e4a-6e5c-49ce-ae1e-56900226448b" providerId="AD" clId="Web-{F179DCE9-C9DB-7464-8939-4172AD847B55}" dt="2021-04-30T11:51:55.938" v="34"/>
          <ac:spMkLst>
            <pc:docMk/>
            <pc:sldMk cId="2986823501" sldId="268"/>
            <ac:spMk id="9" creationId="{605494DE-B078-4D87-BB01-C84320618DAD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51:55.923" v="33"/>
          <ac:spMkLst>
            <pc:docMk/>
            <pc:sldMk cId="2986823501" sldId="268"/>
            <ac:spMk id="11" creationId="{C7FA33FF-088D-4F16-95A2-2C64D353DEA8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51:55.923" v="33"/>
          <ac:spMkLst>
            <pc:docMk/>
            <pc:sldMk cId="2986823501" sldId="268"/>
            <ac:spMk id="13" creationId="{A376EFB1-01CF-419F-ABF1-2AF02BBFCBD1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51:55.923" v="33"/>
          <ac:spMkLst>
            <pc:docMk/>
            <pc:sldMk cId="2986823501" sldId="268"/>
            <ac:spMk id="15" creationId="{FF9DEA15-78BD-4750-AA18-B9F28A6D5AB8}"/>
          </ac:spMkLst>
        </pc:spChg>
        <pc:picChg chg="add mod ord">
          <ac:chgData name="Granlund Nina" userId="S::nina.granlund@hel.fi::ca019e4a-6e5c-49ce-ae1e-56900226448b" providerId="AD" clId="Web-{F179DCE9-C9DB-7464-8939-4172AD847B55}" dt="2021-04-30T11:51:55.938" v="34"/>
          <ac:picMkLst>
            <pc:docMk/>
            <pc:sldMk cId="2986823501" sldId="268"/>
            <ac:picMk id="4" creationId="{74F64153-8EE0-4402-ACEF-BEAE66577DAC}"/>
          </ac:picMkLst>
        </pc:picChg>
      </pc:sldChg>
      <pc:sldChg chg="addSp delSp modSp new mod setBg setClrOvrMap">
        <pc:chgData name="Granlund Nina" userId="S::nina.granlund@hel.fi::ca019e4a-6e5c-49ce-ae1e-56900226448b" providerId="AD" clId="Web-{F179DCE9-C9DB-7464-8939-4172AD847B55}" dt="2021-04-30T12:03:26.802" v="55" actId="20577"/>
        <pc:sldMkLst>
          <pc:docMk/>
          <pc:sldMk cId="4220356650" sldId="269"/>
        </pc:sldMkLst>
        <pc:spChg chg="mod">
          <ac:chgData name="Granlund Nina" userId="S::nina.granlund@hel.fi::ca019e4a-6e5c-49ce-ae1e-56900226448b" providerId="AD" clId="Web-{F179DCE9-C9DB-7464-8939-4172AD847B55}" dt="2021-04-30T12:03:26.802" v="55" actId="20577"/>
          <ac:spMkLst>
            <pc:docMk/>
            <pc:sldMk cId="4220356650" sldId="269"/>
            <ac:spMk id="2" creationId="{5A7B9318-5F17-40AB-BDEA-DD38CF3390C0}"/>
          </ac:spMkLst>
        </pc:spChg>
        <pc:spChg chg="del">
          <ac:chgData name="Granlund Nina" userId="S::nina.granlund@hel.fi::ca019e4a-6e5c-49ce-ae1e-56900226448b" providerId="AD" clId="Web-{F179DCE9-C9DB-7464-8939-4172AD847B55}" dt="2021-04-30T11:53:17.019" v="36"/>
          <ac:spMkLst>
            <pc:docMk/>
            <pc:sldMk cId="4220356650" sldId="269"/>
            <ac:spMk id="3" creationId="{25668A3E-03D3-41AD-8B71-8124A508CA6B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56:39.978" v="39"/>
          <ac:spMkLst>
            <pc:docMk/>
            <pc:sldMk cId="4220356650" sldId="269"/>
            <ac:spMk id="8" creationId="{04B584EA-DC1F-44B9-BE80-AA30181C727F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56:39.978" v="39"/>
          <ac:spMkLst>
            <pc:docMk/>
            <pc:sldMk cId="4220356650" sldId="269"/>
            <ac:spMk id="11" creationId="{C7FA33FF-088D-4F16-95A2-2C64D353DEA8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56:39.978" v="39"/>
          <ac:spMkLst>
            <pc:docMk/>
            <pc:sldMk cId="4220356650" sldId="269"/>
            <ac:spMk id="13" creationId="{A376EFB1-01CF-419F-ABF1-2AF02BBFCBD1}"/>
          </ac:spMkLst>
        </pc:spChg>
        <pc:spChg chg="add del">
          <ac:chgData name="Granlund Nina" userId="S::nina.granlund@hel.fi::ca019e4a-6e5c-49ce-ae1e-56900226448b" providerId="AD" clId="Web-{F179DCE9-C9DB-7464-8939-4172AD847B55}" dt="2021-04-30T11:56:39.978" v="39"/>
          <ac:spMkLst>
            <pc:docMk/>
            <pc:sldMk cId="4220356650" sldId="269"/>
            <ac:spMk id="15" creationId="{FF9DEA15-78BD-4750-AA18-B9F28A6D5AB8}"/>
          </ac:spMkLst>
        </pc:spChg>
        <pc:spChg chg="add">
          <ac:chgData name="Granlund Nina" userId="S::nina.granlund@hel.fi::ca019e4a-6e5c-49ce-ae1e-56900226448b" providerId="AD" clId="Web-{F179DCE9-C9DB-7464-8939-4172AD847B55}" dt="2021-04-30T11:56:39.978" v="39"/>
          <ac:spMkLst>
            <pc:docMk/>
            <pc:sldMk cId="4220356650" sldId="269"/>
            <ac:spMk id="20" creationId="{605494DE-B078-4D87-BB01-C84320618DAD}"/>
          </ac:spMkLst>
        </pc:spChg>
        <pc:spChg chg="add">
          <ac:chgData name="Granlund Nina" userId="S::nina.granlund@hel.fi::ca019e4a-6e5c-49ce-ae1e-56900226448b" providerId="AD" clId="Web-{F179DCE9-C9DB-7464-8939-4172AD847B55}" dt="2021-04-30T11:56:39.978" v="39"/>
          <ac:spMkLst>
            <pc:docMk/>
            <pc:sldMk cId="4220356650" sldId="269"/>
            <ac:spMk id="22" creationId="{9A0576B0-CD8C-4661-95C8-A9F2CE7CDDB0}"/>
          </ac:spMkLst>
        </pc:spChg>
        <pc:spChg chg="add">
          <ac:chgData name="Granlund Nina" userId="S::nina.granlund@hel.fi::ca019e4a-6e5c-49ce-ae1e-56900226448b" providerId="AD" clId="Web-{F179DCE9-C9DB-7464-8939-4172AD847B55}" dt="2021-04-30T11:56:39.978" v="39"/>
          <ac:spMkLst>
            <pc:docMk/>
            <pc:sldMk cId="4220356650" sldId="269"/>
            <ac:spMk id="24" creationId="{3FF60E2B-3919-423C-B1FF-56CDE6681165}"/>
          </ac:spMkLst>
        </pc:spChg>
        <pc:picChg chg="add mod ord">
          <ac:chgData name="Granlund Nina" userId="S::nina.granlund@hel.fi::ca019e4a-6e5c-49ce-ae1e-56900226448b" providerId="AD" clId="Web-{F179DCE9-C9DB-7464-8939-4172AD847B55}" dt="2021-04-30T11:56:39.978" v="39"/>
          <ac:picMkLst>
            <pc:docMk/>
            <pc:sldMk cId="4220356650" sldId="269"/>
            <ac:picMk id="4" creationId="{FC893F0B-ED87-44BE-B35C-C1CA68DDCA64}"/>
          </ac:picMkLst>
        </pc:picChg>
      </pc:sldChg>
      <pc:sldChg chg="addSp delSp modSp new mod setBg">
        <pc:chgData name="Granlund Nina" userId="S::nina.granlund@hel.fi::ca019e4a-6e5c-49ce-ae1e-56900226448b" providerId="AD" clId="Web-{F179DCE9-C9DB-7464-8939-4172AD847B55}" dt="2021-04-30T12:00:15.703" v="46"/>
        <pc:sldMkLst>
          <pc:docMk/>
          <pc:sldMk cId="3951123273" sldId="270"/>
        </pc:sldMkLst>
        <pc:spChg chg="mod">
          <ac:chgData name="Granlund Nina" userId="S::nina.granlund@hel.fi::ca019e4a-6e5c-49ce-ae1e-56900226448b" providerId="AD" clId="Web-{F179DCE9-C9DB-7464-8939-4172AD847B55}" dt="2021-04-30T12:00:15.703" v="46"/>
          <ac:spMkLst>
            <pc:docMk/>
            <pc:sldMk cId="3951123273" sldId="270"/>
            <ac:spMk id="2" creationId="{D933AEC7-5F81-42BC-B70C-A83EB2CF198D}"/>
          </ac:spMkLst>
        </pc:spChg>
        <pc:spChg chg="del">
          <ac:chgData name="Granlund Nina" userId="S::nina.granlund@hel.fi::ca019e4a-6e5c-49ce-ae1e-56900226448b" providerId="AD" clId="Web-{F179DCE9-C9DB-7464-8939-4172AD847B55}" dt="2021-04-30T11:59:41.545" v="42"/>
          <ac:spMkLst>
            <pc:docMk/>
            <pc:sldMk cId="3951123273" sldId="270"/>
            <ac:spMk id="3" creationId="{AB3D54E1-81B6-4832-8282-9990DFF3C477}"/>
          </ac:spMkLst>
        </pc:spChg>
        <pc:spChg chg="add">
          <ac:chgData name="Granlund Nina" userId="S::nina.granlund@hel.fi::ca019e4a-6e5c-49ce-ae1e-56900226448b" providerId="AD" clId="Web-{F179DCE9-C9DB-7464-8939-4172AD847B55}" dt="2021-04-30T12:00:15.703" v="46"/>
          <ac:spMkLst>
            <pc:docMk/>
            <pc:sldMk cId="3951123273" sldId="270"/>
            <ac:spMk id="9" creationId="{605494DE-B078-4D87-BB01-C84320618DAD}"/>
          </ac:spMkLst>
        </pc:spChg>
        <pc:spChg chg="add">
          <ac:chgData name="Granlund Nina" userId="S::nina.granlund@hel.fi::ca019e4a-6e5c-49ce-ae1e-56900226448b" providerId="AD" clId="Web-{F179DCE9-C9DB-7464-8939-4172AD847B55}" dt="2021-04-30T12:00:15.703" v="46"/>
          <ac:spMkLst>
            <pc:docMk/>
            <pc:sldMk cId="3951123273" sldId="270"/>
            <ac:spMk id="11" creationId="{9A0576B0-CD8C-4661-95C8-A9F2CE7CDDB0}"/>
          </ac:spMkLst>
        </pc:spChg>
        <pc:spChg chg="add">
          <ac:chgData name="Granlund Nina" userId="S::nina.granlund@hel.fi::ca019e4a-6e5c-49ce-ae1e-56900226448b" providerId="AD" clId="Web-{F179DCE9-C9DB-7464-8939-4172AD847B55}" dt="2021-04-30T12:00:15.703" v="46"/>
          <ac:spMkLst>
            <pc:docMk/>
            <pc:sldMk cId="3951123273" sldId="270"/>
            <ac:spMk id="13" creationId="{3FF60E2B-3919-423C-B1FF-56CDE6681165}"/>
          </ac:spMkLst>
        </pc:spChg>
        <pc:picChg chg="add mod ord">
          <ac:chgData name="Granlund Nina" userId="S::nina.granlund@hel.fi::ca019e4a-6e5c-49ce-ae1e-56900226448b" providerId="AD" clId="Web-{F179DCE9-C9DB-7464-8939-4172AD847B55}" dt="2021-04-30T12:00:15.703" v="46"/>
          <ac:picMkLst>
            <pc:docMk/>
            <pc:sldMk cId="3951123273" sldId="270"/>
            <ac:picMk id="4" creationId="{4BA7EE9C-46E9-46FF-9F16-A7BCA03921C1}"/>
          </ac:picMkLst>
        </pc:picChg>
      </pc:sldChg>
      <pc:sldChg chg="addSp delSp modSp new mod setBg">
        <pc:chgData name="Granlund Nina" userId="S::nina.granlund@hel.fi::ca019e4a-6e5c-49ce-ae1e-56900226448b" providerId="AD" clId="Web-{F179DCE9-C9DB-7464-8939-4172AD847B55}" dt="2021-04-30T12:02:40.691" v="52"/>
        <pc:sldMkLst>
          <pc:docMk/>
          <pc:sldMk cId="2414780567" sldId="271"/>
        </pc:sldMkLst>
        <pc:spChg chg="mod">
          <ac:chgData name="Granlund Nina" userId="S::nina.granlund@hel.fi::ca019e4a-6e5c-49ce-ae1e-56900226448b" providerId="AD" clId="Web-{F179DCE9-C9DB-7464-8939-4172AD847B55}" dt="2021-04-30T12:02:40.691" v="52"/>
          <ac:spMkLst>
            <pc:docMk/>
            <pc:sldMk cId="2414780567" sldId="271"/>
            <ac:spMk id="2" creationId="{B79875AC-7A44-4F9B-B8B3-F8AB8DD84DEF}"/>
          </ac:spMkLst>
        </pc:spChg>
        <pc:spChg chg="del">
          <ac:chgData name="Granlund Nina" userId="S::nina.granlund@hel.fi::ca019e4a-6e5c-49ce-ae1e-56900226448b" providerId="AD" clId="Web-{F179DCE9-C9DB-7464-8939-4172AD847B55}" dt="2021-04-30T12:01:59.674" v="48"/>
          <ac:spMkLst>
            <pc:docMk/>
            <pc:sldMk cId="2414780567" sldId="271"/>
            <ac:spMk id="3" creationId="{1DD717C0-57C3-4BB8-8370-31D13A1D73BA}"/>
          </ac:spMkLst>
        </pc:spChg>
        <pc:spChg chg="add">
          <ac:chgData name="Granlund Nina" userId="S::nina.granlund@hel.fi::ca019e4a-6e5c-49ce-ae1e-56900226448b" providerId="AD" clId="Web-{F179DCE9-C9DB-7464-8939-4172AD847B55}" dt="2021-04-30T12:02:40.691" v="52"/>
          <ac:spMkLst>
            <pc:docMk/>
            <pc:sldMk cId="2414780567" sldId="271"/>
            <ac:spMk id="9" creationId="{605494DE-B078-4D87-BB01-C84320618DAD}"/>
          </ac:spMkLst>
        </pc:spChg>
        <pc:spChg chg="add">
          <ac:chgData name="Granlund Nina" userId="S::nina.granlund@hel.fi::ca019e4a-6e5c-49ce-ae1e-56900226448b" providerId="AD" clId="Web-{F179DCE9-C9DB-7464-8939-4172AD847B55}" dt="2021-04-30T12:02:40.691" v="52"/>
          <ac:spMkLst>
            <pc:docMk/>
            <pc:sldMk cId="2414780567" sldId="271"/>
            <ac:spMk id="11" creationId="{9A0576B0-CD8C-4661-95C8-A9F2CE7CDDB0}"/>
          </ac:spMkLst>
        </pc:spChg>
        <pc:spChg chg="add">
          <ac:chgData name="Granlund Nina" userId="S::nina.granlund@hel.fi::ca019e4a-6e5c-49ce-ae1e-56900226448b" providerId="AD" clId="Web-{F179DCE9-C9DB-7464-8939-4172AD847B55}" dt="2021-04-30T12:02:40.691" v="52"/>
          <ac:spMkLst>
            <pc:docMk/>
            <pc:sldMk cId="2414780567" sldId="271"/>
            <ac:spMk id="13" creationId="{3FF60E2B-3919-423C-B1FF-56CDE6681165}"/>
          </ac:spMkLst>
        </pc:spChg>
        <pc:picChg chg="add mod ord">
          <ac:chgData name="Granlund Nina" userId="S::nina.granlund@hel.fi::ca019e4a-6e5c-49ce-ae1e-56900226448b" providerId="AD" clId="Web-{F179DCE9-C9DB-7464-8939-4172AD847B55}" dt="2021-04-30T12:02:40.691" v="52"/>
          <ac:picMkLst>
            <pc:docMk/>
            <pc:sldMk cId="2414780567" sldId="271"/>
            <ac:picMk id="4" creationId="{B727A90A-EF3E-4D7A-8EBB-3E0C95E9A764}"/>
          </ac:picMkLst>
        </pc:picChg>
      </pc:sldChg>
    </pc:docChg>
  </pc:docChgLst>
  <pc:docChgLst>
    <pc:chgData name="Nina Granlund" userId="ca019e4a-6e5c-49ce-ae1e-56900226448b" providerId="ADAL" clId="{7D53E62A-692E-3942-9AB5-47EEFDCBA5BD}"/>
    <pc:docChg chg="undo custSel addSld delSld">
      <pc:chgData name="Nina Granlund" userId="ca019e4a-6e5c-49ce-ae1e-56900226448b" providerId="ADAL" clId="{7D53E62A-692E-3942-9AB5-47EEFDCBA5BD}" dt="2021-05-02T07:22:42.543" v="1" actId="680"/>
      <pc:docMkLst>
        <pc:docMk/>
      </pc:docMkLst>
      <pc:sldChg chg="new del">
        <pc:chgData name="Nina Granlund" userId="ca019e4a-6e5c-49ce-ae1e-56900226448b" providerId="ADAL" clId="{7D53E62A-692E-3942-9AB5-47EEFDCBA5BD}" dt="2021-05-02T07:22:42.543" v="1" actId="680"/>
        <pc:sldMkLst>
          <pc:docMk/>
          <pc:sldMk cId="2963741533" sldId="272"/>
        </pc:sldMkLst>
      </pc:sldChg>
    </pc:docChg>
  </pc:docChgLst>
  <pc:docChgLst>
    <pc:chgData name="Granlund Nina" userId="S::nina.granlund@hel.fi::ca019e4a-6e5c-49ce-ae1e-56900226448b" providerId="AD" clId="Web-{E6071583-A6E3-5132-6DC6-F1EABB8FFFB9}"/>
    <pc:docChg chg="modSld">
      <pc:chgData name="Granlund Nina" userId="S::nina.granlund@hel.fi::ca019e4a-6e5c-49ce-ae1e-56900226448b" providerId="AD" clId="Web-{E6071583-A6E3-5132-6DC6-F1EABB8FFFB9}" dt="2021-05-02T07:04:09.872" v="1"/>
      <pc:docMkLst>
        <pc:docMk/>
      </pc:docMkLst>
      <pc:sldChg chg="modSp">
        <pc:chgData name="Granlund Nina" userId="S::nina.granlund@hel.fi::ca019e4a-6e5c-49ce-ae1e-56900226448b" providerId="AD" clId="Web-{E6071583-A6E3-5132-6DC6-F1EABB8FFFB9}" dt="2021-05-02T07:04:09.872" v="1"/>
        <pc:sldMkLst>
          <pc:docMk/>
          <pc:sldMk cId="2986823501" sldId="268"/>
        </pc:sldMkLst>
        <pc:picChg chg="mod modVis">
          <ac:chgData name="Granlund Nina" userId="S::nina.granlund@hel.fi::ca019e4a-6e5c-49ce-ae1e-56900226448b" providerId="AD" clId="Web-{E6071583-A6E3-5132-6DC6-F1EABB8FFFB9}" dt="2021-05-02T07:04:09.872" v="1"/>
          <ac:picMkLst>
            <pc:docMk/>
            <pc:sldMk cId="2986823501" sldId="268"/>
            <ac:picMk id="4" creationId="{74F64153-8EE0-4402-ACEF-BEAE66577DAC}"/>
          </ac:picMkLst>
        </pc:picChg>
      </pc:sldChg>
    </pc:docChg>
  </pc:docChgLst>
  <pc:docChgLst>
    <pc:chgData name="Granlund Nina" userId="S::nina.granlund@hel.fi::ca019e4a-6e5c-49ce-ae1e-56900226448b" providerId="AD" clId="Web-{1C762CA9-4CBA-4414-8A17-732A30C04A2D}"/>
    <pc:docChg chg="addSld modSld sldOrd">
      <pc:chgData name="Granlund Nina" userId="S::nina.granlund@hel.fi::ca019e4a-6e5c-49ce-ae1e-56900226448b" providerId="AD" clId="Web-{1C762CA9-4CBA-4414-8A17-732A30C04A2D}" dt="2021-04-28T11:54:52.247" v="997"/>
      <pc:docMkLst>
        <pc:docMk/>
      </pc:docMkLst>
      <pc:sldChg chg="modSp">
        <pc:chgData name="Granlund Nina" userId="S::nina.granlund@hel.fi::ca019e4a-6e5c-49ce-ae1e-56900226448b" providerId="AD" clId="Web-{1C762CA9-4CBA-4414-8A17-732A30C04A2D}" dt="2021-04-28T07:58:01.398" v="44" actId="20577"/>
        <pc:sldMkLst>
          <pc:docMk/>
          <pc:sldMk cId="782385677" sldId="256"/>
        </pc:sldMkLst>
        <pc:spChg chg="mod">
          <ac:chgData name="Granlund Nina" userId="S::nina.granlund@hel.fi::ca019e4a-6e5c-49ce-ae1e-56900226448b" providerId="AD" clId="Web-{1C762CA9-4CBA-4414-8A17-732A30C04A2D}" dt="2021-04-28T07:57:32.350" v="20" actId="20577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Granlund Nina" userId="S::nina.granlund@hel.fi::ca019e4a-6e5c-49ce-ae1e-56900226448b" providerId="AD" clId="Web-{1C762CA9-4CBA-4414-8A17-732A30C04A2D}" dt="2021-04-28T07:58:01.398" v="44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addSp delSp modSp new">
        <pc:chgData name="Granlund Nina" userId="S::nina.granlund@hel.fi::ca019e4a-6e5c-49ce-ae1e-56900226448b" providerId="AD" clId="Web-{1C762CA9-4CBA-4414-8A17-732A30C04A2D}" dt="2021-04-28T08:25:38.814" v="367" actId="20577"/>
        <pc:sldMkLst>
          <pc:docMk/>
          <pc:sldMk cId="3704713973" sldId="257"/>
        </pc:sldMkLst>
        <pc:spChg chg="mod">
          <ac:chgData name="Granlund Nina" userId="S::nina.granlund@hel.fi::ca019e4a-6e5c-49ce-ae1e-56900226448b" providerId="AD" clId="Web-{1C762CA9-4CBA-4414-8A17-732A30C04A2D}" dt="2021-04-28T08:08:52.867" v="263" actId="20577"/>
          <ac:spMkLst>
            <pc:docMk/>
            <pc:sldMk cId="3704713973" sldId="257"/>
            <ac:spMk id="2" creationId="{11E0AA3E-BE73-4A47-8FA0-1D2E48AEE1C0}"/>
          </ac:spMkLst>
        </pc:spChg>
        <pc:spChg chg="mod">
          <ac:chgData name="Granlund Nina" userId="S::nina.granlund@hel.fi::ca019e4a-6e5c-49ce-ae1e-56900226448b" providerId="AD" clId="Web-{1C762CA9-4CBA-4414-8A17-732A30C04A2D}" dt="2021-04-28T08:25:38.814" v="367" actId="20577"/>
          <ac:spMkLst>
            <pc:docMk/>
            <pc:sldMk cId="3704713973" sldId="257"/>
            <ac:spMk id="3" creationId="{9CE5ADFD-9960-4F1E-8A80-FEFBA0C87058}"/>
          </ac:spMkLst>
        </pc:spChg>
        <pc:spChg chg="add del mod">
          <ac:chgData name="Granlund Nina" userId="S::nina.granlund@hel.fi::ca019e4a-6e5c-49ce-ae1e-56900226448b" providerId="AD" clId="Web-{1C762CA9-4CBA-4414-8A17-732A30C04A2D}" dt="2021-04-28T08:08:34.820" v="239"/>
          <ac:spMkLst>
            <pc:docMk/>
            <pc:sldMk cId="3704713973" sldId="257"/>
            <ac:spMk id="4" creationId="{A984A907-0ACA-4EA2-B3F9-5658E90596A8}"/>
          </ac:spMkLst>
        </pc:spChg>
      </pc:sldChg>
      <pc:sldChg chg="modSp new">
        <pc:chgData name="Granlund Nina" userId="S::nina.granlund@hel.fi::ca019e4a-6e5c-49ce-ae1e-56900226448b" providerId="AD" clId="Web-{1C762CA9-4CBA-4414-8A17-732A30C04A2D}" dt="2021-04-28T10:47:37.633" v="956" actId="20577"/>
        <pc:sldMkLst>
          <pc:docMk/>
          <pc:sldMk cId="77798209" sldId="258"/>
        </pc:sldMkLst>
        <pc:spChg chg="mod">
          <ac:chgData name="Granlund Nina" userId="S::nina.granlund@hel.fi::ca019e4a-6e5c-49ce-ae1e-56900226448b" providerId="AD" clId="Web-{1C762CA9-4CBA-4414-8A17-732A30C04A2D}" dt="2021-04-28T08:09:04.836" v="283" actId="20577"/>
          <ac:spMkLst>
            <pc:docMk/>
            <pc:sldMk cId="77798209" sldId="258"/>
            <ac:spMk id="2" creationId="{C5210E28-86C5-4B57-90F6-F03DAEDDB43E}"/>
          </ac:spMkLst>
        </pc:spChg>
        <pc:spChg chg="mod">
          <ac:chgData name="Granlund Nina" userId="S::nina.granlund@hel.fi::ca019e4a-6e5c-49ce-ae1e-56900226448b" providerId="AD" clId="Web-{1C762CA9-4CBA-4414-8A17-732A30C04A2D}" dt="2021-04-28T10:47:37.633" v="956" actId="20577"/>
          <ac:spMkLst>
            <pc:docMk/>
            <pc:sldMk cId="77798209" sldId="258"/>
            <ac:spMk id="3" creationId="{C6CDCAA1-7CE6-418E-A08D-CF025F9983C8}"/>
          </ac:spMkLst>
        </pc:spChg>
      </pc:sldChg>
      <pc:sldChg chg="modSp new ord">
        <pc:chgData name="Granlund Nina" userId="S::nina.granlund@hel.fi::ca019e4a-6e5c-49ce-ae1e-56900226448b" providerId="AD" clId="Web-{1C762CA9-4CBA-4414-8A17-732A30C04A2D}" dt="2021-04-28T10:42:03.515" v="687"/>
        <pc:sldMkLst>
          <pc:docMk/>
          <pc:sldMk cId="3014616702" sldId="259"/>
        </pc:sldMkLst>
        <pc:spChg chg="mod">
          <ac:chgData name="Granlund Nina" userId="S::nina.granlund@hel.fi::ca019e4a-6e5c-49ce-ae1e-56900226448b" providerId="AD" clId="Web-{1C762CA9-4CBA-4414-8A17-732A30C04A2D}" dt="2021-04-28T09:33:04.632" v="381" actId="20577"/>
          <ac:spMkLst>
            <pc:docMk/>
            <pc:sldMk cId="3014616702" sldId="259"/>
            <ac:spMk id="2" creationId="{7FA95866-8390-42DB-92F9-B81DD7B61699}"/>
          </ac:spMkLst>
        </pc:spChg>
        <pc:spChg chg="mod">
          <ac:chgData name="Granlund Nina" userId="S::nina.granlund@hel.fi::ca019e4a-6e5c-49ce-ae1e-56900226448b" providerId="AD" clId="Web-{1C762CA9-4CBA-4414-8A17-732A30C04A2D}" dt="2021-04-28T09:34:29.041" v="447" actId="20577"/>
          <ac:spMkLst>
            <pc:docMk/>
            <pc:sldMk cId="3014616702" sldId="259"/>
            <ac:spMk id="3" creationId="{95B12176-CC31-47F2-848E-96698A3FCE94}"/>
          </ac:spMkLst>
        </pc:spChg>
      </pc:sldChg>
      <pc:sldChg chg="modSp new">
        <pc:chgData name="Granlund Nina" userId="S::nina.granlund@hel.fi::ca019e4a-6e5c-49ce-ae1e-56900226448b" providerId="AD" clId="Web-{1C762CA9-4CBA-4414-8A17-732A30C04A2D}" dt="2021-04-28T10:48:32.759" v="995" actId="20577"/>
        <pc:sldMkLst>
          <pc:docMk/>
          <pc:sldMk cId="1433764695" sldId="260"/>
        </pc:sldMkLst>
        <pc:spChg chg="mod">
          <ac:chgData name="Granlund Nina" userId="S::nina.granlund@hel.fi::ca019e4a-6e5c-49ce-ae1e-56900226448b" providerId="AD" clId="Web-{1C762CA9-4CBA-4414-8A17-732A30C04A2D}" dt="2021-04-28T10:39:40.183" v="655" actId="20577"/>
          <ac:spMkLst>
            <pc:docMk/>
            <pc:sldMk cId="1433764695" sldId="260"/>
            <ac:spMk id="2" creationId="{459647E3-1E8A-47ED-86C8-1E31188A676D}"/>
          </ac:spMkLst>
        </pc:spChg>
        <pc:spChg chg="mod">
          <ac:chgData name="Granlund Nina" userId="S::nina.granlund@hel.fi::ca019e4a-6e5c-49ce-ae1e-56900226448b" providerId="AD" clId="Web-{1C762CA9-4CBA-4414-8A17-732A30C04A2D}" dt="2021-04-28T10:48:32.759" v="995" actId="20577"/>
          <ac:spMkLst>
            <pc:docMk/>
            <pc:sldMk cId="1433764695" sldId="260"/>
            <ac:spMk id="3" creationId="{7416592E-7C60-4769-A554-BD0A900BFB1A}"/>
          </ac:spMkLst>
        </pc:spChg>
      </pc:sldChg>
      <pc:sldChg chg="modSp new ord">
        <pc:chgData name="Granlund Nina" userId="S::nina.granlund@hel.fi::ca019e4a-6e5c-49ce-ae1e-56900226448b" providerId="AD" clId="Web-{1C762CA9-4CBA-4414-8A17-732A30C04A2D}" dt="2021-04-28T11:54:52.247" v="997"/>
        <pc:sldMkLst>
          <pc:docMk/>
          <pc:sldMk cId="2279606262" sldId="261"/>
        </pc:sldMkLst>
        <pc:spChg chg="mod">
          <ac:chgData name="Granlund Nina" userId="S::nina.granlund@hel.fi::ca019e4a-6e5c-49ce-ae1e-56900226448b" providerId="AD" clId="Web-{1C762CA9-4CBA-4414-8A17-732A30C04A2D}" dt="2021-04-28T10:46:43.241" v="930" actId="20577"/>
          <ac:spMkLst>
            <pc:docMk/>
            <pc:sldMk cId="2279606262" sldId="261"/>
            <ac:spMk id="2" creationId="{47FCDF6A-4DE4-42B2-9290-790C53950938}"/>
          </ac:spMkLst>
        </pc:spChg>
        <pc:spChg chg="mod">
          <ac:chgData name="Granlund Nina" userId="S::nina.granlund@hel.fi::ca019e4a-6e5c-49ce-ae1e-56900226448b" providerId="AD" clId="Web-{1C762CA9-4CBA-4414-8A17-732A30C04A2D}" dt="2021-04-28T10:46:51.835" v="933" actId="20577"/>
          <ac:spMkLst>
            <pc:docMk/>
            <pc:sldMk cId="2279606262" sldId="261"/>
            <ac:spMk id="3" creationId="{61A8241E-9B2A-4074-8D68-6DF97F8B6502}"/>
          </ac:spMkLst>
        </pc:spChg>
      </pc:sldChg>
    </pc:docChg>
  </pc:docChgLst>
  <pc:docChgLst>
    <pc:chgData name="Granlund Nina" userId="S::nina.granlund@hel.fi::ca019e4a-6e5c-49ce-ae1e-56900226448b" providerId="AD" clId="Web-{8CD53E5D-B747-DD3A-107A-7622EECBD650}"/>
    <pc:docChg chg="addSld delSld modSld sldOrd">
      <pc:chgData name="Granlund Nina" userId="S::nina.granlund@hel.fi::ca019e4a-6e5c-49ce-ae1e-56900226448b" providerId="AD" clId="Web-{8CD53E5D-B747-DD3A-107A-7622EECBD650}" dt="2021-04-29T11:28:21.484" v="1553" actId="20577"/>
      <pc:docMkLst>
        <pc:docMk/>
      </pc:docMkLst>
      <pc:sldChg chg="modSp">
        <pc:chgData name="Granlund Nina" userId="S::nina.granlund@hel.fi::ca019e4a-6e5c-49ce-ae1e-56900226448b" providerId="AD" clId="Web-{8CD53E5D-B747-DD3A-107A-7622EECBD650}" dt="2021-04-29T10:50:46.925" v="381" actId="20577"/>
        <pc:sldMkLst>
          <pc:docMk/>
          <pc:sldMk cId="3704713973" sldId="257"/>
        </pc:sldMkLst>
        <pc:spChg chg="mod">
          <ac:chgData name="Granlund Nina" userId="S::nina.granlund@hel.fi::ca019e4a-6e5c-49ce-ae1e-56900226448b" providerId="AD" clId="Web-{8CD53E5D-B747-DD3A-107A-7622EECBD650}" dt="2021-04-29T10:50:46.925" v="381" actId="20577"/>
          <ac:spMkLst>
            <pc:docMk/>
            <pc:sldMk cId="3704713973" sldId="257"/>
            <ac:spMk id="2" creationId="{11E0AA3E-BE73-4A47-8FA0-1D2E48AEE1C0}"/>
          </ac:spMkLst>
        </pc:spChg>
        <pc:spChg chg="mod">
          <ac:chgData name="Granlund Nina" userId="S::nina.granlund@hel.fi::ca019e4a-6e5c-49ce-ae1e-56900226448b" providerId="AD" clId="Web-{8CD53E5D-B747-DD3A-107A-7622EECBD650}" dt="2021-04-29T10:50:25.893" v="373" actId="20577"/>
          <ac:spMkLst>
            <pc:docMk/>
            <pc:sldMk cId="3704713973" sldId="257"/>
            <ac:spMk id="3" creationId="{9CE5ADFD-9960-4F1E-8A80-FEFBA0C87058}"/>
          </ac:spMkLst>
        </pc:spChg>
      </pc:sldChg>
      <pc:sldChg chg="modSp ord">
        <pc:chgData name="Granlund Nina" userId="S::nina.granlund@hel.fi::ca019e4a-6e5c-49ce-ae1e-56900226448b" providerId="AD" clId="Web-{8CD53E5D-B747-DD3A-107A-7622EECBD650}" dt="2021-04-29T11:28:21.484" v="1553" actId="20577"/>
        <pc:sldMkLst>
          <pc:docMk/>
          <pc:sldMk cId="77798209" sldId="258"/>
        </pc:sldMkLst>
        <pc:spChg chg="mod">
          <ac:chgData name="Granlund Nina" userId="S::nina.granlund@hel.fi::ca019e4a-6e5c-49ce-ae1e-56900226448b" providerId="AD" clId="Web-{8CD53E5D-B747-DD3A-107A-7622EECBD650}" dt="2021-04-29T11:28:21.484" v="1553" actId="20577"/>
          <ac:spMkLst>
            <pc:docMk/>
            <pc:sldMk cId="77798209" sldId="258"/>
            <ac:spMk id="2" creationId="{C5210E28-86C5-4B57-90F6-F03DAEDDB43E}"/>
          </ac:spMkLst>
        </pc:spChg>
        <pc:spChg chg="mod">
          <ac:chgData name="Granlund Nina" userId="S::nina.granlund@hel.fi::ca019e4a-6e5c-49ce-ae1e-56900226448b" providerId="AD" clId="Web-{8CD53E5D-B747-DD3A-107A-7622EECBD650}" dt="2021-04-29T11:28:01.234" v="1550" actId="20577"/>
          <ac:spMkLst>
            <pc:docMk/>
            <pc:sldMk cId="77798209" sldId="258"/>
            <ac:spMk id="3" creationId="{C6CDCAA1-7CE6-418E-A08D-CF025F9983C8}"/>
          </ac:spMkLst>
        </pc:spChg>
      </pc:sldChg>
      <pc:sldChg chg="modSp">
        <pc:chgData name="Granlund Nina" userId="S::nina.granlund@hel.fi::ca019e4a-6e5c-49ce-ae1e-56900226448b" providerId="AD" clId="Web-{8CD53E5D-B747-DD3A-107A-7622EECBD650}" dt="2021-04-29T11:27:18.623" v="1546" actId="20577"/>
        <pc:sldMkLst>
          <pc:docMk/>
          <pc:sldMk cId="3014616702" sldId="259"/>
        </pc:sldMkLst>
        <pc:spChg chg="mod">
          <ac:chgData name="Granlund Nina" userId="S::nina.granlund@hel.fi::ca019e4a-6e5c-49ce-ae1e-56900226448b" providerId="AD" clId="Web-{8CD53E5D-B747-DD3A-107A-7622EECBD650}" dt="2021-04-29T11:27:18.623" v="1546" actId="20577"/>
          <ac:spMkLst>
            <pc:docMk/>
            <pc:sldMk cId="3014616702" sldId="259"/>
            <ac:spMk id="3" creationId="{95B12176-CC31-47F2-848E-96698A3FCE94}"/>
          </ac:spMkLst>
        </pc:spChg>
      </pc:sldChg>
      <pc:sldChg chg="modSp">
        <pc:chgData name="Granlund Nina" userId="S::nina.granlund@hel.fi::ca019e4a-6e5c-49ce-ae1e-56900226448b" providerId="AD" clId="Web-{8CD53E5D-B747-DD3A-107A-7622EECBD650}" dt="2021-04-29T11:26:28.106" v="1544" actId="20577"/>
        <pc:sldMkLst>
          <pc:docMk/>
          <pc:sldMk cId="1433764695" sldId="260"/>
        </pc:sldMkLst>
        <pc:spChg chg="mod">
          <ac:chgData name="Granlund Nina" userId="S::nina.granlund@hel.fi::ca019e4a-6e5c-49ce-ae1e-56900226448b" providerId="AD" clId="Web-{8CD53E5D-B747-DD3A-107A-7622EECBD650}" dt="2021-04-29T10:48:05.998" v="349" actId="20577"/>
          <ac:spMkLst>
            <pc:docMk/>
            <pc:sldMk cId="1433764695" sldId="260"/>
            <ac:spMk id="2" creationId="{459647E3-1E8A-47ED-86C8-1E31188A676D}"/>
          </ac:spMkLst>
        </pc:spChg>
        <pc:spChg chg="mod">
          <ac:chgData name="Granlund Nina" userId="S::nina.granlund@hel.fi::ca019e4a-6e5c-49ce-ae1e-56900226448b" providerId="AD" clId="Web-{8CD53E5D-B747-DD3A-107A-7622EECBD650}" dt="2021-04-29T11:26:28.106" v="1544" actId="20577"/>
          <ac:spMkLst>
            <pc:docMk/>
            <pc:sldMk cId="1433764695" sldId="260"/>
            <ac:spMk id="3" creationId="{7416592E-7C60-4769-A554-BD0A900BFB1A}"/>
          </ac:spMkLst>
        </pc:spChg>
      </pc:sldChg>
      <pc:sldChg chg="modSp new">
        <pc:chgData name="Granlund Nina" userId="S::nina.granlund@hel.fi::ca019e4a-6e5c-49ce-ae1e-56900226448b" providerId="AD" clId="Web-{8CD53E5D-B747-DD3A-107A-7622EECBD650}" dt="2021-04-29T10:51:10.722" v="386" actId="20577"/>
        <pc:sldMkLst>
          <pc:docMk/>
          <pc:sldMk cId="601576619" sldId="262"/>
        </pc:sldMkLst>
        <pc:spChg chg="mod">
          <ac:chgData name="Granlund Nina" userId="S::nina.granlund@hel.fi::ca019e4a-6e5c-49ce-ae1e-56900226448b" providerId="AD" clId="Web-{8CD53E5D-B747-DD3A-107A-7622EECBD650}" dt="2021-04-29T10:41:16.519" v="60" actId="20577"/>
          <ac:spMkLst>
            <pc:docMk/>
            <pc:sldMk cId="601576619" sldId="262"/>
            <ac:spMk id="2" creationId="{07477388-5FEC-4597-A28B-02F24AF1D09A}"/>
          </ac:spMkLst>
        </pc:spChg>
        <pc:spChg chg="mod">
          <ac:chgData name="Granlund Nina" userId="S::nina.granlund@hel.fi::ca019e4a-6e5c-49ce-ae1e-56900226448b" providerId="AD" clId="Web-{8CD53E5D-B747-DD3A-107A-7622EECBD650}" dt="2021-04-29T10:51:10.722" v="386" actId="20577"/>
          <ac:spMkLst>
            <pc:docMk/>
            <pc:sldMk cId="601576619" sldId="262"/>
            <ac:spMk id="3" creationId="{7EDCB5A9-AE94-4F46-B783-13D9A52A721C}"/>
          </ac:spMkLst>
        </pc:spChg>
      </pc:sldChg>
      <pc:sldChg chg="addSp delSp modSp new">
        <pc:chgData name="Granlund Nina" userId="S::nina.granlund@hel.fi::ca019e4a-6e5c-49ce-ae1e-56900226448b" providerId="AD" clId="Web-{8CD53E5D-B747-DD3A-107A-7622EECBD650}" dt="2021-04-29T11:22:15.803" v="1466" actId="20577"/>
        <pc:sldMkLst>
          <pc:docMk/>
          <pc:sldMk cId="2018026503" sldId="263"/>
        </pc:sldMkLst>
        <pc:spChg chg="mod">
          <ac:chgData name="Granlund Nina" userId="S::nina.granlund@hel.fi::ca019e4a-6e5c-49ce-ae1e-56900226448b" providerId="AD" clId="Web-{8CD53E5D-B747-DD3A-107A-7622EECBD650}" dt="2021-04-29T10:47:33.357" v="340" actId="20577"/>
          <ac:spMkLst>
            <pc:docMk/>
            <pc:sldMk cId="2018026503" sldId="263"/>
            <ac:spMk id="2" creationId="{2DE70E1C-95AF-44EF-87F9-63705EBD54C9}"/>
          </ac:spMkLst>
        </pc:spChg>
        <pc:spChg chg="mod">
          <ac:chgData name="Granlund Nina" userId="S::nina.granlund@hel.fi::ca019e4a-6e5c-49ce-ae1e-56900226448b" providerId="AD" clId="Web-{8CD53E5D-B747-DD3A-107A-7622EECBD650}" dt="2021-04-29T11:22:15.803" v="1466" actId="20577"/>
          <ac:spMkLst>
            <pc:docMk/>
            <pc:sldMk cId="2018026503" sldId="263"/>
            <ac:spMk id="3" creationId="{8AD662FA-1BB3-443D-A4FB-1F4A9F792091}"/>
          </ac:spMkLst>
        </pc:spChg>
        <pc:spChg chg="add del mod">
          <ac:chgData name="Granlund Nina" userId="S::nina.granlund@hel.fi::ca019e4a-6e5c-49ce-ae1e-56900226448b" providerId="AD" clId="Web-{8CD53E5D-B747-DD3A-107A-7622EECBD650}" dt="2021-04-29T10:47:27.091" v="325"/>
          <ac:spMkLst>
            <pc:docMk/>
            <pc:sldMk cId="2018026503" sldId="263"/>
            <ac:spMk id="4" creationId="{81232B00-D7AB-4430-9ED7-33333879D379}"/>
          </ac:spMkLst>
        </pc:spChg>
      </pc:sldChg>
      <pc:sldChg chg="modSp new">
        <pc:chgData name="Granlund Nina" userId="S::nina.granlund@hel.fi::ca019e4a-6e5c-49ce-ae1e-56900226448b" providerId="AD" clId="Web-{8CD53E5D-B747-DD3A-107A-7622EECBD650}" dt="2021-04-29T11:18:05.749" v="1320" actId="20577"/>
        <pc:sldMkLst>
          <pc:docMk/>
          <pc:sldMk cId="589983517" sldId="264"/>
        </pc:sldMkLst>
        <pc:spChg chg="mod">
          <ac:chgData name="Granlund Nina" userId="S::nina.granlund@hel.fi::ca019e4a-6e5c-49ce-ae1e-56900226448b" providerId="AD" clId="Web-{8CD53E5D-B747-DD3A-107A-7622EECBD650}" dt="2021-04-29T11:07:51.061" v="965" actId="20577"/>
          <ac:spMkLst>
            <pc:docMk/>
            <pc:sldMk cId="589983517" sldId="264"/>
            <ac:spMk id="2" creationId="{4513C80E-A48E-4134-97F6-7D4A3D9AFB0B}"/>
          </ac:spMkLst>
        </pc:spChg>
        <pc:spChg chg="mod">
          <ac:chgData name="Granlund Nina" userId="S::nina.granlund@hel.fi::ca019e4a-6e5c-49ce-ae1e-56900226448b" providerId="AD" clId="Web-{8CD53E5D-B747-DD3A-107A-7622EECBD650}" dt="2021-04-29T11:18:05.749" v="1320" actId="20577"/>
          <ac:spMkLst>
            <pc:docMk/>
            <pc:sldMk cId="589983517" sldId="264"/>
            <ac:spMk id="3" creationId="{5D2A7ADE-8586-45EF-BF17-2F5BEA8F966A}"/>
          </ac:spMkLst>
        </pc:spChg>
      </pc:sldChg>
      <pc:sldChg chg="new del">
        <pc:chgData name="Granlund Nina" userId="S::nina.granlund@hel.fi::ca019e4a-6e5c-49ce-ae1e-56900226448b" providerId="AD" clId="Web-{8CD53E5D-B747-DD3A-107A-7622EECBD650}" dt="2021-04-29T11:13:29.570" v="1216"/>
        <pc:sldMkLst>
          <pc:docMk/>
          <pc:sldMk cId="2140233375" sldId="265"/>
        </pc:sldMkLst>
      </pc:sldChg>
      <pc:sldChg chg="modSp new">
        <pc:chgData name="Granlund Nina" userId="S::nina.granlund@hel.fi::ca019e4a-6e5c-49ce-ae1e-56900226448b" providerId="AD" clId="Web-{8CD53E5D-B747-DD3A-107A-7622EECBD650}" dt="2021-04-29T11:13:27.523" v="1215" actId="20577"/>
        <pc:sldMkLst>
          <pc:docMk/>
          <pc:sldMk cId="3726155261" sldId="266"/>
        </pc:sldMkLst>
        <pc:spChg chg="mod">
          <ac:chgData name="Granlund Nina" userId="S::nina.granlund@hel.fi::ca019e4a-6e5c-49ce-ae1e-56900226448b" providerId="AD" clId="Web-{8CD53E5D-B747-DD3A-107A-7622EECBD650}" dt="2021-04-29T11:13:27.523" v="1215" actId="20577"/>
          <ac:spMkLst>
            <pc:docMk/>
            <pc:sldMk cId="3726155261" sldId="266"/>
            <ac:spMk id="2" creationId="{C37AE617-761F-4D3C-9A2E-D5B67641DDC7}"/>
          </ac:spMkLst>
        </pc:spChg>
        <pc:spChg chg="mod">
          <ac:chgData name="Granlund Nina" userId="S::nina.granlund@hel.fi::ca019e4a-6e5c-49ce-ae1e-56900226448b" providerId="AD" clId="Web-{8CD53E5D-B747-DD3A-107A-7622EECBD650}" dt="2021-04-29T11:13:23.804" v="1212" actId="20577"/>
          <ac:spMkLst>
            <pc:docMk/>
            <pc:sldMk cId="3726155261" sldId="266"/>
            <ac:spMk id="3" creationId="{F340C61F-CEB8-4C0C-9C70-F9F5F2AFC9E7}"/>
          </ac:spMkLst>
        </pc:spChg>
      </pc:sldChg>
    </pc:docChg>
  </pc:docChgLst>
  <pc:docChgLst>
    <pc:chgData name="Granlund Nina" userId="S::nina.granlund@hel.fi::ca019e4a-6e5c-49ce-ae1e-56900226448b" providerId="AD" clId="Web-{1C23AD4F-1C31-A390-E0CB-6B6D153673CF}"/>
    <pc:docChg chg="modSld">
      <pc:chgData name="Granlund Nina" userId="S::nina.granlund@hel.fi::ca019e4a-6e5c-49ce-ae1e-56900226448b" providerId="AD" clId="Web-{1C23AD4F-1C31-A390-E0CB-6B6D153673CF}" dt="2021-05-04T06:28:31.179" v="14" actId="20577"/>
      <pc:docMkLst>
        <pc:docMk/>
      </pc:docMkLst>
      <pc:sldChg chg="modSp">
        <pc:chgData name="Granlund Nina" userId="S::nina.granlund@hel.fi::ca019e4a-6e5c-49ce-ae1e-56900226448b" providerId="AD" clId="Web-{1C23AD4F-1C31-A390-E0CB-6B6D153673CF}" dt="2021-05-04T06:03:49.832" v="3" actId="20577"/>
        <pc:sldMkLst>
          <pc:docMk/>
          <pc:sldMk cId="77798209" sldId="258"/>
        </pc:sldMkLst>
        <pc:spChg chg="mod">
          <ac:chgData name="Granlund Nina" userId="S::nina.granlund@hel.fi::ca019e4a-6e5c-49ce-ae1e-56900226448b" providerId="AD" clId="Web-{1C23AD4F-1C31-A390-E0CB-6B6D153673CF}" dt="2021-05-04T06:03:49.832" v="3" actId="20577"/>
          <ac:spMkLst>
            <pc:docMk/>
            <pc:sldMk cId="77798209" sldId="258"/>
            <ac:spMk id="3" creationId="{C6CDCAA1-7CE6-418E-A08D-CF025F9983C8}"/>
          </ac:spMkLst>
        </pc:spChg>
      </pc:sldChg>
      <pc:sldChg chg="modSp">
        <pc:chgData name="Granlund Nina" userId="S::nina.granlund@hel.fi::ca019e4a-6e5c-49ce-ae1e-56900226448b" providerId="AD" clId="Web-{1C23AD4F-1C31-A390-E0CB-6B6D153673CF}" dt="2021-05-04T06:28:31.179" v="14" actId="20577"/>
        <pc:sldMkLst>
          <pc:docMk/>
          <pc:sldMk cId="2279606262" sldId="261"/>
        </pc:sldMkLst>
        <pc:spChg chg="mod">
          <ac:chgData name="Granlund Nina" userId="S::nina.granlund@hel.fi::ca019e4a-6e5c-49ce-ae1e-56900226448b" providerId="AD" clId="Web-{1C23AD4F-1C31-A390-E0CB-6B6D153673CF}" dt="2021-05-04T06:28:31.179" v="14" actId="20577"/>
          <ac:spMkLst>
            <pc:docMk/>
            <pc:sldMk cId="2279606262" sldId="261"/>
            <ac:spMk id="3" creationId="{61A8241E-9B2A-4074-8D68-6DF97F8B6502}"/>
          </ac:spMkLst>
        </pc:spChg>
      </pc:sldChg>
    </pc:docChg>
  </pc:docChgLst>
  <pc:docChgLst>
    <pc:chgData name="Granlund Nina" userId="S::nina.granlund@hel.fi::ca019e4a-6e5c-49ce-ae1e-56900226448b" providerId="AD" clId="Web-{7523C59F-50EE-C000-02A9-2B4E9D02D4A0}"/>
    <pc:docChg chg="modSld">
      <pc:chgData name="Granlund Nina" userId="S::nina.granlund@hel.fi::ca019e4a-6e5c-49ce-ae1e-56900226448b" providerId="AD" clId="Web-{7523C59F-50EE-C000-02A9-2B4E9D02D4A0}" dt="2021-05-06T05:01:39.184" v="11"/>
      <pc:docMkLst>
        <pc:docMk/>
      </pc:docMkLst>
      <pc:sldChg chg="addSp delSp modSp">
        <pc:chgData name="Granlund Nina" userId="S::nina.granlund@hel.fi::ca019e4a-6e5c-49ce-ae1e-56900226448b" providerId="AD" clId="Web-{7523C59F-50EE-C000-02A9-2B4E9D02D4A0}" dt="2021-05-06T05:01:39.184" v="11"/>
        <pc:sldMkLst>
          <pc:docMk/>
          <pc:sldMk cId="3951123273" sldId="270"/>
        </pc:sldMkLst>
        <pc:spChg chg="add del">
          <ac:chgData name="Granlund Nina" userId="S::nina.granlund@hel.fi::ca019e4a-6e5c-49ce-ae1e-56900226448b" providerId="AD" clId="Web-{7523C59F-50EE-C000-02A9-2B4E9D02D4A0}" dt="2021-05-06T05:01:39.184" v="11"/>
          <ac:spMkLst>
            <pc:docMk/>
            <pc:sldMk cId="3951123273" sldId="270"/>
            <ac:spMk id="3" creationId="{C03A493F-7AC1-476F-B4F1-02D8D8B2C9E1}"/>
          </ac:spMkLst>
        </pc:spChg>
        <pc:spChg chg="add del mod">
          <ac:chgData name="Granlund Nina" userId="S::nina.granlund@hel.fi::ca019e4a-6e5c-49ce-ae1e-56900226448b" providerId="AD" clId="Web-{7523C59F-50EE-C000-02A9-2B4E9D02D4A0}" dt="2021-05-06T05:01:35.933" v="10"/>
          <ac:spMkLst>
            <pc:docMk/>
            <pc:sldMk cId="3951123273" sldId="270"/>
            <ac:spMk id="5" creationId="{D76E7378-CDB1-444A-AA81-83DC2364BEC4}"/>
          </ac:spMkLst>
        </pc:spChg>
      </pc:sldChg>
    </pc:docChg>
  </pc:docChgLst>
  <pc:docChgLst>
    <pc:chgData name="Granlund Nina" userId="S::nina.granlund@hel.fi::ca019e4a-6e5c-49ce-ae1e-56900226448b" providerId="AD" clId="Web-{A4742A99-BE25-BFA4-E5D1-CBD461B4F33E}"/>
    <pc:docChg chg="modSld">
      <pc:chgData name="Granlund Nina" userId="S::nina.granlund@hel.fi::ca019e4a-6e5c-49ce-ae1e-56900226448b" providerId="AD" clId="Web-{A4742A99-BE25-BFA4-E5D1-CBD461B4F33E}" dt="2021-04-30T12:12:55.121" v="2"/>
      <pc:docMkLst>
        <pc:docMk/>
      </pc:docMkLst>
      <pc:sldChg chg="addSp modSp">
        <pc:chgData name="Granlund Nina" userId="S::nina.granlund@hel.fi::ca019e4a-6e5c-49ce-ae1e-56900226448b" providerId="AD" clId="Web-{A4742A99-BE25-BFA4-E5D1-CBD461B4F33E}" dt="2021-04-30T12:12:55.121" v="2"/>
        <pc:sldMkLst>
          <pc:docMk/>
          <pc:sldMk cId="782385677" sldId="256"/>
        </pc:sldMkLst>
        <pc:picChg chg="add mod ord">
          <ac:chgData name="Granlund Nina" userId="S::nina.granlund@hel.fi::ca019e4a-6e5c-49ce-ae1e-56900226448b" providerId="AD" clId="Web-{A4742A99-BE25-BFA4-E5D1-CBD461B4F33E}" dt="2021-04-30T12:12:55.121" v="2"/>
          <ac:picMkLst>
            <pc:docMk/>
            <pc:sldMk cId="782385677" sldId="256"/>
            <ac:picMk id="4" creationId="{1910A51C-5FDD-49B6-BFC3-1E88C2E4A44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5.5.2021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na.granlund@hel.f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rjastot.fi/kysy/haku?keys=juusto" TargetMode="External"/><Relationship Id="rId2" Type="http://schemas.openxmlformats.org/officeDocument/2006/relationships/hyperlink" Target="https://www.kirjastot.fi/kysy/vastauks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irjastot.fi/kysy/kokoelmat" TargetMode="External"/><Relationship Id="rId4" Type="http://schemas.openxmlformats.org/officeDocument/2006/relationships/hyperlink" Target="https://www.kirjastot.fi/kysy/asiasanat/j/juust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irjasampo.fi/fi/genre/fantasiakirjallisuus" TargetMode="External"/><Relationship Id="rId13" Type="http://schemas.openxmlformats.org/officeDocument/2006/relationships/hyperlink" Target="https://www.kirjastokaista.fi/kirjallisuus-ja-kulttuuri/" TargetMode="External"/><Relationship Id="rId3" Type="http://schemas.openxmlformats.org/officeDocument/2006/relationships/hyperlink" Target="https://www.kirjasampo.fi/fi/sivupiiri" TargetMode="External"/><Relationship Id="rId7" Type="http://schemas.openxmlformats.org/officeDocument/2006/relationships/hyperlink" Target="https://www.kirjasampo.fi/fi/genre" TargetMode="External"/><Relationship Id="rId12" Type="http://schemas.openxmlformats.org/officeDocument/2006/relationships/hyperlink" Target="https://www.kirjasampo.fi/fi/coversearch?s=lila+myrsky&amp;o=title_asc" TargetMode="External"/><Relationship Id="rId2" Type="http://schemas.openxmlformats.org/officeDocument/2006/relationships/hyperlink" Target="https://www.kirjasampo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irjasampo.fi/fi/search/kulsa/obj%3Akoko%253Ap32103" TargetMode="External"/><Relationship Id="rId11" Type="http://schemas.openxmlformats.org/officeDocument/2006/relationships/hyperlink" Target="https://www.kirjasampo.fi/fi/coversearch" TargetMode="External"/><Relationship Id="rId5" Type="http://schemas.openxmlformats.org/officeDocument/2006/relationships/hyperlink" Target="https://www.kirjasampo.fi/fi/search/kulsa/arktinen%20alue" TargetMode="External"/><Relationship Id="rId10" Type="http://schemas.openxmlformats.org/officeDocument/2006/relationships/hyperlink" Target="https://www.kirjasampo.fi/fi/node/12829" TargetMode="External"/><Relationship Id="rId4" Type="http://schemas.openxmlformats.org/officeDocument/2006/relationships/hyperlink" Target="https://www.kirjasampo.fi/fi/kulsa/kauno%253Aperson_123175963753312" TargetMode="External"/><Relationship Id="rId9" Type="http://schemas.openxmlformats.org/officeDocument/2006/relationships/hyperlink" Target="https://www.kirjasampo.fi/fi/kirjahylly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vyhyllyt.musiikkikirjastot.fi/" TargetMode="External"/><Relationship Id="rId2" Type="http://schemas.openxmlformats.org/officeDocument/2006/relationships/hyperlink" Target="https://www.musiikkikirjastot.fi/blog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no.fi/LaajennettuHakutulos.aspx?kappale=jossain&amp;esittaja=rantam%C3%A4ki+merja" TargetMode="External"/><Relationship Id="rId5" Type="http://schemas.openxmlformats.org/officeDocument/2006/relationships/hyperlink" Target="http://www.fono.fi/" TargetMode="External"/><Relationship Id="rId4" Type="http://schemas.openxmlformats.org/officeDocument/2006/relationships/hyperlink" Target="https://musiikkikuuluukaikille.musiikkikirjastot.fi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rjastot.fi/tiedonhaun-opastus/tiedonhakutehtavi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rjastot.fi/tiedonhaun-opastus/haun-suunnittelu" TargetMode="External"/><Relationship Id="rId2" Type="http://schemas.openxmlformats.org/officeDocument/2006/relationships/hyperlink" Target="https://www.kirjastot.fi/tiedonhaun-opastu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usiikkikirjastot.fi/tiedonhaunavuksi/" TargetMode="External"/><Relationship Id="rId4" Type="http://schemas.openxmlformats.org/officeDocument/2006/relationships/hyperlink" Target="https://www.kirjastot.fi/tiedonhaun-opastus/tietokantoja-ja-hakemistoj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kupalat.f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upalat.fi/fi/k/all/hae?f%5B0%5D=field_asiasanat%3A62696&amp;f%5B1%5D=field_asiasanat%3A62296" TargetMode="External"/><Relationship Id="rId2" Type="http://schemas.openxmlformats.org/officeDocument/2006/relationships/hyperlink" Target="https://www.makupalat.fi/fi/k/all/hae/?f%5B0%5D=field_asiasanat%3A6269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kupalat.fi/fi/search/node/terveys%20AND%20koululaise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upalat.fi/fi/k/all/hae/?f%5B0%5D=field_toimija%3A125934&amp;sort=title&amp;order=asc&amp;f%5B1%5D=language%3Afi" TargetMode="External"/><Relationship Id="rId2" Type="http://schemas.openxmlformats.org/officeDocument/2006/relationships/hyperlink" Target="https://www.makupalat.fi/fi/k/all/hae/?f%5B0%5D=field_toimija%3A24410&amp;sort=title&amp;order=asc&amp;f%5B1%5D=language%3Af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Tietopalvelu ja tiedonlähteet Kirjastot.fi</a:t>
            </a:r>
            <a:endParaRPr lang="fi-FI"/>
          </a:p>
        </p:txBody>
      </p:sp>
      <p:pic>
        <p:nvPicPr>
          <p:cNvPr id="4" name="Kuva 4" descr="Kirjastot.fi-logo">
            <a:extLst>
              <a:ext uri="{FF2B5EF4-FFF2-40B4-BE49-F238E27FC236}">
                <a16:creationId xmlns:a16="http://schemas.microsoft.com/office/drawing/2014/main" id="{1910A51C-5FDD-49B6-BFC3-1E88C2E4A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705" y="4992537"/>
            <a:ext cx="1685925" cy="1323975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Nina Granlund, 5.5.2021, </a:t>
            </a:r>
          </a:p>
          <a:p>
            <a:r>
              <a:rPr lang="fi-FI">
                <a:cs typeface="Calibri"/>
                <a:hlinkClick r:id="rId3"/>
              </a:rPr>
              <a:t>nina.granlund@hel.fi</a:t>
            </a:r>
            <a:endParaRPr lang="fi-FI">
              <a:cs typeface="Calibri"/>
            </a:endParaRP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E70E1C-95AF-44EF-87F9-63705EBD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Kysy kirjastonhoitajalta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D662FA-1BB3-443D-A4FB-1F4A9F792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  <a:hlinkClick r:id="rId2"/>
              </a:rPr>
              <a:t>Kysy kirjastonhoitajalta –vastaukset</a:t>
            </a:r>
            <a:r>
              <a:rPr lang="fi-FI">
                <a:cs typeface="Calibri"/>
              </a:rPr>
              <a:t>: </a:t>
            </a:r>
            <a:r>
              <a:rPr lang="fi-FI">
                <a:ea typeface="+mn-lt"/>
                <a:cs typeface="+mn-lt"/>
              </a:rPr>
              <a:t>Selaus, sanahaku, asiasanalistaus. Sanahaulla saa laajemman tuloksen, mutta mukaan mahtuu myös aineistoa, joka ei välttämättä ole relevanttia.</a:t>
            </a:r>
            <a:endParaRPr lang="fi-FI"/>
          </a:p>
          <a:p>
            <a:r>
              <a:rPr lang="fi-FI">
                <a:ea typeface="+mn-lt"/>
                <a:cs typeface="+mn-lt"/>
              </a:rPr>
              <a:t> Esim. haku </a:t>
            </a:r>
            <a:r>
              <a:rPr lang="fi-FI">
                <a:ea typeface="+mn-lt"/>
                <a:cs typeface="+mn-lt"/>
                <a:hlinkClick r:id="rId3"/>
              </a:rPr>
              <a:t>juusto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tuo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enemmän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kysymyksiä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näkyviin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mutta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asiasanalistauksen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kautta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tehty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haku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  <a:hlinkClick r:id="rId4"/>
              </a:rPr>
              <a:t>juusto</a:t>
            </a:r>
            <a:r>
              <a:rPr lang="en-US">
                <a:ea typeface="+mn-lt"/>
                <a:cs typeface="+mn-lt"/>
              </a:rPr>
              <a:t> on </a:t>
            </a:r>
            <a:r>
              <a:rPr lang="en-US" err="1">
                <a:ea typeface="+mn-lt"/>
                <a:cs typeface="+mn-lt"/>
              </a:rPr>
              <a:t>tarkempi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r>
              <a:rPr lang="en-US" err="1">
                <a:ea typeface="+mn-lt"/>
                <a:cs typeface="+mn-lt"/>
              </a:rPr>
              <a:t>Ongelma</a:t>
            </a:r>
            <a:r>
              <a:rPr lang="en-US">
                <a:ea typeface="+mn-lt"/>
                <a:cs typeface="+mn-lt"/>
              </a:rPr>
              <a:t> on, </a:t>
            </a:r>
            <a:r>
              <a:rPr lang="en-US" err="1">
                <a:ea typeface="+mn-lt"/>
                <a:cs typeface="+mn-lt"/>
              </a:rPr>
              <a:t>että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kaikki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vastaajat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eivät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asiasanoita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vastauksiaan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r>
              <a:rPr lang="fi-FI">
                <a:ea typeface="+mn-lt"/>
                <a:cs typeface="+mn-lt"/>
                <a:hlinkClick r:id="rId5"/>
              </a:rPr>
              <a:t>Kokoelmat</a:t>
            </a:r>
            <a:r>
              <a:rPr lang="fi-FI">
                <a:ea typeface="+mn-lt"/>
                <a:cs typeface="+mn-lt"/>
              </a:rPr>
              <a:t>: toimituksen valikoimia kysymyksiä ja vastauksia aiheittain.</a:t>
            </a:r>
            <a:endParaRPr lang="en-US">
              <a:ea typeface="+mn-lt"/>
              <a:cs typeface="+mn-lt"/>
            </a:endParaRP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802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A7B9318-5F17-40AB-BDEA-DD38CF339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>
                <a:solidFill>
                  <a:srgbClr val="FFFFFF"/>
                </a:solidFill>
                <a:cs typeface="Calibri Light"/>
              </a:rPr>
              <a:t>Kirjasampo</a:t>
            </a:r>
            <a:r>
              <a:rPr lang="en-US" sz="5400">
                <a:solidFill>
                  <a:srgbClr val="FFFFFF"/>
                </a:solidFill>
                <a:cs typeface="Calibri Light"/>
              </a:rPr>
              <a:t> ja </a:t>
            </a:r>
            <a:r>
              <a:rPr lang="en-US" sz="5400" err="1">
                <a:solidFill>
                  <a:srgbClr val="FFFFFF"/>
                </a:solidFill>
                <a:cs typeface="Calibri Light"/>
              </a:rPr>
              <a:t>Sivupiiri</a:t>
            </a:r>
            <a:endParaRPr lang="en-US" sz="5400" kern="1200" err="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4" descr="Kuva Kirjasammosta">
            <a:extLst>
              <a:ext uri="{FF2B5EF4-FFF2-40B4-BE49-F238E27FC236}">
                <a16:creationId xmlns:a16="http://schemas.microsoft.com/office/drawing/2014/main" id="{FC893F0B-ED87-44BE-B35C-C1CA68DDC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0971" y="643467"/>
            <a:ext cx="45543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56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9647E3-1E8A-47ED-86C8-1E31188A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Kirjasampo ja Sivupiiri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16592E-7C60-4769-A554-BD0A900BF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>
                <a:cs typeface="Calibri"/>
                <a:hlinkClick r:id="rId2"/>
              </a:rPr>
              <a:t>Kirjasampo</a:t>
            </a:r>
            <a:r>
              <a:rPr lang="fi-FI">
                <a:cs typeface="Calibri"/>
              </a:rPr>
              <a:t> ja </a:t>
            </a:r>
            <a:r>
              <a:rPr lang="fi-FI">
                <a:cs typeface="Calibri"/>
                <a:hlinkClick r:id="rId3"/>
              </a:rPr>
              <a:t>Sivupiiri</a:t>
            </a:r>
            <a:r>
              <a:rPr lang="fi-FI">
                <a:cs typeface="Calibri"/>
              </a:rPr>
              <a:t> (lasten ja nuorten kirjallisuus): kaunokirjallisuuden sisältöjä avaava palvelu, myös kirjailijatietoa.</a:t>
            </a:r>
            <a:endParaRPr lang="fi-FI">
              <a:ea typeface="+mn-lt"/>
              <a:cs typeface="+mn-lt"/>
            </a:endParaRPr>
          </a:p>
          <a:p>
            <a:r>
              <a:rPr lang="fi-FI">
                <a:cs typeface="Calibri"/>
              </a:rPr>
              <a:t>Sanahaku esim. </a:t>
            </a:r>
            <a:r>
              <a:rPr lang="fi-FI">
                <a:cs typeface="Calibri"/>
                <a:hlinkClick r:id="rId4"/>
              </a:rPr>
              <a:t>Westö Kjell</a:t>
            </a:r>
            <a:r>
              <a:rPr lang="fi-FI">
                <a:cs typeface="Calibri"/>
              </a:rPr>
              <a:t>, tai asiasana </a:t>
            </a:r>
            <a:r>
              <a:rPr lang="fi-FI">
                <a:cs typeface="Calibri"/>
                <a:hlinkClick r:id="rId5"/>
              </a:rPr>
              <a:t>arktinen alue</a:t>
            </a:r>
            <a:r>
              <a:rPr lang="fi-FI">
                <a:cs typeface="Calibri"/>
              </a:rPr>
              <a:t>, </a:t>
            </a:r>
            <a:endParaRPr lang="fi-FI">
              <a:ea typeface="+mn-lt"/>
              <a:cs typeface="+mn-lt"/>
            </a:endParaRPr>
          </a:p>
          <a:p>
            <a:r>
              <a:rPr lang="fi-FI">
                <a:cs typeface="Calibri"/>
              </a:rPr>
              <a:t>Asiasanakenttiin kohdistuva haku, esim. </a:t>
            </a:r>
            <a:r>
              <a:rPr lang="fi-FI">
                <a:cs typeface="Calibri"/>
                <a:hlinkClick r:id="rId6"/>
              </a:rPr>
              <a:t>tapahtumapaikka arktinen alue</a:t>
            </a:r>
            <a:r>
              <a:rPr lang="fi-FI">
                <a:cs typeface="Calibri"/>
              </a:rPr>
              <a:t> Hae tuloksesta arktinen alue teos, jossa tapahtumapaikkana on arktinen alue ja klikkaa sanaa.</a:t>
            </a:r>
            <a:endParaRPr lang="fi-FI">
              <a:ea typeface="+mn-lt"/>
              <a:cs typeface="+mn-lt"/>
            </a:endParaRPr>
          </a:p>
          <a:p>
            <a:r>
              <a:rPr lang="fi-FI">
                <a:cs typeface="Calibri"/>
                <a:hlinkClick r:id="rId7"/>
              </a:rPr>
              <a:t>Genrelistat</a:t>
            </a:r>
            <a:r>
              <a:rPr lang="fi-FI">
                <a:cs typeface="Calibri"/>
              </a:rPr>
              <a:t>, esim. </a:t>
            </a:r>
            <a:r>
              <a:rPr lang="fi-FI">
                <a:cs typeface="Calibri"/>
                <a:hlinkClick r:id="rId8"/>
              </a:rPr>
              <a:t>fantasiakirjallisuus</a:t>
            </a:r>
            <a:endParaRPr lang="fi-FI">
              <a:ea typeface="+mn-lt"/>
              <a:cs typeface="+mn-lt"/>
            </a:endParaRPr>
          </a:p>
          <a:p>
            <a:r>
              <a:rPr lang="fi-FI">
                <a:cs typeface="Calibri"/>
                <a:hlinkClick r:id="rId9"/>
              </a:rPr>
              <a:t>Kirjahyllyt</a:t>
            </a:r>
            <a:r>
              <a:rPr lang="fi-FI">
                <a:cs typeface="Calibri"/>
              </a:rPr>
              <a:t>, esim. </a:t>
            </a:r>
            <a:r>
              <a:rPr lang="fi-FI">
                <a:cs typeface="Calibri"/>
                <a:hlinkClick r:id="rId10"/>
              </a:rPr>
              <a:t>3. luokkalaisille lukemista</a:t>
            </a:r>
            <a:endParaRPr lang="fi-FI">
              <a:ea typeface="+mn-lt"/>
              <a:cs typeface="+mn-lt"/>
            </a:endParaRPr>
          </a:p>
          <a:p>
            <a:r>
              <a:rPr lang="fi-FI">
                <a:cs typeface="Calibri"/>
                <a:hlinkClick r:id="rId11"/>
              </a:rPr>
              <a:t>Kansikuvahaku</a:t>
            </a:r>
            <a:r>
              <a:rPr lang="fi-FI">
                <a:cs typeface="Calibri"/>
              </a:rPr>
              <a:t>, esim. </a:t>
            </a:r>
            <a:r>
              <a:rPr lang="fi-FI">
                <a:cs typeface="Calibri"/>
                <a:hlinkClick r:id="rId12"/>
              </a:rPr>
              <a:t>lila kansi, jossa on myrskykuva</a:t>
            </a:r>
            <a:endParaRPr lang="fi-FI">
              <a:ea typeface="+mn-lt"/>
              <a:cs typeface="+mn-lt"/>
            </a:endParaRPr>
          </a:p>
          <a:p>
            <a:r>
              <a:rPr lang="fi-FI">
                <a:cs typeface="Calibri"/>
                <a:hlinkClick r:id="rId13"/>
              </a:rPr>
              <a:t>Kirjastokaista, kirjallisuus ja kirjailijahaastattelut</a:t>
            </a:r>
            <a:endParaRPr lang="fi-FI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3764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9875AC-7A44-4F9B-B8B3-F8AB8DD84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Musiikkikikirjastot.fi ja Fono.fi</a:t>
            </a:r>
          </a:p>
        </p:txBody>
      </p:sp>
      <p:pic>
        <p:nvPicPr>
          <p:cNvPr id="4" name="Kuva 4" descr="Kuva Musiikkikirjastot.fi:stä">
            <a:extLst>
              <a:ext uri="{FF2B5EF4-FFF2-40B4-BE49-F238E27FC236}">
                <a16:creationId xmlns:a16="http://schemas.microsoft.com/office/drawing/2014/main" id="{B727A90A-EF3E-4D7A-8EBB-3E0C95E9A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2224" y="643467"/>
            <a:ext cx="46518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8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CDF6A-4DE4-42B2-9290-790C5395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Calibri"/>
                <a:cs typeface="Calibri"/>
              </a:rPr>
              <a:t>Musiikki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A8241E-9B2A-4074-8D68-6DF97F8B6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ea typeface="+mn-lt"/>
                <a:cs typeface="+mn-lt"/>
                <a:hlinkClick r:id="rId2"/>
              </a:rPr>
              <a:t>Musiikkikirjastot.fi:n blogit:</a:t>
            </a:r>
            <a:endParaRPr lang="fi-FI" dirty="0"/>
          </a:p>
          <a:p>
            <a:r>
              <a:rPr lang="fi-FI" dirty="0">
                <a:ea typeface="+mn-lt"/>
                <a:cs typeface="+mn-lt"/>
                <a:hlinkClick r:id="rId3"/>
              </a:rPr>
              <a:t>Levyhyllyt</a:t>
            </a:r>
            <a:r>
              <a:rPr lang="fi-FI" dirty="0">
                <a:ea typeface="+mn-lt"/>
                <a:cs typeface="+mn-lt"/>
              </a:rPr>
              <a:t> avaa musiikin sisältöjä albumi kerrallaan </a:t>
            </a:r>
            <a:endParaRPr lang="fi-FI" dirty="0"/>
          </a:p>
          <a:p>
            <a:r>
              <a:rPr lang="fi-FI" dirty="0">
                <a:ea typeface="+mn-lt"/>
                <a:cs typeface="+mn-lt"/>
                <a:hlinkClick r:id="rId4"/>
              </a:rPr>
              <a:t>Musiikki</a:t>
            </a:r>
            <a:r>
              <a:rPr lang="fi-FI" i="1" dirty="0">
                <a:ea typeface="+mn-lt"/>
                <a:cs typeface="+mn-lt"/>
                <a:hlinkClick r:id="rId4"/>
              </a:rPr>
              <a:t> </a:t>
            </a:r>
            <a:r>
              <a:rPr lang="fi-FI" dirty="0">
                <a:ea typeface="+mn-lt"/>
                <a:cs typeface="+mn-lt"/>
                <a:hlinkClick r:id="rId4"/>
              </a:rPr>
              <a:t>kuuluu</a:t>
            </a:r>
            <a:r>
              <a:rPr lang="fi-FI" i="1" dirty="0">
                <a:ea typeface="+mn-lt"/>
                <a:cs typeface="+mn-lt"/>
                <a:hlinkClick r:id="rId4"/>
              </a:rPr>
              <a:t> </a:t>
            </a:r>
            <a:r>
              <a:rPr lang="fi-FI" dirty="0">
                <a:ea typeface="+mn-lt"/>
                <a:cs typeface="+mn-lt"/>
                <a:hlinkClick r:id="rId4"/>
              </a:rPr>
              <a:t>kaikille</a:t>
            </a:r>
            <a:r>
              <a:rPr lang="fi-FI" dirty="0">
                <a:ea typeface="+mn-lt"/>
                <a:cs typeface="+mn-lt"/>
              </a:rPr>
              <a:t> blogissa julkaistaan musiikkikirjastojen palveluihin läheisesti liittyviä kirjoituksia, haastatteluita, henkilökuvia, levyuutuuslistauksia.</a:t>
            </a:r>
          </a:p>
          <a:p>
            <a:r>
              <a:rPr lang="fi-FI" dirty="0">
                <a:cs typeface="Calibri"/>
                <a:hlinkClick r:id="rId5"/>
              </a:rPr>
              <a:t>Fono</a:t>
            </a:r>
            <a:r>
              <a:rPr lang="fi-FI" dirty="0">
                <a:ea typeface="+mn-lt"/>
                <a:cs typeface="+mn-lt"/>
                <a:hlinkClick r:id="rId5"/>
              </a:rPr>
              <a:t>.fi</a:t>
            </a:r>
            <a:r>
              <a:rPr lang="fi-FI" dirty="0">
                <a:ea typeface="+mn-lt"/>
                <a:cs typeface="+mn-lt"/>
              </a:rPr>
              <a:t> sisältää Yle Arkiston äänitteet, monipuoliset kuvailut ja hakutavat: tekijähaku, aihehaku, kappalehaku, tarkennettu haku.</a:t>
            </a:r>
          </a:p>
          <a:p>
            <a:r>
              <a:rPr lang="fi-FI" dirty="0">
                <a:ea typeface="+mn-lt"/>
                <a:cs typeface="+mn-lt"/>
              </a:rPr>
              <a:t>Esim. Kuka kirjoitti sanat Merja Rantamäen biisiin Jossain, </a:t>
            </a:r>
            <a:r>
              <a:rPr lang="fi-FI" dirty="0">
                <a:ea typeface="+mn-lt"/>
                <a:cs typeface="+mn-lt"/>
                <a:hlinkClick r:id="rId6"/>
              </a:rPr>
              <a:t>tarkennettu haku nimi Jossain, esittäjä Merja Rantamäki</a:t>
            </a:r>
            <a:r>
              <a:rPr lang="fi-FI" dirty="0">
                <a:ea typeface="+mn-lt"/>
                <a:cs typeface="+mn-lt"/>
              </a:rPr>
              <a:t>.</a:t>
            </a: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960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A95866-8390-42DB-92F9-B81DD7B6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Esimerkkejä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B12176-CC31-47F2-848E-96698A3FC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  <a:hlinkClick r:id="rId2"/>
              </a:rPr>
              <a:t>Esimerkkejä tiedonhausta Googlessa ja Kirjastot.fi:n tiedonlähteistä</a:t>
            </a:r>
            <a:endParaRPr lang="fi-FI">
              <a:cs typeface="Calibri"/>
            </a:endParaRP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61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33AEC7-5F81-42BC-B70C-A83EB2CF1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Kirjastot.fi Tiedonhaun opastus</a:t>
            </a:r>
          </a:p>
        </p:txBody>
      </p:sp>
      <p:pic>
        <p:nvPicPr>
          <p:cNvPr id="4" name="Kuva 4" descr="Kuva Kirjastot.fi:n sivusta Tietokantoja ja hakemistoja tiedonhakuun">
            <a:extLst>
              <a:ext uri="{FF2B5EF4-FFF2-40B4-BE49-F238E27FC236}">
                <a16:creationId xmlns:a16="http://schemas.microsoft.com/office/drawing/2014/main" id="{4BA7EE9C-46E9-46FF-9F16-A7BCA0392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2224" y="643467"/>
            <a:ext cx="46518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2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E0AA3E-BE73-4A47-8FA0-1D2E48AE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Tietopalvelun ja tiedonhaun avuksi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E5ADFD-9960-4F1E-8A80-FEFBA0C87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Tietopalvelun muistilista</a:t>
            </a:r>
          </a:p>
          <a:p>
            <a:r>
              <a:rPr lang="fi-FI" err="1">
                <a:cs typeface="Calibri"/>
              </a:rPr>
              <a:t>Kirjastot.fi:n</a:t>
            </a:r>
            <a:r>
              <a:rPr lang="fi-FI">
                <a:cs typeface="Calibri"/>
              </a:rPr>
              <a:t> </a:t>
            </a:r>
            <a:r>
              <a:rPr lang="fi-FI">
                <a:cs typeface="Calibri"/>
                <a:hlinkClick r:id="rId2"/>
              </a:rPr>
              <a:t>Tiedonhaun opastus</a:t>
            </a:r>
            <a:r>
              <a:rPr lang="fi-FI">
                <a:cs typeface="Calibri"/>
              </a:rPr>
              <a:t> sisältää perusopastuksen tiedonhakuun. Muista erityisesti osat:</a:t>
            </a:r>
            <a:endParaRPr lang="fi-FI"/>
          </a:p>
          <a:p>
            <a:r>
              <a:rPr lang="fi-FI">
                <a:cs typeface="Calibri"/>
              </a:rPr>
              <a:t>1. </a:t>
            </a:r>
            <a:r>
              <a:rPr lang="fi-FI">
                <a:cs typeface="Calibri"/>
                <a:hlinkClick r:id="rId3"/>
              </a:rPr>
              <a:t>tiedonlähteen arviointi</a:t>
            </a:r>
          </a:p>
          <a:p>
            <a:r>
              <a:rPr lang="fi-FI">
                <a:cs typeface="Calibri"/>
              </a:rPr>
              <a:t>2. </a:t>
            </a:r>
            <a:r>
              <a:rPr lang="fi-FI">
                <a:cs typeface="Calibri"/>
                <a:hlinkClick r:id="rId3"/>
              </a:rPr>
              <a:t>tiedonhaun aloituspaikat aiheen mukaan</a:t>
            </a:r>
          </a:p>
          <a:p>
            <a:r>
              <a:rPr lang="fi-FI">
                <a:cs typeface="Calibri"/>
              </a:rPr>
              <a:t>3. </a:t>
            </a:r>
            <a:r>
              <a:rPr lang="fi-FI">
                <a:cs typeface="Calibri"/>
                <a:hlinkClick r:id="rId4"/>
              </a:rPr>
              <a:t>tietokantoja ja erikoishakemistoja</a:t>
            </a:r>
          </a:p>
          <a:p>
            <a:r>
              <a:rPr lang="fi-FI">
                <a:cs typeface="Calibri"/>
              </a:rPr>
              <a:t>4. </a:t>
            </a:r>
            <a:r>
              <a:rPr lang="fi-FI">
                <a:cs typeface="Calibri"/>
                <a:hlinkClick r:id="rId5"/>
              </a:rPr>
              <a:t>musiikkitiedonhaun avuksi</a:t>
            </a:r>
            <a:r>
              <a:rPr lang="fi-FI">
                <a:cs typeface="Calibri"/>
              </a:rPr>
              <a:t> (Musiikkikirjastot.fi)</a:t>
            </a: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471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477388-5FEC-4597-A28B-02F24AF1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Tiedonlähteet </a:t>
            </a:r>
            <a:r>
              <a:rPr lang="fi-FI" err="1">
                <a:cs typeface="Calibri Light"/>
              </a:rPr>
              <a:t>Kirjastot.fi:ssä</a:t>
            </a:r>
            <a:endParaRPr lang="fi-FI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DCB5A9-AE94-4F46-B783-13D9A52A7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Usea </a:t>
            </a:r>
            <a:r>
              <a:rPr lang="fi-FI" err="1">
                <a:cs typeface="Calibri"/>
              </a:rPr>
              <a:t>Kirjastot.fi:n</a:t>
            </a:r>
            <a:r>
              <a:rPr lang="fi-FI">
                <a:cs typeface="Calibri"/>
              </a:rPr>
              <a:t> palvelu on luotu nimenomaan tiedonlähteeksi sekä yleisölle että kirjastossa työskenteleville.</a:t>
            </a:r>
          </a:p>
          <a:p>
            <a:r>
              <a:rPr lang="fi-FI">
                <a:cs typeface="Calibri"/>
              </a:rPr>
              <a:t>Makupalat.fi: tiedonhakuun ja tietopalvelun lähteiksi soveltuvia, valikoituja verkkoaineistoja.</a:t>
            </a:r>
            <a:endParaRPr lang="fi-FI">
              <a:ea typeface="+mn-lt"/>
              <a:cs typeface="+mn-lt"/>
            </a:endParaRPr>
          </a:p>
          <a:p>
            <a:r>
              <a:rPr lang="fi-FI">
                <a:cs typeface="Calibri"/>
              </a:rPr>
              <a:t>Kirjasampo ja Sivupiiri</a:t>
            </a:r>
            <a:r>
              <a:rPr lang="fi-FI">
                <a:ea typeface="+mn-lt"/>
                <a:cs typeface="+mn-lt"/>
              </a:rPr>
              <a:t> (lasten ja nuorten kirjallisuus): kaunokirjallisuuden sisältöjä avaava palvelu, myös kirjailijatietoa.</a:t>
            </a:r>
          </a:p>
          <a:p>
            <a:r>
              <a:rPr lang="fi-FI">
                <a:ea typeface="+mn-lt"/>
                <a:cs typeface="+mn-lt"/>
              </a:rPr>
              <a:t>Kysy kirjastonhoitajalta: lähes 50</a:t>
            </a:r>
            <a:r>
              <a:rPr lang="fi-FI">
                <a:cs typeface="Calibri"/>
              </a:rPr>
              <a:t> 000 valmista tietopalveluvastausta aiheesta kuin aiheesta.</a:t>
            </a:r>
            <a:endParaRPr lang="fi-FI">
              <a:ea typeface="+mn-lt"/>
              <a:cs typeface="+mn-lt"/>
            </a:endParaRP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57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02E746-234D-4579-8D0E-6B018379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Makupalat.fi</a:t>
            </a:r>
          </a:p>
        </p:txBody>
      </p:sp>
      <p:pic>
        <p:nvPicPr>
          <p:cNvPr id="4" name="Kuva 4" descr="Kuva Makupalat.fi:stä">
            <a:extLst>
              <a:ext uri="{FF2B5EF4-FFF2-40B4-BE49-F238E27FC236}">
                <a16:creationId xmlns:a16="http://schemas.microsoft.com/office/drawing/2014/main" id="{74F64153-8EE0-4402-ACEF-BEAE66577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3645" y="643467"/>
            <a:ext cx="442899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2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210E28-86C5-4B57-90F6-F03DAEDD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Calibri"/>
                <a:cs typeface="Calibri"/>
              </a:rPr>
              <a:t>Makupalat.fi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CDCAA1-7CE6-418E-A08D-CF025F998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ea typeface="+mn-lt"/>
                <a:cs typeface="+mn-lt"/>
                <a:hlinkClick r:id="rId2"/>
              </a:rPr>
              <a:t>Makupalat.fi</a:t>
            </a:r>
            <a:r>
              <a:rPr lang="fi-FI">
                <a:ea typeface="+mn-lt"/>
                <a:cs typeface="+mn-lt"/>
              </a:rPr>
              <a:t>: tiedonhakuun ja tietopalvelun lähteiksi soveltuvia, valikoituja verkkoaineistoja.</a:t>
            </a:r>
          </a:p>
          <a:p>
            <a:r>
              <a:rPr lang="fi-FI">
                <a:ea typeface="+mn-lt"/>
                <a:cs typeface="+mn-lt"/>
              </a:rPr>
              <a:t>Etusivun yläreunassa voi seurata uutta verkkomateriaalia.</a:t>
            </a:r>
            <a:endParaRPr lang="fi-FI"/>
          </a:p>
          <a:p>
            <a:r>
              <a:rPr lang="fi-FI">
                <a:ea typeface="+mn-lt"/>
                <a:cs typeface="+mn-lt"/>
              </a:rPr>
              <a:t>Hakutapoja on monia: selaus, yleishaku hakulaatikossa etusivun yläreunassa, tarkka haku, asiasanasto, julkaisijat, </a:t>
            </a:r>
            <a:r>
              <a:rPr lang="fi-FI" err="1">
                <a:ea typeface="+mn-lt"/>
                <a:cs typeface="+mn-lt"/>
              </a:rPr>
              <a:t>ykl</a:t>
            </a:r>
            <a:r>
              <a:rPr lang="fi-FI">
                <a:ea typeface="+mn-lt"/>
                <a:cs typeface="+mn-lt"/>
              </a:rPr>
              <a:t>-luokat. </a:t>
            </a:r>
            <a:endParaRPr lang="fi-FI"/>
          </a:p>
          <a:p>
            <a:endParaRPr lang="fi-FI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79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7AE617-761F-4D3C-9A2E-D5B67641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Makupalat.fi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40C61F-CEB8-4C0C-9C70-F9F5F2AFC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Etusivun hakulaatikkoon voi tehdä sanahaun kirjoittamalla hakusanan ja painamalla hakunäppäintä tai </a:t>
            </a:r>
            <a:r>
              <a:rPr lang="fi-FI" err="1">
                <a:cs typeface="Calibri"/>
              </a:rPr>
              <a:t>enteriä</a:t>
            </a:r>
            <a:r>
              <a:rPr lang="fi-FI">
                <a:cs typeface="Calibri"/>
              </a:rPr>
              <a:t>. Laatikkoon voi myös kirjoittaa sanan alkua, jolloin saa </a:t>
            </a:r>
            <a:r>
              <a:rPr lang="fi-FI" err="1">
                <a:cs typeface="Calibri"/>
              </a:rPr>
              <a:t>alasvetovalikkoon</a:t>
            </a:r>
            <a:r>
              <a:rPr lang="fi-FI">
                <a:cs typeface="Calibri"/>
              </a:rPr>
              <a:t> ehdotuksiksi kategorioita, asiasanoja sekä linkkien otsikkoja. Haun tulosta voi rajata oikeasta reunasta tarjolla olevilla vaihtoehdoilla, asiasanoilla, kielellä, luokalla, julkaisijalla.</a:t>
            </a:r>
            <a:endParaRPr lang="fi-FI">
              <a:ea typeface="+mn-lt"/>
              <a:cs typeface="+mn-lt"/>
            </a:endParaRPr>
          </a:p>
          <a:p>
            <a:r>
              <a:rPr lang="fi-FI">
                <a:cs typeface="Calibri"/>
              </a:rPr>
              <a:t>Esimerkiksi haku asiasanalla </a:t>
            </a:r>
            <a:r>
              <a:rPr lang="fi-FI">
                <a:cs typeface="Calibri"/>
                <a:hlinkClick r:id="rId2"/>
              </a:rPr>
              <a:t>terveys</a:t>
            </a:r>
            <a:r>
              <a:rPr lang="fi-FI">
                <a:cs typeface="Calibri"/>
              </a:rPr>
              <a:t> (103 osumaa) voidaan rajata asiasanalla </a:t>
            </a:r>
            <a:r>
              <a:rPr lang="fi-FI">
                <a:cs typeface="Calibri"/>
                <a:hlinkClick r:id="rId3"/>
              </a:rPr>
              <a:t>koululaiset</a:t>
            </a:r>
            <a:r>
              <a:rPr lang="fi-FI">
                <a:cs typeface="Calibri"/>
              </a:rPr>
              <a:t>, jolloin jää 5 osumaa. Tarkka tulos voidaan etsiä myös tarkalla haulla </a:t>
            </a:r>
            <a:r>
              <a:rPr lang="fi-FI">
                <a:cs typeface="Calibri"/>
                <a:hlinkClick r:id="rId4"/>
              </a:rPr>
              <a:t>terveys AND koululaiset</a:t>
            </a:r>
            <a:r>
              <a:rPr lang="fi-FI">
                <a:cs typeface="Calibri"/>
              </a:rPr>
              <a:t>. </a:t>
            </a:r>
            <a:endParaRPr lang="en-US">
              <a:ea typeface="+mn-lt"/>
              <a:cs typeface="+mn-lt"/>
            </a:endParaRP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15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13C80E-A48E-4134-97F6-7D4A3D9AF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Makupalat.fi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2A7ADE-8586-45EF-BF17-2F5BEA8F9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Julkaisija-listauksen kautta hakeminen hyödyttää, jos halutaan selata  julkaisijan, esim. </a:t>
            </a:r>
            <a:r>
              <a:rPr lang="fi-FI">
                <a:cs typeface="Calibri"/>
                <a:hlinkClick r:id="rId2"/>
              </a:rPr>
              <a:t>Tulli</a:t>
            </a:r>
            <a:r>
              <a:rPr lang="fi-FI">
                <a:cs typeface="Calibri"/>
              </a:rPr>
              <a:t>, </a:t>
            </a:r>
            <a:r>
              <a:rPr lang="fi-FI">
                <a:cs typeface="Calibri"/>
                <a:hlinkClick r:id="rId3"/>
              </a:rPr>
              <a:t>Ruokavirasto</a:t>
            </a:r>
            <a:r>
              <a:rPr lang="fi-FI">
                <a:cs typeface="Calibri"/>
              </a:rPr>
              <a:t> tms. kaikkia julkaisuja </a:t>
            </a:r>
            <a:r>
              <a:rPr lang="fi-FI" err="1">
                <a:cs typeface="Calibri"/>
              </a:rPr>
              <a:t>Makupalat.fi:ssa</a:t>
            </a:r>
            <a:r>
              <a:rPr lang="fi-FI">
                <a:cs typeface="Calibri"/>
              </a:rPr>
              <a:t>.</a:t>
            </a:r>
            <a:endParaRPr lang="fi-FI"/>
          </a:p>
          <a:p>
            <a:r>
              <a:rPr lang="fi-FI">
                <a:cs typeface="Calibri"/>
              </a:rPr>
              <a:t> YKL-listausten avulla etsiminen tuo helposti esiin verkkomateriaalia täydentämään aineistokokoelman hakutulosta. </a:t>
            </a:r>
            <a:endParaRPr lang="en-US">
              <a:cs typeface="Calibri"/>
            </a:endParaRPr>
          </a:p>
          <a:p>
            <a:r>
              <a:rPr lang="fi-FI">
                <a:cs typeface="Calibri"/>
              </a:rPr>
              <a:t>Kokoelmat: toimituksen kokoamia sisältöjä eri näkökulmista; esim. Ilmastonmuutos.</a:t>
            </a:r>
            <a:endParaRPr lang="en-US">
              <a:ea typeface="+mn-lt"/>
              <a:cs typeface="+mn-lt"/>
            </a:endParaRPr>
          </a:p>
          <a:p>
            <a:r>
              <a:rPr lang="fi-FI">
                <a:cs typeface="Calibri"/>
              </a:rPr>
              <a:t>Selauksessa kategorioiden ylimmät otsikot sisältävät toimituksen suositukset aiheesta.</a:t>
            </a:r>
            <a:endParaRPr lang="en-US">
              <a:ea typeface="+mn-lt"/>
              <a:cs typeface="+mn-lt"/>
            </a:endParaRPr>
          </a:p>
          <a:p>
            <a:endParaRPr lang="fi-FI">
              <a:ea typeface="+mn-lt"/>
              <a:cs typeface="+mn-lt"/>
            </a:endParaRP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98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9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41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B1933E-A825-4C09-8430-936A1BBE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Kysy kirjastonhoitajalta</a:t>
            </a:r>
          </a:p>
        </p:txBody>
      </p:sp>
      <p:pic>
        <p:nvPicPr>
          <p:cNvPr id="4" name="Kuva 4" descr="Kuva Kysy kirjastonhoitajalta -palvelusta">
            <a:extLst>
              <a:ext uri="{FF2B5EF4-FFF2-40B4-BE49-F238E27FC236}">
                <a16:creationId xmlns:a16="http://schemas.microsoft.com/office/drawing/2014/main" id="{42182FC0-44C8-4D76-A939-CCEBA0D6B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250" b="-1"/>
          <a:stretch/>
        </p:blipFill>
        <p:spPr>
          <a:xfrm>
            <a:off x="5796783" y="643467"/>
            <a:ext cx="532272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74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15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Office-teema</vt:lpstr>
      <vt:lpstr>Tietopalvelu ja tiedonlähteet Kirjastot.fi</vt:lpstr>
      <vt:lpstr>Kirjastot.fi Tiedonhaun opastus</vt:lpstr>
      <vt:lpstr>Tietopalvelun ja tiedonhaun avuksi</vt:lpstr>
      <vt:lpstr>Tiedonlähteet Kirjastot.fi:ssä</vt:lpstr>
      <vt:lpstr>Makupalat.fi</vt:lpstr>
      <vt:lpstr>Makupalat.fi</vt:lpstr>
      <vt:lpstr>Makupalat.fi</vt:lpstr>
      <vt:lpstr>Makupalat.fi</vt:lpstr>
      <vt:lpstr>Kysy kirjastonhoitajalta</vt:lpstr>
      <vt:lpstr>Kysy kirjastonhoitajalta</vt:lpstr>
      <vt:lpstr>Kirjasampo ja Sivupiiri</vt:lpstr>
      <vt:lpstr>Kirjasampo ja Sivupiiri</vt:lpstr>
      <vt:lpstr>Musiikkikikirjastot.fi ja Fono.fi</vt:lpstr>
      <vt:lpstr>Musiikki</vt:lpstr>
      <vt:lpstr>Esimerkkejä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Granlund Nina</cp:lastModifiedBy>
  <cp:revision>96</cp:revision>
  <dcterms:created xsi:type="dcterms:W3CDTF">2021-04-28T07:57:05Z</dcterms:created>
  <dcterms:modified xsi:type="dcterms:W3CDTF">2021-05-06T06:04:08Z</dcterms:modified>
</cp:coreProperties>
</file>